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68" r:id="rId8"/>
    <p:sldId id="264" r:id="rId9"/>
    <p:sldId id="266" r:id="rId10"/>
    <p:sldId id="269" r:id="rId11"/>
    <p:sldId id="270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636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05.04.2015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600200"/>
            <a:ext cx="38100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876800" y="1600200"/>
            <a:ext cx="38100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914400" y="3941763"/>
            <a:ext cx="3810000" cy="218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876800" y="3941763"/>
            <a:ext cx="3810000" cy="218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3658BE9-C8F0-4476-A1CB-3113D48F9BA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05.04.2015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png"/><Relationship Id="rId2" Type="http://schemas.openxmlformats.org/officeDocument/2006/relationships/slideLayout" Target="../slideLayouts/slideLayout12.xml"/><Relationship Id="rId1" Type="http://schemas.openxmlformats.org/officeDocument/2006/relationships/audio" Target="file:///C:\Documents%20and%20Settings\1\&#1056;&#1072;&#1073;&#1086;&#1095;&#1080;&#1081;%20&#1089;&#1090;&#1086;&#1083;\&#1084;&#1072;&#1084;&#1077;\01_samocvety_uvezu_tebya_ya_v_tundru.mp3" TargetMode="Externa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8" name="Picture 4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380177" y="1600200"/>
            <a:ext cx="2878446" cy="2189163"/>
          </a:xfrm>
          <a:noFill/>
          <a:ln/>
        </p:spPr>
      </p:pic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3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2481" name="Picture 17" descr="10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714356"/>
            <a:ext cx="8501122" cy="3968763"/>
          </a:xfrm>
          <a:prstGeom prst="rect">
            <a:avLst/>
          </a:prstGeom>
          <a:noFill/>
        </p:spPr>
      </p:pic>
      <p:sp>
        <p:nvSpPr>
          <p:cNvPr id="62471" name="Text Box 7"/>
          <p:cNvSpPr txBox="1">
            <a:spLocks noChangeArrowheads="1"/>
          </p:cNvSpPr>
          <p:nvPr/>
        </p:nvSpPr>
        <p:spPr bwMode="auto">
          <a:xfrm>
            <a:off x="3059113" y="-171450"/>
            <a:ext cx="2590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5400" b="1">
                <a:solidFill>
                  <a:srgbClr val="CC9900"/>
                </a:solidFill>
              </a:rPr>
              <a:t>Степь</a:t>
            </a:r>
          </a:p>
        </p:txBody>
      </p:sp>
      <p:sp>
        <p:nvSpPr>
          <p:cNvPr id="62482" name="Text Box 18"/>
          <p:cNvSpPr txBox="1">
            <a:spLocks noChangeArrowheads="1"/>
          </p:cNvSpPr>
          <p:nvPr/>
        </p:nvSpPr>
        <p:spPr bwMode="auto">
          <a:xfrm>
            <a:off x="1692275" y="7893050"/>
            <a:ext cx="70802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000" b="1">
                <a:solidFill>
                  <a:srgbClr val="FF0000"/>
                </a:solidFill>
              </a:rPr>
              <a:t>Экологические проблемы?</a:t>
            </a:r>
          </a:p>
        </p:txBody>
      </p:sp>
      <p:pic>
        <p:nvPicPr>
          <p:cNvPr id="1026" name="Picture 2" descr="C:\Users\olga\Desktop\i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214554"/>
            <a:ext cx="4545655" cy="31432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24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70" decel="100000"/>
                                        <p:tgtEl>
                                          <p:spTgt spid="6246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770" decel="100000"/>
                                        <p:tgtEl>
                                          <p:spTgt spid="6246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" dur="770" fill="hold"/>
                                        <p:tgtEl>
                                          <p:spTgt spid="624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62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770" decel="100000"/>
                                        <p:tgtEl>
                                          <p:spTgt spid="6248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770" decel="100000"/>
                                        <p:tgtEl>
                                          <p:spTgt spid="6248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248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6" dur="770" fill="hold"/>
                                        <p:tgtEl>
                                          <p:spTgt spid="62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2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8" dur="770" fill="hold"/>
                                        <p:tgtEl>
                                          <p:spTgt spid="62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2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62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8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76288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714348" y="571480"/>
          <a:ext cx="7143797" cy="4929224"/>
        </p:xfrm>
        <a:graphic>
          <a:graphicData uri="http://schemas.openxmlformats.org/drawingml/2006/table">
            <a:tbl>
              <a:tblPr/>
              <a:tblGrid>
                <a:gridCol w="793756"/>
                <a:gridCol w="787195"/>
                <a:gridCol w="833115"/>
                <a:gridCol w="793756"/>
                <a:gridCol w="787195"/>
                <a:gridCol w="787195"/>
                <a:gridCol w="787195"/>
                <a:gridCol w="787195"/>
                <a:gridCol w="787195"/>
              </a:tblGrid>
              <a:tr h="1232306">
                <a:tc rowSpan="2"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400" dirty="0">
                          <a:latin typeface="Times New Roman"/>
                          <a:ea typeface="Times New Roman"/>
                          <a:cs typeface="Times New Roman"/>
                        </a:rPr>
                        <a:t>Т</a:t>
                      </a:r>
                      <a:endParaRPr lang="ru-RU" sz="5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400" dirty="0" smtClean="0">
                          <a:latin typeface="Times New Roman"/>
                          <a:ea typeface="Times New Roman"/>
                          <a:cs typeface="Times New Roman"/>
                        </a:rPr>
                        <a:t>У</a:t>
                      </a:r>
                      <a:endParaRPr lang="ru-RU" sz="5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400" dirty="0" smtClean="0">
                          <a:latin typeface="Times New Roman"/>
                          <a:ea typeface="Times New Roman"/>
                          <a:cs typeface="Times New Roman"/>
                        </a:rPr>
                        <a:t>Н</a:t>
                      </a:r>
                      <a:endParaRPr lang="ru-RU" sz="5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400" dirty="0" smtClean="0">
                          <a:latin typeface="Times New Roman"/>
                          <a:ea typeface="Times New Roman"/>
                          <a:cs typeface="Times New Roman"/>
                        </a:rPr>
                        <a:t>Д</a:t>
                      </a:r>
                      <a:endParaRPr lang="ru-RU" sz="5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400" dirty="0" smtClean="0">
                          <a:latin typeface="Times New Roman"/>
                          <a:ea typeface="Times New Roman"/>
                          <a:cs typeface="Times New Roman"/>
                        </a:rPr>
                        <a:t>Р</a:t>
                      </a:r>
                      <a:endParaRPr lang="ru-RU" sz="5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400" dirty="0" smtClean="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endParaRPr lang="ru-RU" sz="5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2306"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400" dirty="0">
                          <a:latin typeface="Times New Roman"/>
                          <a:ea typeface="Times New Roman"/>
                          <a:cs typeface="Times New Roman"/>
                        </a:rPr>
                        <a:t>Т</a:t>
                      </a:r>
                      <a:endParaRPr lang="ru-RU" sz="5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400" dirty="0" smtClean="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endParaRPr lang="ru-RU" sz="5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400" dirty="0" smtClean="0">
                          <a:latin typeface="Times New Roman"/>
                          <a:ea typeface="Times New Roman"/>
                          <a:cs typeface="Times New Roman"/>
                        </a:rPr>
                        <a:t>Й</a:t>
                      </a:r>
                      <a:endParaRPr lang="ru-RU" sz="5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400" dirty="0" smtClean="0">
                          <a:latin typeface="Times New Roman"/>
                          <a:ea typeface="Times New Roman"/>
                          <a:cs typeface="Times New Roman"/>
                        </a:rPr>
                        <a:t>Г</a:t>
                      </a:r>
                      <a:endParaRPr lang="ru-RU" sz="5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400" dirty="0" smtClean="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endParaRPr lang="ru-RU" sz="5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400" dirty="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232306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400" dirty="0" smtClean="0">
                          <a:latin typeface="Times New Roman"/>
                          <a:ea typeface="Times New Roman"/>
                          <a:cs typeface="Times New Roman"/>
                        </a:rPr>
                        <a:t>С</a:t>
                      </a:r>
                      <a:endParaRPr lang="ru-RU" sz="5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400" dirty="0">
                          <a:latin typeface="Times New Roman"/>
                          <a:ea typeface="Times New Roman"/>
                          <a:cs typeface="Times New Roman"/>
                        </a:rPr>
                        <a:t>Т</a:t>
                      </a:r>
                      <a:endParaRPr lang="ru-RU" sz="5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400" dirty="0" smtClean="0">
                          <a:latin typeface="Times New Roman"/>
                          <a:ea typeface="Times New Roman"/>
                          <a:cs typeface="Times New Roman"/>
                        </a:rPr>
                        <a:t>Е</a:t>
                      </a:r>
                      <a:endParaRPr lang="ru-RU" sz="5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400" dirty="0" smtClean="0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endParaRPr lang="ru-RU" sz="5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400" dirty="0" smtClean="0">
                          <a:latin typeface="Times New Roman"/>
                          <a:ea typeface="Times New Roman"/>
                          <a:cs typeface="Times New Roman"/>
                        </a:rPr>
                        <a:t>Ь</a:t>
                      </a:r>
                      <a:endParaRPr lang="ru-RU" sz="5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323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400" dirty="0" smtClean="0">
                          <a:latin typeface="Times New Roman"/>
                          <a:ea typeface="Times New Roman"/>
                          <a:cs typeface="Times New Roman"/>
                        </a:rPr>
                        <a:t>У</a:t>
                      </a:r>
                      <a:endParaRPr lang="ru-RU" sz="5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400" dirty="0" smtClean="0">
                          <a:latin typeface="Times New Roman"/>
                          <a:ea typeface="Times New Roman"/>
                          <a:cs typeface="Times New Roman"/>
                        </a:rPr>
                        <a:t>С</a:t>
                      </a:r>
                      <a:endParaRPr lang="ru-RU" sz="5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400" dirty="0">
                          <a:latin typeface="Times New Roman"/>
                          <a:ea typeface="Times New Roman"/>
                          <a:cs typeface="Times New Roman"/>
                        </a:rPr>
                        <a:t>Т</a:t>
                      </a:r>
                      <a:endParaRPr lang="ru-RU" sz="5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400" dirty="0" smtClean="0">
                          <a:latin typeface="Times New Roman"/>
                          <a:ea typeface="Times New Roman"/>
                          <a:cs typeface="Times New Roman"/>
                        </a:rPr>
                        <a:t>Ы</a:t>
                      </a:r>
                      <a:endParaRPr lang="ru-RU" sz="5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400" dirty="0" smtClean="0">
                          <a:latin typeface="Times New Roman"/>
                          <a:ea typeface="Times New Roman"/>
                          <a:cs typeface="Times New Roman"/>
                        </a:rPr>
                        <a:t>Н</a:t>
                      </a:r>
                      <a:endParaRPr lang="ru-RU" sz="5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400" dirty="0" smtClean="0">
                          <a:latin typeface="Times New Roman"/>
                          <a:ea typeface="Times New Roman"/>
                          <a:cs typeface="Times New Roman"/>
                        </a:rPr>
                        <a:t>Я</a:t>
                      </a:r>
                      <a:endParaRPr lang="ru-RU" sz="5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714348" y="4286256"/>
          <a:ext cx="785818" cy="1242874"/>
        </p:xfrm>
        <a:graphic>
          <a:graphicData uri="http://schemas.openxmlformats.org/drawingml/2006/table">
            <a:tbl>
              <a:tblPr/>
              <a:tblGrid>
                <a:gridCol w="785818"/>
              </a:tblGrid>
              <a:tr h="12428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5400" dirty="0" smtClean="0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</a:p>
                    <a:p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36" name="Picture 16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79388" y="188913"/>
            <a:ext cx="4727575" cy="3121025"/>
          </a:xfrm>
          <a:noFill/>
          <a:ln/>
        </p:spPr>
      </p:pic>
      <p:pic>
        <p:nvPicPr>
          <p:cNvPr id="5129" name="Picture 9" descr="146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1403350" y="1166813"/>
            <a:ext cx="7740650" cy="5216525"/>
          </a:xfrm>
          <a:noFill/>
          <a:ln/>
        </p:spPr>
      </p:pic>
      <p:pic>
        <p:nvPicPr>
          <p:cNvPr id="5139" name="Picture 19" descr="t00030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0" y="2987675"/>
            <a:ext cx="4464050" cy="3870325"/>
          </a:xfrm>
          <a:noFill/>
          <a:ln/>
        </p:spPr>
      </p:pic>
      <p:pic>
        <p:nvPicPr>
          <p:cNvPr id="5142" name="Picture 22" descr="13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6" cstate="print"/>
          <a:srcRect/>
          <a:stretch>
            <a:fillRect/>
          </a:stretch>
        </p:blipFill>
        <p:spPr>
          <a:xfrm>
            <a:off x="2857488" y="1857364"/>
            <a:ext cx="5144572" cy="3857652"/>
          </a:xfrm>
          <a:noFill/>
          <a:ln/>
        </p:spPr>
      </p:pic>
      <p:pic>
        <p:nvPicPr>
          <p:cNvPr id="5134" name="01_samocvety_uvezu_tebya_ya_v_tundru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172450" y="6308725"/>
            <a:ext cx="304800" cy="304800"/>
          </a:xfrm>
          <a:prstGeom prst="rect">
            <a:avLst/>
          </a:prstGeom>
          <a:noFill/>
        </p:spPr>
      </p:pic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5580063" y="0"/>
            <a:ext cx="2703512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6000" b="1">
                <a:solidFill>
                  <a:srgbClr val="008000"/>
                </a:solidFill>
                <a:latin typeface="Times New Roman" pitchFamily="16" charset="0"/>
              </a:rPr>
              <a:t>Тундра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13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20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autoRev="1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1" dur="500" autoRev="1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2" dur="500" autoRev="1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500" autoRev="1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7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500" autoRev="1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7" dur="500" autoRev="1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8" dur="500" autoRev="1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500" autoRev="1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2000"/>
                                        <p:tgtEl>
                                          <p:spTgt spid="5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3">
                <p:cTn id="45" repeatCount="300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134"/>
                </p:tgtEl>
              </p:cMediaNode>
            </p:audio>
          </p:childTnLst>
        </p:cTn>
      </p:par>
    </p:tnLst>
    <p:bldLst>
      <p:bldP spid="513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0" y="142852"/>
            <a:ext cx="9144000" cy="6572296"/>
          </a:xfrm>
          <a:prstGeom prst="rect">
            <a:avLst/>
          </a:prstGeom>
          <a:noFill/>
          <a:ln/>
        </p:spPr>
      </p:pic>
      <p:sp>
        <p:nvSpPr>
          <p:cNvPr id="8" name="Прямоугольник 7"/>
          <p:cNvSpPr/>
          <p:nvPr/>
        </p:nvSpPr>
        <p:spPr>
          <a:xfrm>
            <a:off x="1714480" y="285728"/>
            <a:ext cx="542928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b="1" dirty="0" smtClean="0">
                <a:solidFill>
                  <a:srgbClr val="0000FF"/>
                </a:solidFill>
                <a:latin typeface="Times New Roman" pitchFamily="16" charset="0"/>
              </a:rPr>
              <a:t>Арктика</a:t>
            </a:r>
            <a:endParaRPr lang="ru-RU" sz="5400" b="1" dirty="0">
              <a:solidFill>
                <a:srgbClr val="0000FF"/>
              </a:solidFill>
              <a:latin typeface="Times New Roman" pitchFamily="16" charset="0"/>
            </a:endParaRPr>
          </a:p>
        </p:txBody>
      </p:sp>
      <p:pic>
        <p:nvPicPr>
          <p:cNvPr id="2050" name="Picture 2" descr="C:\Users\olga\Desktop\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3" y="3143248"/>
            <a:ext cx="4589617" cy="34290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olga\Desktop\69474108_40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9144000" cy="6703951"/>
          </a:xfrm>
          <a:prstGeom prst="rect">
            <a:avLst/>
          </a:prstGeom>
          <a:noFill/>
        </p:spPr>
      </p:pic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Picture 10" descr="10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4409876" y="2928934"/>
            <a:ext cx="4734124" cy="3786190"/>
          </a:xfrm>
          <a:prstGeom prst="rect">
            <a:avLst/>
          </a:prstGeom>
          <a:noFill/>
          <a:ln/>
        </p:spPr>
      </p:pic>
      <p:sp>
        <p:nvSpPr>
          <p:cNvPr id="9" name="Прямоугольник 8"/>
          <p:cNvSpPr/>
          <p:nvPr/>
        </p:nvSpPr>
        <p:spPr>
          <a:xfrm>
            <a:off x="5786446" y="214290"/>
            <a:ext cx="301031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b="1" dirty="0" smtClean="0">
                <a:solidFill>
                  <a:srgbClr val="0000FF"/>
                </a:solidFill>
                <a:latin typeface="Times New Roman" pitchFamily="16" charset="0"/>
              </a:rPr>
              <a:t>Пустыня</a:t>
            </a:r>
            <a:endParaRPr lang="ru-RU" sz="5400" b="1" dirty="0">
              <a:solidFill>
                <a:srgbClr val="0000FF"/>
              </a:solidFill>
              <a:latin typeface="Times New Roman" pitchFamily="1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2" name="Picture 4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42910" y="857232"/>
            <a:ext cx="7572428" cy="5693320"/>
          </a:xfrm>
          <a:noFill/>
          <a:ln/>
        </p:spPr>
      </p:pic>
      <p:pic>
        <p:nvPicPr>
          <p:cNvPr id="5" name="Picture 5" descr="128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5276850" y="2555459"/>
            <a:ext cx="3657600" cy="2601157"/>
          </a:xfrm>
          <a:noFill/>
          <a:ln/>
        </p:spPr>
      </p:pic>
      <p:sp>
        <p:nvSpPr>
          <p:cNvPr id="58383" name="Text Box 15"/>
          <p:cNvSpPr txBox="1">
            <a:spLocks noChangeArrowheads="1"/>
          </p:cNvSpPr>
          <p:nvPr/>
        </p:nvSpPr>
        <p:spPr bwMode="auto">
          <a:xfrm>
            <a:off x="2411413" y="0"/>
            <a:ext cx="3908425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800" b="1">
                <a:solidFill>
                  <a:srgbClr val="008000"/>
                </a:solidFill>
              </a:rPr>
              <a:t>Лесная зона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8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572296"/>
          </a:xfrm>
          <a:prstGeom prst="rect">
            <a:avLst/>
          </a:prstGeom>
          <a:noFill/>
          <a:ln/>
        </p:spPr>
      </p:pic>
      <p:sp>
        <p:nvSpPr>
          <p:cNvPr id="8" name="Прямоугольник 7"/>
          <p:cNvSpPr/>
          <p:nvPr/>
        </p:nvSpPr>
        <p:spPr>
          <a:xfrm>
            <a:off x="1714480" y="285728"/>
            <a:ext cx="542928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b="1" dirty="0" smtClean="0">
                <a:solidFill>
                  <a:srgbClr val="0000FF"/>
                </a:solidFill>
                <a:latin typeface="Times New Roman" pitchFamily="16" charset="0"/>
              </a:rPr>
              <a:t>Арктика</a:t>
            </a:r>
            <a:endParaRPr lang="ru-RU" sz="5400" b="1" dirty="0">
              <a:solidFill>
                <a:srgbClr val="0000FF"/>
              </a:solidFill>
              <a:latin typeface="Times New Roman" pitchFamily="16" charset="0"/>
            </a:endParaRPr>
          </a:p>
        </p:txBody>
      </p:sp>
      <p:pic>
        <p:nvPicPr>
          <p:cNvPr id="10" name="Picture 19" descr="1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5857884" y="214290"/>
            <a:ext cx="3154365" cy="4717770"/>
          </a:xfrm>
          <a:prstGeom prst="rect">
            <a:avLst/>
          </a:prstGeo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olga\Desktop\69474108_40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0" y="-6823"/>
            <a:ext cx="9144000" cy="6864823"/>
          </a:xfrm>
          <a:prstGeom prst="rect">
            <a:avLst/>
          </a:prstGeom>
          <a:noFill/>
        </p:spPr>
      </p:pic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5786446" y="214290"/>
            <a:ext cx="301031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b="1" dirty="0" smtClean="0">
                <a:solidFill>
                  <a:srgbClr val="0000FF"/>
                </a:solidFill>
                <a:latin typeface="Times New Roman" pitchFamily="16" charset="0"/>
              </a:rPr>
              <a:t>Пустыня</a:t>
            </a:r>
            <a:endParaRPr lang="ru-RU" sz="5400" b="1" dirty="0">
              <a:solidFill>
                <a:srgbClr val="0000FF"/>
              </a:solidFill>
              <a:latin typeface="Times New Roman" pitchFamily="16" charset="0"/>
            </a:endParaRPr>
          </a:p>
        </p:txBody>
      </p:sp>
      <p:pic>
        <p:nvPicPr>
          <p:cNvPr id="4098" name="Picture 2" descr="C:\Users\olga\Desktop\iCAPWT3V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3571876"/>
            <a:ext cx="4113718" cy="30734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8" name="Picture 4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380177" y="1600200"/>
            <a:ext cx="2878446" cy="2189163"/>
          </a:xfrm>
          <a:noFill/>
          <a:ln/>
        </p:spPr>
      </p:pic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3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2481" name="Picture 17" descr="10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0100" y="928670"/>
            <a:ext cx="7200900" cy="3968763"/>
          </a:xfrm>
          <a:prstGeom prst="rect">
            <a:avLst/>
          </a:prstGeom>
          <a:noFill/>
        </p:spPr>
      </p:pic>
      <p:sp>
        <p:nvSpPr>
          <p:cNvPr id="62471" name="Text Box 7"/>
          <p:cNvSpPr txBox="1">
            <a:spLocks noChangeArrowheads="1"/>
          </p:cNvSpPr>
          <p:nvPr/>
        </p:nvSpPr>
        <p:spPr bwMode="auto">
          <a:xfrm>
            <a:off x="3059113" y="-171450"/>
            <a:ext cx="2590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5400" b="1">
                <a:solidFill>
                  <a:srgbClr val="CC9900"/>
                </a:solidFill>
              </a:rPr>
              <a:t>Степь</a:t>
            </a:r>
          </a:p>
        </p:txBody>
      </p:sp>
      <p:sp>
        <p:nvSpPr>
          <p:cNvPr id="62482" name="Text Box 18"/>
          <p:cNvSpPr txBox="1">
            <a:spLocks noChangeArrowheads="1"/>
          </p:cNvSpPr>
          <p:nvPr/>
        </p:nvSpPr>
        <p:spPr bwMode="auto">
          <a:xfrm>
            <a:off x="1692275" y="7893050"/>
            <a:ext cx="70802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000" b="1">
                <a:solidFill>
                  <a:srgbClr val="FF0000"/>
                </a:solidFill>
              </a:rPr>
              <a:t>Экологические проблемы?</a:t>
            </a:r>
          </a:p>
        </p:txBody>
      </p:sp>
      <p:pic>
        <p:nvPicPr>
          <p:cNvPr id="5122" name="Picture 2" descr="C:\Users\olga\Desktop\2702508-318ac07a62450b7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29124" y="500042"/>
            <a:ext cx="4572000" cy="35004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24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70" decel="100000"/>
                                        <p:tgtEl>
                                          <p:spTgt spid="6246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770" decel="100000"/>
                                        <p:tgtEl>
                                          <p:spTgt spid="6246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" dur="770" fill="hold"/>
                                        <p:tgtEl>
                                          <p:spTgt spid="624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62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770" decel="100000"/>
                                        <p:tgtEl>
                                          <p:spTgt spid="6248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770" decel="100000"/>
                                        <p:tgtEl>
                                          <p:spTgt spid="6248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248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6" dur="770" fill="hold"/>
                                        <p:tgtEl>
                                          <p:spTgt spid="62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2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8" dur="770" fill="hold"/>
                                        <p:tgtEl>
                                          <p:spTgt spid="62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2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62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8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2" name="Picture 4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42910" y="857232"/>
            <a:ext cx="8358246" cy="5693320"/>
          </a:xfrm>
          <a:noFill/>
          <a:ln/>
        </p:spPr>
      </p:pic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8383" name="Text Box 15"/>
          <p:cNvSpPr txBox="1">
            <a:spLocks noChangeArrowheads="1"/>
          </p:cNvSpPr>
          <p:nvPr/>
        </p:nvSpPr>
        <p:spPr bwMode="auto">
          <a:xfrm>
            <a:off x="2411413" y="0"/>
            <a:ext cx="3908425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800" b="1">
                <a:solidFill>
                  <a:srgbClr val="008000"/>
                </a:solidFill>
              </a:rPr>
              <a:t>Лесная зона</a:t>
            </a:r>
          </a:p>
        </p:txBody>
      </p:sp>
      <p:pic>
        <p:nvPicPr>
          <p:cNvPr id="6146" name="Picture 2" descr="C:\Users\olga\Desktop\iCA0TC6ZQ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13556" y="1142984"/>
            <a:ext cx="4278038" cy="32147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8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38</TotalTime>
  <Words>41</Words>
  <Application>Microsoft Office PowerPoint</Application>
  <PresentationFormat>Экран (4:3)</PresentationFormat>
  <Paragraphs>38</Paragraphs>
  <Slides>11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Солнцестояние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olga</dc:creator>
  <cp:lastModifiedBy>Эйвилль</cp:lastModifiedBy>
  <cp:revision>6</cp:revision>
  <dcterms:created xsi:type="dcterms:W3CDTF">2014-10-08T19:39:18Z</dcterms:created>
  <dcterms:modified xsi:type="dcterms:W3CDTF">2015-04-05T05:59:05Z</dcterms:modified>
</cp:coreProperties>
</file>