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4" r:id="rId9"/>
    <p:sldId id="266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658BE9-C8F0-4476-A1CB-3113D48F9B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1\&#1056;&#1072;&#1073;&#1086;&#1095;&#1080;&#1081;%20&#1089;&#1090;&#1086;&#1083;\&#1084;&#1072;&#1084;&#1077;\01_samocvety_uvezu_tebya_ya_v_tundru.mp3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80177" y="1600200"/>
            <a:ext cx="2878446" cy="2189163"/>
          </a:xfrm>
          <a:noFill/>
          <a:ln/>
        </p:spPr>
      </p:pic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2481" name="Picture 17" descr="1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714356"/>
            <a:ext cx="8501122" cy="3968763"/>
          </a:xfrm>
          <a:prstGeom prst="rect">
            <a:avLst/>
          </a:prstGeom>
          <a:noFill/>
        </p:spPr>
      </p:pic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059113" y="-17145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CC9900"/>
                </a:solidFill>
              </a:rPr>
              <a:t>Степь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1692275" y="7893050"/>
            <a:ext cx="7080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Экологические проблемы?</a:t>
            </a:r>
          </a:p>
        </p:txBody>
      </p:sp>
      <p:pic>
        <p:nvPicPr>
          <p:cNvPr id="1026" name="Picture 2" descr="C:\Users\olga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14554"/>
            <a:ext cx="4545655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624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24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762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714348" y="571480"/>
          <a:ext cx="7143797" cy="4929224"/>
        </p:xfrm>
        <a:graphic>
          <a:graphicData uri="http://schemas.openxmlformats.org/drawingml/2006/table">
            <a:tbl>
              <a:tblPr/>
              <a:tblGrid>
                <a:gridCol w="793756"/>
                <a:gridCol w="787195"/>
                <a:gridCol w="833115"/>
                <a:gridCol w="793756"/>
                <a:gridCol w="787195"/>
                <a:gridCol w="787195"/>
                <a:gridCol w="787195"/>
                <a:gridCol w="787195"/>
                <a:gridCol w="787195"/>
              </a:tblGrid>
              <a:tr h="1232306">
                <a:tc rowSpan="2"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306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3230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23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5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14348" y="4286256"/>
          <a:ext cx="785818" cy="1242874"/>
        </p:xfrm>
        <a:graphic>
          <a:graphicData uri="http://schemas.openxmlformats.org/drawingml/2006/table">
            <a:tbl>
              <a:tblPr/>
              <a:tblGrid>
                <a:gridCol w="785818"/>
              </a:tblGrid>
              <a:tr h="1242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6" name="Picture 1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188913"/>
            <a:ext cx="4727575" cy="3121025"/>
          </a:xfrm>
          <a:noFill/>
          <a:ln/>
        </p:spPr>
      </p:pic>
      <p:pic>
        <p:nvPicPr>
          <p:cNvPr id="5129" name="Picture 9" descr="14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403350" y="1166813"/>
            <a:ext cx="7740650" cy="5216525"/>
          </a:xfrm>
          <a:noFill/>
          <a:ln/>
        </p:spPr>
      </p:pic>
      <p:pic>
        <p:nvPicPr>
          <p:cNvPr id="5139" name="Picture 19" descr="t0003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0" y="2987675"/>
            <a:ext cx="4464050" cy="3870325"/>
          </a:xfrm>
          <a:noFill/>
          <a:ln/>
        </p:spPr>
      </p:pic>
      <p:pic>
        <p:nvPicPr>
          <p:cNvPr id="5142" name="Picture 22" descr="13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2857488" y="1857364"/>
            <a:ext cx="5144572" cy="3857652"/>
          </a:xfrm>
          <a:noFill/>
          <a:ln/>
        </p:spPr>
      </p:pic>
      <p:pic>
        <p:nvPicPr>
          <p:cNvPr id="5134" name="01_samocvety_uvezu_tebya_ya_v_tundru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72450" y="6308725"/>
            <a:ext cx="304800" cy="304800"/>
          </a:xfrm>
          <a:prstGeom prst="rect">
            <a:avLst/>
          </a:prstGeom>
          <a:noFill/>
        </p:spPr>
      </p:pic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580063" y="0"/>
            <a:ext cx="2703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008000"/>
                </a:solidFill>
                <a:latin typeface="Times New Roman" pitchFamily="16" charset="0"/>
              </a:rPr>
              <a:t>Тундра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autoRev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autoRev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autoRev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autoRev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45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4"/>
                </p:tgtEl>
              </p:cMediaNode>
            </p:audio>
          </p:childTnLst>
        </p:cTn>
      </p:par>
    </p:tnLst>
    <p:bldLst>
      <p:bldP spid="5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42852"/>
            <a:ext cx="9144000" cy="6572296"/>
          </a:xfrm>
          <a:prstGeom prst="rect">
            <a:avLst/>
          </a:prstGeom>
          <a:noFill/>
          <a:ln/>
        </p:spPr>
      </p:pic>
      <p:sp>
        <p:nvSpPr>
          <p:cNvPr id="8" name="Прямоугольник 7"/>
          <p:cNvSpPr/>
          <p:nvPr/>
        </p:nvSpPr>
        <p:spPr>
          <a:xfrm>
            <a:off x="1714480" y="285728"/>
            <a:ext cx="5429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  <a:latin typeface="Times New Roman" pitchFamily="16" charset="0"/>
              </a:rPr>
              <a:t>Арктика</a:t>
            </a:r>
            <a:endParaRPr lang="ru-RU" sz="5400" b="1" dirty="0">
              <a:solidFill>
                <a:srgbClr val="0000FF"/>
              </a:solidFill>
              <a:latin typeface="Times New Roman" pitchFamily="16" charset="0"/>
            </a:endParaRPr>
          </a:p>
        </p:txBody>
      </p:sp>
      <p:pic>
        <p:nvPicPr>
          <p:cNvPr id="2050" name="Picture 2" descr="C:\Users\olga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3" y="3143248"/>
            <a:ext cx="4589617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olga\Desktop\69474108_4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70395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10" descr="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409876" y="2928934"/>
            <a:ext cx="4734124" cy="3786190"/>
          </a:xfrm>
          <a:prstGeom prst="rect">
            <a:avLst/>
          </a:prstGeom>
          <a:noFill/>
          <a:ln/>
        </p:spPr>
      </p:pic>
      <p:sp>
        <p:nvSpPr>
          <p:cNvPr id="9" name="Прямоугольник 8"/>
          <p:cNvSpPr/>
          <p:nvPr/>
        </p:nvSpPr>
        <p:spPr>
          <a:xfrm>
            <a:off x="5786446" y="214290"/>
            <a:ext cx="30103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  <a:latin typeface="Times New Roman" pitchFamily="16" charset="0"/>
              </a:rPr>
              <a:t>Пустыня</a:t>
            </a:r>
            <a:endParaRPr lang="ru-RU" sz="5400" b="1" dirty="0">
              <a:solidFill>
                <a:srgbClr val="0000FF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10" y="857232"/>
            <a:ext cx="7572428" cy="5693320"/>
          </a:xfrm>
          <a:noFill/>
          <a:ln/>
        </p:spPr>
      </p:pic>
      <p:pic>
        <p:nvPicPr>
          <p:cNvPr id="5" name="Picture 5" descr="1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76850" y="2555459"/>
            <a:ext cx="3657600" cy="2601157"/>
          </a:xfrm>
          <a:noFill/>
          <a:ln/>
        </p:spPr>
      </p:pic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2411413" y="0"/>
            <a:ext cx="39084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008000"/>
                </a:solidFill>
              </a:rPr>
              <a:t>Лесная зона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572296"/>
          </a:xfrm>
          <a:prstGeom prst="rect">
            <a:avLst/>
          </a:prstGeom>
          <a:noFill/>
          <a:ln/>
        </p:spPr>
      </p:pic>
      <p:sp>
        <p:nvSpPr>
          <p:cNvPr id="8" name="Прямоугольник 7"/>
          <p:cNvSpPr/>
          <p:nvPr/>
        </p:nvSpPr>
        <p:spPr>
          <a:xfrm>
            <a:off x="1714480" y="285728"/>
            <a:ext cx="5429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  <a:latin typeface="Times New Roman" pitchFamily="16" charset="0"/>
              </a:rPr>
              <a:t>Арктика</a:t>
            </a:r>
            <a:endParaRPr lang="ru-RU" sz="5400" b="1" dirty="0">
              <a:solidFill>
                <a:srgbClr val="0000FF"/>
              </a:solidFill>
              <a:latin typeface="Times New Roman" pitchFamily="16" charset="0"/>
            </a:endParaRPr>
          </a:p>
        </p:txBody>
      </p:sp>
      <p:pic>
        <p:nvPicPr>
          <p:cNvPr id="10" name="Picture 19" descr="1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857884" y="214290"/>
            <a:ext cx="3154365" cy="471777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olga\Desktop\69474108_4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-6823"/>
            <a:ext cx="9144000" cy="6864823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214290"/>
            <a:ext cx="30103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  <a:latin typeface="Times New Roman" pitchFamily="16" charset="0"/>
              </a:rPr>
              <a:t>Пустыня</a:t>
            </a:r>
            <a:endParaRPr lang="ru-RU" sz="5400" b="1" dirty="0">
              <a:solidFill>
                <a:srgbClr val="0000FF"/>
              </a:solidFill>
              <a:latin typeface="Times New Roman" pitchFamily="16" charset="0"/>
            </a:endParaRPr>
          </a:p>
        </p:txBody>
      </p:sp>
      <p:pic>
        <p:nvPicPr>
          <p:cNvPr id="4098" name="Picture 2" descr="C:\Users\olga\Desktop\iCAPWT3V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71876"/>
            <a:ext cx="4113718" cy="3073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80177" y="1600200"/>
            <a:ext cx="2878446" cy="2189163"/>
          </a:xfrm>
          <a:noFill/>
          <a:ln/>
        </p:spPr>
      </p:pic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2481" name="Picture 17" descr="1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928670"/>
            <a:ext cx="7200900" cy="3968763"/>
          </a:xfrm>
          <a:prstGeom prst="rect">
            <a:avLst/>
          </a:prstGeom>
          <a:noFill/>
        </p:spPr>
      </p:pic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059113" y="-17145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CC9900"/>
                </a:solidFill>
              </a:rPr>
              <a:t>Степь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1692275" y="7893050"/>
            <a:ext cx="7080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Экологические проблемы?</a:t>
            </a:r>
          </a:p>
        </p:txBody>
      </p:sp>
      <p:pic>
        <p:nvPicPr>
          <p:cNvPr id="5122" name="Picture 2" descr="C:\Users\olga\Desktop\2702508-318ac07a62450b7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500042"/>
            <a:ext cx="4572000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624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24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10" y="857232"/>
            <a:ext cx="8358246" cy="5693320"/>
          </a:xfrm>
          <a:noFill/>
          <a:ln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2411413" y="0"/>
            <a:ext cx="39084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008000"/>
                </a:solidFill>
              </a:rPr>
              <a:t>Лесная зона</a:t>
            </a:r>
          </a:p>
        </p:txBody>
      </p:sp>
      <p:pic>
        <p:nvPicPr>
          <p:cNvPr id="6146" name="Picture 2" descr="C:\Users\olga\Desktop\iCA0TC6Z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3556" y="1142984"/>
            <a:ext cx="4278038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41</Words>
  <Application>Microsoft Office PowerPoint</Application>
  <PresentationFormat>Экран (4:3)</PresentationFormat>
  <Paragraphs>38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Эйвилль</cp:lastModifiedBy>
  <cp:revision>6</cp:revision>
  <dcterms:created xsi:type="dcterms:W3CDTF">2014-10-08T19:39:18Z</dcterms:created>
  <dcterms:modified xsi:type="dcterms:W3CDTF">2015-04-05T05:59:05Z</dcterms:modified>
</cp:coreProperties>
</file>