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2" r:id="rId3"/>
    <p:sldId id="291" r:id="rId4"/>
    <p:sldId id="294" r:id="rId5"/>
    <p:sldId id="270" r:id="rId6"/>
    <p:sldId id="264" r:id="rId7"/>
    <p:sldId id="277" r:id="rId8"/>
    <p:sldId id="296" r:id="rId9"/>
    <p:sldId id="271" r:id="rId10"/>
    <p:sldId id="272" r:id="rId11"/>
    <p:sldId id="280" r:id="rId12"/>
    <p:sldId id="273" r:id="rId13"/>
    <p:sldId id="312" r:id="rId14"/>
    <p:sldId id="314" r:id="rId15"/>
    <p:sldId id="309" r:id="rId16"/>
    <p:sldId id="324" r:id="rId17"/>
    <p:sldId id="310" r:id="rId18"/>
    <p:sldId id="319" r:id="rId19"/>
    <p:sldId id="304" r:id="rId20"/>
    <p:sldId id="316" r:id="rId21"/>
    <p:sldId id="320" r:id="rId22"/>
    <p:sldId id="301" r:id="rId23"/>
    <p:sldId id="308" r:id="rId24"/>
    <p:sldId id="299" r:id="rId25"/>
    <p:sldId id="300" r:id="rId26"/>
    <p:sldId id="303" r:id="rId27"/>
    <p:sldId id="306" r:id="rId28"/>
    <p:sldId id="318" r:id="rId29"/>
    <p:sldId id="313" r:id="rId30"/>
    <p:sldId id="317" r:id="rId31"/>
    <p:sldId id="305" r:id="rId32"/>
    <p:sldId id="328" r:id="rId33"/>
    <p:sldId id="327" r:id="rId34"/>
    <p:sldId id="326" r:id="rId35"/>
    <p:sldId id="325" r:id="rId36"/>
    <p:sldId id="323" r:id="rId37"/>
    <p:sldId id="287" r:id="rId38"/>
    <p:sldId id="28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605"/>
  </p:clrMru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45" autoAdjust="0"/>
  </p:normalViewPr>
  <p:slideViewPr>
    <p:cSldViewPr>
      <p:cViewPr>
        <p:scale>
          <a:sx n="78" d="100"/>
          <a:sy n="78" d="100"/>
        </p:scale>
        <p:origin x="-72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DA873-C1BB-4647-8E66-89C85117E60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91E3DF1-9BFD-47FC-8E58-C41B25DC815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Одаренные дети</a:t>
          </a:r>
          <a:endParaRPr lang="ru-RU" sz="1600" b="1" dirty="0">
            <a:solidFill>
              <a:srgbClr val="FF0000"/>
            </a:solidFill>
          </a:endParaRPr>
        </a:p>
      </dgm:t>
    </dgm:pt>
    <dgm:pt modelId="{5623F171-00E4-4DC7-80C3-088D8BD3F246}" type="parTrans" cxnId="{0E63CBB5-DCA2-40C2-BA68-D3030E93A687}">
      <dgm:prSet/>
      <dgm:spPr/>
      <dgm:t>
        <a:bodyPr/>
        <a:lstStyle/>
        <a:p>
          <a:endParaRPr lang="ru-RU" sz="1600"/>
        </a:p>
      </dgm:t>
    </dgm:pt>
    <dgm:pt modelId="{D186EC07-42E2-4130-84AC-8AD62E57E1DF}" type="sibTrans" cxnId="{0E63CBB5-DCA2-40C2-BA68-D3030E93A687}">
      <dgm:prSet/>
      <dgm:spPr/>
      <dgm:t>
        <a:bodyPr/>
        <a:lstStyle/>
        <a:p>
          <a:endParaRPr lang="ru-RU" sz="1600"/>
        </a:p>
      </dgm:t>
    </dgm:pt>
    <dgm:pt modelId="{E0140DAB-25B9-42C2-B70F-69D844862086}">
      <dgm:prSet phldrT="[Текст]" custT="1"/>
      <dgm:spPr/>
      <dgm:t>
        <a:bodyPr/>
        <a:lstStyle/>
        <a:p>
          <a:r>
            <a:rPr lang="ru-RU" sz="1600" dirty="0" smtClean="0"/>
            <a:t>Оригинальность мышления. </a:t>
          </a:r>
          <a:endParaRPr lang="ru-RU" sz="1600" dirty="0"/>
        </a:p>
      </dgm:t>
    </dgm:pt>
    <dgm:pt modelId="{B47B375C-EAAF-44A9-A42D-C411E2DF78D4}" type="parTrans" cxnId="{36EB915C-CC1D-448A-9DEA-3DA9F7D380C6}">
      <dgm:prSet/>
      <dgm:spPr/>
      <dgm:t>
        <a:bodyPr/>
        <a:lstStyle/>
        <a:p>
          <a:endParaRPr lang="ru-RU" sz="1600"/>
        </a:p>
      </dgm:t>
    </dgm:pt>
    <dgm:pt modelId="{78E2C626-7B03-4BBC-AAE4-6FBAF28C743D}" type="sibTrans" cxnId="{36EB915C-CC1D-448A-9DEA-3DA9F7D380C6}">
      <dgm:prSet/>
      <dgm:spPr/>
      <dgm:t>
        <a:bodyPr/>
        <a:lstStyle/>
        <a:p>
          <a:endParaRPr lang="ru-RU" sz="1600"/>
        </a:p>
      </dgm:t>
    </dgm:pt>
    <dgm:pt modelId="{40335B63-4DE2-4248-B0E0-6E5DF092E6B8}">
      <dgm:prSet phldrT="[Текст]" custT="1"/>
      <dgm:spPr/>
      <dgm:t>
        <a:bodyPr/>
        <a:lstStyle/>
        <a:p>
          <a:r>
            <a:rPr lang="ru-RU" sz="1600" dirty="0" smtClean="0"/>
            <a:t>Радость от умственного труда. </a:t>
          </a:r>
          <a:endParaRPr lang="ru-RU" sz="1600" dirty="0"/>
        </a:p>
      </dgm:t>
    </dgm:pt>
    <dgm:pt modelId="{3442345F-577B-400C-8302-9AB0FE6DC0A9}" type="parTrans" cxnId="{2904A66D-B120-4C3A-AB3C-F48703C82DE7}">
      <dgm:prSet/>
      <dgm:spPr/>
      <dgm:t>
        <a:bodyPr/>
        <a:lstStyle/>
        <a:p>
          <a:endParaRPr lang="ru-RU" sz="1600"/>
        </a:p>
      </dgm:t>
    </dgm:pt>
    <dgm:pt modelId="{2E5673DA-E190-4411-B8E0-C346045D5E33}" type="sibTrans" cxnId="{2904A66D-B120-4C3A-AB3C-F48703C82DE7}">
      <dgm:prSet/>
      <dgm:spPr/>
      <dgm:t>
        <a:bodyPr/>
        <a:lstStyle/>
        <a:p>
          <a:endParaRPr lang="ru-RU" sz="1600"/>
        </a:p>
      </dgm:t>
    </dgm:pt>
    <dgm:pt modelId="{E509BD2A-BA39-4670-826A-E383A2788003}">
      <dgm:prSet phldrT="[Текст]" custT="1"/>
      <dgm:spPr/>
      <dgm:t>
        <a:bodyPr/>
        <a:lstStyle/>
        <a:p>
          <a:r>
            <a:rPr lang="ru-RU" sz="1600" dirty="0" smtClean="0"/>
            <a:t>Продуктивность. </a:t>
          </a:r>
          <a:endParaRPr lang="ru-RU" sz="1600" dirty="0"/>
        </a:p>
      </dgm:t>
    </dgm:pt>
    <dgm:pt modelId="{B7B38B4B-57A1-4982-BD1B-93AC65095801}" type="parTrans" cxnId="{C3D533BC-286C-477D-A61D-2E1422FD4AC5}">
      <dgm:prSet/>
      <dgm:spPr/>
      <dgm:t>
        <a:bodyPr/>
        <a:lstStyle/>
        <a:p>
          <a:endParaRPr lang="ru-RU" sz="1600"/>
        </a:p>
      </dgm:t>
    </dgm:pt>
    <dgm:pt modelId="{FF54491C-14EE-4121-87C1-5B4481BA63B6}" type="sibTrans" cxnId="{C3D533BC-286C-477D-A61D-2E1422FD4AC5}">
      <dgm:prSet/>
      <dgm:spPr/>
      <dgm:t>
        <a:bodyPr/>
        <a:lstStyle/>
        <a:p>
          <a:endParaRPr lang="ru-RU" sz="1600"/>
        </a:p>
      </dgm:t>
    </dgm:pt>
    <dgm:pt modelId="{199180B8-97F4-4403-99FD-7D7063324CFD}">
      <dgm:prSet custT="1"/>
      <dgm:spPr/>
      <dgm:t>
        <a:bodyPr/>
        <a:lstStyle/>
        <a:p>
          <a:r>
            <a:rPr lang="ru-RU" sz="1600" dirty="0" smtClean="0"/>
            <a:t>Способность к анализу и синтезу. </a:t>
          </a:r>
          <a:endParaRPr lang="ru-RU" sz="1600" dirty="0"/>
        </a:p>
      </dgm:t>
    </dgm:pt>
    <dgm:pt modelId="{48AE92F4-F0AE-4692-9B3E-5C3805ED33D9}" type="parTrans" cxnId="{802F7F6A-3C1C-4ABA-B42F-5070E1FADE18}">
      <dgm:prSet/>
      <dgm:spPr/>
      <dgm:t>
        <a:bodyPr/>
        <a:lstStyle/>
        <a:p>
          <a:endParaRPr lang="ru-RU" sz="1600"/>
        </a:p>
      </dgm:t>
    </dgm:pt>
    <dgm:pt modelId="{BF014DF5-0C8A-47A4-9672-0F48A2DE6AC2}" type="sibTrans" cxnId="{802F7F6A-3C1C-4ABA-B42F-5070E1FADE18}">
      <dgm:prSet/>
      <dgm:spPr/>
      <dgm:t>
        <a:bodyPr/>
        <a:lstStyle/>
        <a:p>
          <a:endParaRPr lang="ru-RU" sz="1600"/>
        </a:p>
      </dgm:t>
    </dgm:pt>
    <dgm:pt modelId="{72B86B45-86E0-44DA-B39D-8BA44F24F411}">
      <dgm:prSet custT="1"/>
      <dgm:spPr/>
      <dgm:t>
        <a:bodyPr/>
        <a:lstStyle/>
        <a:p>
          <a:r>
            <a:rPr lang="ru-RU" sz="1600" dirty="0" smtClean="0"/>
            <a:t>Интеллектуальные способности. </a:t>
          </a:r>
          <a:endParaRPr lang="ru-RU" sz="1600" dirty="0"/>
        </a:p>
      </dgm:t>
    </dgm:pt>
    <dgm:pt modelId="{4E95BC67-FED4-42C7-954F-537B825F5930}" type="parTrans" cxnId="{511EF89E-9272-4440-821B-D0975A9BB7FF}">
      <dgm:prSet/>
      <dgm:spPr/>
      <dgm:t>
        <a:bodyPr/>
        <a:lstStyle/>
        <a:p>
          <a:endParaRPr lang="ru-RU" sz="1600"/>
        </a:p>
      </dgm:t>
    </dgm:pt>
    <dgm:pt modelId="{26B00EFE-4B16-4625-BEB3-4C9902DED75A}" type="sibTrans" cxnId="{511EF89E-9272-4440-821B-D0975A9BB7FF}">
      <dgm:prSet/>
      <dgm:spPr/>
      <dgm:t>
        <a:bodyPr/>
        <a:lstStyle/>
        <a:p>
          <a:endParaRPr lang="ru-RU" sz="1600"/>
        </a:p>
      </dgm:t>
    </dgm:pt>
    <dgm:pt modelId="{85C8A442-B407-406E-8FF9-7BF4D50F4B0B}">
      <dgm:prSet custT="1"/>
      <dgm:spPr/>
      <dgm:t>
        <a:bodyPr/>
        <a:lstStyle/>
        <a:p>
          <a:r>
            <a:rPr lang="ru-RU" sz="1600" dirty="0" smtClean="0"/>
            <a:t>Высокая концентрация внимания. </a:t>
          </a:r>
          <a:endParaRPr lang="ru-RU" sz="1600" dirty="0"/>
        </a:p>
      </dgm:t>
    </dgm:pt>
    <dgm:pt modelId="{92280A21-1A7C-4EF6-A35A-0436960E9BF0}" type="parTrans" cxnId="{1CA55C14-8C22-454D-BC63-ED7CB9AC78EE}">
      <dgm:prSet/>
      <dgm:spPr/>
      <dgm:t>
        <a:bodyPr/>
        <a:lstStyle/>
        <a:p>
          <a:endParaRPr lang="ru-RU" sz="1600"/>
        </a:p>
      </dgm:t>
    </dgm:pt>
    <dgm:pt modelId="{FC612B28-56A4-447F-B2D4-4D8D8F6C4F45}" type="sibTrans" cxnId="{1CA55C14-8C22-454D-BC63-ED7CB9AC78EE}">
      <dgm:prSet/>
      <dgm:spPr/>
      <dgm:t>
        <a:bodyPr/>
        <a:lstStyle/>
        <a:p>
          <a:endParaRPr lang="ru-RU" sz="1600"/>
        </a:p>
      </dgm:t>
    </dgm:pt>
    <dgm:pt modelId="{7A57CA2E-ECBA-4291-9CC5-542929DC6550}">
      <dgm:prSet custT="1"/>
      <dgm:spPr/>
      <dgm:t>
        <a:bodyPr/>
        <a:lstStyle/>
        <a:p>
          <a:r>
            <a:rPr lang="ru-RU" sz="1600" dirty="0" smtClean="0"/>
            <a:t>Память. </a:t>
          </a:r>
          <a:endParaRPr lang="ru-RU" sz="1600" dirty="0"/>
        </a:p>
      </dgm:t>
    </dgm:pt>
    <dgm:pt modelId="{3A7C0578-45B3-4246-9E1C-76C6CCD176B4}" type="parTrans" cxnId="{9EB19C17-DD5C-4552-913E-98EFB4654F16}">
      <dgm:prSet/>
      <dgm:spPr/>
      <dgm:t>
        <a:bodyPr/>
        <a:lstStyle/>
        <a:p>
          <a:endParaRPr lang="ru-RU" sz="1600"/>
        </a:p>
      </dgm:t>
    </dgm:pt>
    <dgm:pt modelId="{C5F80274-E0C3-4A0B-9C40-6E0D4CF79CE0}" type="sibTrans" cxnId="{9EB19C17-DD5C-4552-913E-98EFB4654F16}">
      <dgm:prSet/>
      <dgm:spPr/>
      <dgm:t>
        <a:bodyPr/>
        <a:lstStyle/>
        <a:p>
          <a:endParaRPr lang="ru-RU" sz="1600"/>
        </a:p>
      </dgm:t>
    </dgm:pt>
    <dgm:pt modelId="{2A1FC408-5217-4136-B272-7A12E84C1B76}">
      <dgm:prSet custT="1"/>
      <dgm:spPr/>
      <dgm:t>
        <a:bodyPr/>
        <a:lstStyle/>
        <a:p>
          <a:r>
            <a:rPr lang="ru-RU" sz="1600" dirty="0" smtClean="0"/>
            <a:t>Творческие возможности и проявления </a:t>
          </a:r>
          <a:endParaRPr lang="ru-RU" sz="1600" dirty="0"/>
        </a:p>
      </dgm:t>
    </dgm:pt>
    <dgm:pt modelId="{C98FB1C4-2747-41CE-BD06-3D32728DAE1A}" type="parTrans" cxnId="{5E81BE3C-9037-4374-AF7D-C329459E3F7E}">
      <dgm:prSet/>
      <dgm:spPr/>
      <dgm:t>
        <a:bodyPr/>
        <a:lstStyle/>
        <a:p>
          <a:endParaRPr lang="ru-RU" sz="1600"/>
        </a:p>
      </dgm:t>
    </dgm:pt>
    <dgm:pt modelId="{73829253-E5D7-4D30-9052-F3B8F786D6E3}" type="sibTrans" cxnId="{5E81BE3C-9037-4374-AF7D-C329459E3F7E}">
      <dgm:prSet/>
      <dgm:spPr/>
      <dgm:t>
        <a:bodyPr/>
        <a:lstStyle/>
        <a:p>
          <a:endParaRPr lang="ru-RU" sz="1600"/>
        </a:p>
      </dgm:t>
    </dgm:pt>
    <dgm:pt modelId="{6BD5F894-7AA8-4122-A555-0161B9BE7574}">
      <dgm:prSet custT="1"/>
      <dgm:spPr/>
      <dgm:t>
        <a:bodyPr/>
        <a:lstStyle/>
        <a:p>
          <a:r>
            <a:rPr lang="ru-RU" sz="1600" dirty="0" smtClean="0"/>
            <a:t>Доминирующая активность. </a:t>
          </a:r>
          <a:endParaRPr lang="ru-RU" sz="1600" dirty="0"/>
        </a:p>
      </dgm:t>
    </dgm:pt>
    <dgm:pt modelId="{A82BEEA5-45E2-4C2C-9DB8-1B79C765B233}" type="parTrans" cxnId="{B1A47C51-ABE7-4560-B2DB-78CE88D17F27}">
      <dgm:prSet/>
      <dgm:spPr/>
      <dgm:t>
        <a:bodyPr/>
        <a:lstStyle/>
        <a:p>
          <a:endParaRPr lang="ru-RU" sz="1600"/>
        </a:p>
      </dgm:t>
    </dgm:pt>
    <dgm:pt modelId="{6354DB79-9ED7-412E-B6A5-FB44F0A989A3}" type="sibTrans" cxnId="{B1A47C51-ABE7-4560-B2DB-78CE88D17F27}">
      <dgm:prSet/>
      <dgm:spPr/>
      <dgm:t>
        <a:bodyPr/>
        <a:lstStyle/>
        <a:p>
          <a:endParaRPr lang="ru-RU" sz="1600"/>
        </a:p>
      </dgm:t>
    </dgm:pt>
    <dgm:pt modelId="{9039F540-0231-4DFB-8CB4-70AA4E0B4B91}">
      <dgm:prSet custT="1"/>
      <dgm:spPr/>
      <dgm:t>
        <a:bodyPr/>
        <a:lstStyle/>
        <a:p>
          <a:r>
            <a:rPr lang="ru-RU" sz="1600" dirty="0" smtClean="0"/>
            <a:t>Познавательная потребность. </a:t>
          </a:r>
          <a:endParaRPr lang="ru-RU" sz="1600" dirty="0"/>
        </a:p>
      </dgm:t>
    </dgm:pt>
    <dgm:pt modelId="{2F5C3F2A-2EA3-4FE8-B885-EEB167BC6308}" type="parTrans" cxnId="{6C3CDB33-3213-419C-8D4E-693A84633172}">
      <dgm:prSet/>
      <dgm:spPr/>
      <dgm:t>
        <a:bodyPr/>
        <a:lstStyle/>
        <a:p>
          <a:endParaRPr lang="ru-RU" sz="1600"/>
        </a:p>
      </dgm:t>
    </dgm:pt>
    <dgm:pt modelId="{60646237-E0CD-4910-B19D-8CBC7FD16D6F}" type="sibTrans" cxnId="{6C3CDB33-3213-419C-8D4E-693A84633172}">
      <dgm:prSet/>
      <dgm:spPr/>
      <dgm:t>
        <a:bodyPr/>
        <a:lstStyle/>
        <a:p>
          <a:endParaRPr lang="ru-RU" sz="1600"/>
        </a:p>
      </dgm:t>
    </dgm:pt>
    <dgm:pt modelId="{0F7367AF-9431-49C5-9691-0BB3B3CCFB05}">
      <dgm:prSet custT="1"/>
      <dgm:spPr/>
      <dgm:t>
        <a:bodyPr/>
        <a:lstStyle/>
        <a:p>
          <a:r>
            <a:rPr lang="ru-RU" sz="1600" dirty="0" smtClean="0"/>
            <a:t>Потребность в поисковой активности. </a:t>
          </a:r>
          <a:endParaRPr lang="ru-RU" sz="1600" dirty="0"/>
        </a:p>
      </dgm:t>
    </dgm:pt>
    <dgm:pt modelId="{B1AECB65-672E-4ADE-ABC0-9FDC822F76CF}" type="parTrans" cxnId="{ED35B50D-622F-48A8-8277-1F859483C5D0}">
      <dgm:prSet/>
      <dgm:spPr/>
      <dgm:t>
        <a:bodyPr/>
        <a:lstStyle/>
        <a:p>
          <a:endParaRPr lang="ru-RU" sz="1600"/>
        </a:p>
      </dgm:t>
    </dgm:pt>
    <dgm:pt modelId="{64902896-178F-4474-9F5D-FFEAFCA1704D}" type="sibTrans" cxnId="{ED35B50D-622F-48A8-8277-1F859483C5D0}">
      <dgm:prSet/>
      <dgm:spPr/>
      <dgm:t>
        <a:bodyPr/>
        <a:lstStyle/>
        <a:p>
          <a:endParaRPr lang="ru-RU" sz="1600"/>
        </a:p>
      </dgm:t>
    </dgm:pt>
    <dgm:pt modelId="{1CD6F1A3-7E0D-482E-B9FB-BF8E8F750620}">
      <dgm:prSet custT="1"/>
      <dgm:spPr/>
      <dgm:t>
        <a:bodyPr/>
        <a:lstStyle/>
        <a:p>
          <a:r>
            <a:rPr lang="ru-RU" sz="1600" dirty="0" smtClean="0"/>
            <a:t>Широта интересов. </a:t>
          </a:r>
          <a:endParaRPr lang="ru-RU" sz="1600" dirty="0"/>
        </a:p>
      </dgm:t>
    </dgm:pt>
    <dgm:pt modelId="{A174A8D6-C60D-4AE2-82A8-90F5B69EF7BE}" type="parTrans" cxnId="{A9561E1B-15AC-43A1-9162-E300F74DA5B6}">
      <dgm:prSet/>
      <dgm:spPr/>
      <dgm:t>
        <a:bodyPr/>
        <a:lstStyle/>
        <a:p>
          <a:endParaRPr lang="ru-RU" sz="1600"/>
        </a:p>
      </dgm:t>
    </dgm:pt>
    <dgm:pt modelId="{90286A1B-BDBF-4CD2-A938-1E77DD9840D9}" type="sibTrans" cxnId="{A9561E1B-15AC-43A1-9162-E300F74DA5B6}">
      <dgm:prSet/>
      <dgm:spPr/>
      <dgm:t>
        <a:bodyPr/>
        <a:lstStyle/>
        <a:p>
          <a:endParaRPr lang="ru-RU" sz="1600"/>
        </a:p>
      </dgm:t>
    </dgm:pt>
    <dgm:pt modelId="{2B525478-3057-4F50-B52B-A8A75898C151}">
      <dgm:prSet custT="1"/>
      <dgm:spPr/>
      <dgm:t>
        <a:bodyPr/>
        <a:lstStyle/>
        <a:p>
          <a:r>
            <a:rPr lang="ru-RU" sz="1600" dirty="0" smtClean="0"/>
            <a:t>Острота восприятия окружающего мира. </a:t>
          </a:r>
          <a:endParaRPr lang="ru-RU" sz="1600" dirty="0"/>
        </a:p>
      </dgm:t>
    </dgm:pt>
    <dgm:pt modelId="{A8853CF2-109D-47F6-8812-3F75E25F1348}" type="parTrans" cxnId="{38680C31-76DC-4176-A612-825EFF74659C}">
      <dgm:prSet/>
      <dgm:spPr/>
      <dgm:t>
        <a:bodyPr/>
        <a:lstStyle/>
        <a:p>
          <a:endParaRPr lang="ru-RU" sz="1600"/>
        </a:p>
      </dgm:t>
    </dgm:pt>
    <dgm:pt modelId="{29E2CE42-3708-4377-A3A2-BF40E0B0365B}" type="sibTrans" cxnId="{38680C31-76DC-4176-A612-825EFF74659C}">
      <dgm:prSet/>
      <dgm:spPr/>
      <dgm:t>
        <a:bodyPr/>
        <a:lstStyle/>
        <a:p>
          <a:endParaRPr lang="ru-RU" sz="1600"/>
        </a:p>
      </dgm:t>
    </dgm:pt>
    <dgm:pt modelId="{0B768B54-C556-4CDA-B9C7-BADDC873A582}" type="pres">
      <dgm:prSet presAssocID="{0D3DA873-C1BB-4647-8E66-89C85117E6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E47227-22AD-4A25-809B-819DD47B247D}" type="pres">
      <dgm:prSet presAssocID="{091E3DF1-9BFD-47FC-8E58-C41B25DC8158}" presName="centerShape" presStyleLbl="node0" presStyleIdx="0" presStyleCnt="1" custScaleX="216492" custLinFactNeighborX="973" custLinFactNeighborY="588"/>
      <dgm:spPr/>
      <dgm:t>
        <a:bodyPr/>
        <a:lstStyle/>
        <a:p>
          <a:endParaRPr lang="ru-RU"/>
        </a:p>
      </dgm:t>
    </dgm:pt>
    <dgm:pt modelId="{AC397381-88AD-4ED9-B340-534AA0639C5B}" type="pres">
      <dgm:prSet presAssocID="{B47B375C-EAAF-44A9-A42D-C411E2DF78D4}" presName="parTrans" presStyleLbl="bgSibTrans2D1" presStyleIdx="0" presStyleCnt="13"/>
      <dgm:spPr/>
      <dgm:t>
        <a:bodyPr/>
        <a:lstStyle/>
        <a:p>
          <a:endParaRPr lang="ru-RU"/>
        </a:p>
      </dgm:t>
    </dgm:pt>
    <dgm:pt modelId="{08C488D0-7A6F-43E8-AE8C-3E5CB09EA337}" type="pres">
      <dgm:prSet presAssocID="{E0140DAB-25B9-42C2-B70F-69D844862086}" presName="node" presStyleLbl="node1" presStyleIdx="0" presStyleCnt="13" custScaleX="216492" custRadScaleRad="86280" custRadScaleInc="-8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69A1A-6C52-4B70-A899-9DEB3FF02ABA}" type="pres">
      <dgm:prSet presAssocID="{3442345F-577B-400C-8302-9AB0FE6DC0A9}" presName="parTrans" presStyleLbl="bgSibTrans2D1" presStyleIdx="1" presStyleCnt="13"/>
      <dgm:spPr/>
      <dgm:t>
        <a:bodyPr/>
        <a:lstStyle/>
        <a:p>
          <a:endParaRPr lang="ru-RU"/>
        </a:p>
      </dgm:t>
    </dgm:pt>
    <dgm:pt modelId="{183DB200-03BC-4755-87AB-E239B8659E09}" type="pres">
      <dgm:prSet presAssocID="{40335B63-4DE2-4248-B0E0-6E5DF092E6B8}" presName="node" presStyleLbl="node1" presStyleIdx="1" presStyleCnt="13" custScaleX="216492" custScaleY="138738" custRadScaleRad="91759" custRadScaleInc="-25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D82FA-179D-427B-A65B-EC148291D692}" type="pres">
      <dgm:prSet presAssocID="{B7B38B4B-57A1-4982-BD1B-93AC65095801}" presName="parTrans" presStyleLbl="bgSibTrans2D1" presStyleIdx="2" presStyleCnt="13"/>
      <dgm:spPr/>
      <dgm:t>
        <a:bodyPr/>
        <a:lstStyle/>
        <a:p>
          <a:endParaRPr lang="ru-RU"/>
        </a:p>
      </dgm:t>
    </dgm:pt>
    <dgm:pt modelId="{6EF9F64E-E840-4C1A-ACA2-C5D27C04B456}" type="pres">
      <dgm:prSet presAssocID="{E509BD2A-BA39-4670-826A-E383A2788003}" presName="node" presStyleLbl="node1" presStyleIdx="2" presStyleCnt="13" custScaleX="216492" custRadScaleRad="94423" custRadScaleInc="-43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92537-C759-4EC6-9D64-3D9983540078}" type="pres">
      <dgm:prSet presAssocID="{48AE92F4-F0AE-4692-9B3E-5C3805ED33D9}" presName="parTrans" presStyleLbl="bgSibTrans2D1" presStyleIdx="3" presStyleCnt="13"/>
      <dgm:spPr/>
      <dgm:t>
        <a:bodyPr/>
        <a:lstStyle/>
        <a:p>
          <a:endParaRPr lang="ru-RU"/>
        </a:p>
      </dgm:t>
    </dgm:pt>
    <dgm:pt modelId="{9F446BD7-61DF-48BB-B8A9-31327103DA82}" type="pres">
      <dgm:prSet presAssocID="{199180B8-97F4-4403-99FD-7D7063324CFD}" presName="node" presStyleLbl="node1" presStyleIdx="3" presStyleCnt="13" custScaleX="216492" custScaleY="138734" custRadScaleRad="91349" custRadScaleInc="-47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BBB34-8879-46C5-905D-0AFFB8CE79F3}" type="pres">
      <dgm:prSet presAssocID="{4E95BC67-FED4-42C7-954F-537B825F5930}" presName="parTrans" presStyleLbl="bgSibTrans2D1" presStyleIdx="4" presStyleCnt="13" custAng="401754" custLinFactNeighborX="7491" custLinFactNeighborY="-8936"/>
      <dgm:spPr/>
      <dgm:t>
        <a:bodyPr/>
        <a:lstStyle/>
        <a:p>
          <a:endParaRPr lang="ru-RU"/>
        </a:p>
      </dgm:t>
    </dgm:pt>
    <dgm:pt modelId="{B76DDFAF-8FD4-43FB-B0B0-B8252D1C1CF0}" type="pres">
      <dgm:prSet presAssocID="{72B86B45-86E0-44DA-B39D-8BA44F24F411}" presName="node" presStyleLbl="node1" presStyleIdx="4" presStyleCnt="13" custScaleX="216492" custRadScaleRad="101362" custRadScaleInc="-77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97E2E-0D12-4340-99C3-E45735D27FD8}" type="pres">
      <dgm:prSet presAssocID="{92280A21-1A7C-4EF6-A35A-0436960E9BF0}" presName="parTrans" presStyleLbl="bgSibTrans2D1" presStyleIdx="5" presStyleCnt="13" custAng="337887" custScaleX="102884" custLinFactNeighborX="7942" custLinFactNeighborY="-25765"/>
      <dgm:spPr/>
      <dgm:t>
        <a:bodyPr/>
        <a:lstStyle/>
        <a:p>
          <a:endParaRPr lang="ru-RU"/>
        </a:p>
      </dgm:t>
    </dgm:pt>
    <dgm:pt modelId="{4BB77505-E7FD-4345-ACA5-1D1E6EFB9EDC}" type="pres">
      <dgm:prSet presAssocID="{85C8A442-B407-406E-8FF9-7BF4D50F4B0B}" presName="node" presStyleLbl="node1" presStyleIdx="5" presStyleCnt="13" custScaleX="284194" custScaleY="142414" custRadScaleRad="114162" custRadScaleInc="-119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E6876-63F8-4F6B-91C7-EDBE4E3A9757}" type="pres">
      <dgm:prSet presAssocID="{3A7C0578-45B3-4246-9E1C-76C6CCD176B4}" presName="parTrans" presStyleLbl="bgSibTrans2D1" presStyleIdx="6" presStyleCnt="13"/>
      <dgm:spPr/>
      <dgm:t>
        <a:bodyPr/>
        <a:lstStyle/>
        <a:p>
          <a:endParaRPr lang="ru-RU"/>
        </a:p>
      </dgm:t>
    </dgm:pt>
    <dgm:pt modelId="{E5E3CE5C-295D-4F47-9EA4-67ADE31A7109}" type="pres">
      <dgm:prSet presAssocID="{7A57CA2E-ECBA-4291-9CC5-542929DC6550}" presName="node" presStyleLbl="node1" presStyleIdx="6" presStyleCnt="13" custScaleX="222783" custScaleY="87831" custRadScaleRad="92635" custRadScaleInc="-3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28AEE-DE35-4AE2-923E-E00CF7E93328}" type="pres">
      <dgm:prSet presAssocID="{C98FB1C4-2747-41CE-BD06-3D32728DAE1A}" presName="parTrans" presStyleLbl="bgSibTrans2D1" presStyleIdx="7" presStyleCnt="13"/>
      <dgm:spPr/>
      <dgm:t>
        <a:bodyPr/>
        <a:lstStyle/>
        <a:p>
          <a:endParaRPr lang="ru-RU"/>
        </a:p>
      </dgm:t>
    </dgm:pt>
    <dgm:pt modelId="{146F9279-56A2-4D46-BA95-2A9D022BBC09}" type="pres">
      <dgm:prSet presAssocID="{2A1FC408-5217-4136-B272-7A12E84C1B76}" presName="node" presStyleLbl="node1" presStyleIdx="7" presStyleCnt="13" custScaleX="299177" custScaleY="138827" custRadScaleRad="110484" custRadScaleInc="61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6CA03-3A01-4605-B80E-FA2313A0DB7F}" type="pres">
      <dgm:prSet presAssocID="{A82BEEA5-45E2-4C2C-9DB8-1B79C765B233}" presName="parTrans" presStyleLbl="bgSibTrans2D1" presStyleIdx="8" presStyleCnt="13"/>
      <dgm:spPr/>
      <dgm:t>
        <a:bodyPr/>
        <a:lstStyle/>
        <a:p>
          <a:endParaRPr lang="ru-RU"/>
        </a:p>
      </dgm:t>
    </dgm:pt>
    <dgm:pt modelId="{1610F4D3-A943-4E61-8FC5-461329C58B43}" type="pres">
      <dgm:prSet presAssocID="{6BD5F894-7AA8-4122-A555-0161B9BE7574}" presName="node" presStyleLbl="node1" presStyleIdx="8" presStyleCnt="13" custScaleX="216492" custRadScaleRad="106344" custRadScaleInc="67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EA386-E123-4E78-980D-A853CD656699}" type="pres">
      <dgm:prSet presAssocID="{2F5C3F2A-2EA3-4FE8-B885-EEB167BC6308}" presName="parTrans" presStyleLbl="bgSibTrans2D1" presStyleIdx="9" presStyleCnt="13"/>
      <dgm:spPr/>
      <dgm:t>
        <a:bodyPr/>
        <a:lstStyle/>
        <a:p>
          <a:endParaRPr lang="ru-RU"/>
        </a:p>
      </dgm:t>
    </dgm:pt>
    <dgm:pt modelId="{1476419C-5810-4276-B5E1-B01DC262946B}" type="pres">
      <dgm:prSet presAssocID="{9039F540-0231-4DFB-8CB4-70AA4E0B4B91}" presName="node" presStyleLbl="node1" presStyleIdx="9" presStyleCnt="13" custScaleX="216492" custRadScaleRad="103727" custRadScaleInc="40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5EC2A-35F4-46E8-83FD-A02ACB042B14}" type="pres">
      <dgm:prSet presAssocID="{B1AECB65-672E-4ADE-ABC0-9FDC822F76CF}" presName="parTrans" presStyleLbl="bgSibTrans2D1" presStyleIdx="10" presStyleCnt="13"/>
      <dgm:spPr/>
      <dgm:t>
        <a:bodyPr/>
        <a:lstStyle/>
        <a:p>
          <a:endParaRPr lang="ru-RU"/>
        </a:p>
      </dgm:t>
    </dgm:pt>
    <dgm:pt modelId="{F5B71574-4755-4D9B-9A83-5C1F93C30F95}" type="pres">
      <dgm:prSet presAssocID="{0F7367AF-9431-49C5-9691-0BB3B3CCFB05}" presName="node" presStyleLbl="node1" presStyleIdx="10" presStyleCnt="13" custScaleX="292886" custRadScaleRad="93871" custRadScaleInc="6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86903-306E-490E-AE6B-80822BC4C530}" type="pres">
      <dgm:prSet presAssocID="{A174A8D6-C60D-4AE2-82A8-90F5B69EF7BE}" presName="parTrans" presStyleLbl="bgSibTrans2D1" presStyleIdx="11" presStyleCnt="13"/>
      <dgm:spPr/>
      <dgm:t>
        <a:bodyPr/>
        <a:lstStyle/>
        <a:p>
          <a:endParaRPr lang="ru-RU"/>
        </a:p>
      </dgm:t>
    </dgm:pt>
    <dgm:pt modelId="{362BEBEF-6086-4FDC-9BF6-4F3CC905B136}" type="pres">
      <dgm:prSet presAssocID="{1CD6F1A3-7E0D-482E-B9FB-BF8E8F750620}" presName="node" presStyleLbl="node1" presStyleIdx="11" presStyleCnt="13" custScaleX="216492" custRadScaleRad="91672" custRadScaleInc="-17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3BDB6-D4C4-4896-B4FC-5A6F29822027}" type="pres">
      <dgm:prSet presAssocID="{A8853CF2-109D-47F6-8812-3F75E25F1348}" presName="parTrans" presStyleLbl="bgSibTrans2D1" presStyleIdx="12" presStyleCnt="13"/>
      <dgm:spPr/>
      <dgm:t>
        <a:bodyPr/>
        <a:lstStyle/>
        <a:p>
          <a:endParaRPr lang="ru-RU"/>
        </a:p>
      </dgm:t>
    </dgm:pt>
    <dgm:pt modelId="{169FF8B9-FE30-4F58-9470-EE14ECB5234D}" type="pres">
      <dgm:prSet presAssocID="{2B525478-3057-4F50-B52B-A8A75898C151}" presName="node" presStyleLbl="node1" presStyleIdx="12" presStyleCnt="13" custScaleX="216490" custScaleY="143790" custRadScaleRad="85644" custRadScaleInc="-1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63CBB5-DCA2-40C2-BA68-D3030E93A687}" srcId="{0D3DA873-C1BB-4647-8E66-89C85117E608}" destId="{091E3DF1-9BFD-47FC-8E58-C41B25DC8158}" srcOrd="0" destOrd="0" parTransId="{5623F171-00E4-4DC7-80C3-088D8BD3F246}" sibTransId="{D186EC07-42E2-4130-84AC-8AD62E57E1DF}"/>
    <dgm:cxn modelId="{8FF90081-8565-435C-95BA-BEEB3D19906E}" type="presOf" srcId="{3A7C0578-45B3-4246-9E1C-76C6CCD176B4}" destId="{C65E6876-63F8-4F6B-91C7-EDBE4E3A9757}" srcOrd="0" destOrd="0" presId="urn:microsoft.com/office/officeart/2005/8/layout/radial4"/>
    <dgm:cxn modelId="{FD8EFE55-F1D4-4722-A2A9-F4383C731661}" type="presOf" srcId="{A8853CF2-109D-47F6-8812-3F75E25F1348}" destId="{2483BDB6-D4C4-4896-B4FC-5A6F29822027}" srcOrd="0" destOrd="0" presId="urn:microsoft.com/office/officeart/2005/8/layout/radial4"/>
    <dgm:cxn modelId="{D3D2E0F7-E9A2-42C6-ADB3-3956195673C2}" type="presOf" srcId="{9039F540-0231-4DFB-8CB4-70AA4E0B4B91}" destId="{1476419C-5810-4276-B5E1-B01DC262946B}" srcOrd="0" destOrd="0" presId="urn:microsoft.com/office/officeart/2005/8/layout/radial4"/>
    <dgm:cxn modelId="{5AE4EEA6-FF48-4C52-B253-4894ADFAA951}" type="presOf" srcId="{B1AECB65-672E-4ADE-ABC0-9FDC822F76CF}" destId="{5175EC2A-35F4-46E8-83FD-A02ACB042B14}" srcOrd="0" destOrd="0" presId="urn:microsoft.com/office/officeart/2005/8/layout/radial4"/>
    <dgm:cxn modelId="{5E81BE3C-9037-4374-AF7D-C329459E3F7E}" srcId="{091E3DF1-9BFD-47FC-8E58-C41B25DC8158}" destId="{2A1FC408-5217-4136-B272-7A12E84C1B76}" srcOrd="7" destOrd="0" parTransId="{C98FB1C4-2747-41CE-BD06-3D32728DAE1A}" sibTransId="{73829253-E5D7-4D30-9052-F3B8F786D6E3}"/>
    <dgm:cxn modelId="{2904A66D-B120-4C3A-AB3C-F48703C82DE7}" srcId="{091E3DF1-9BFD-47FC-8E58-C41B25DC8158}" destId="{40335B63-4DE2-4248-B0E0-6E5DF092E6B8}" srcOrd="1" destOrd="0" parTransId="{3442345F-577B-400C-8302-9AB0FE6DC0A9}" sibTransId="{2E5673DA-E190-4411-B8E0-C346045D5E33}"/>
    <dgm:cxn modelId="{36EB915C-CC1D-448A-9DEA-3DA9F7D380C6}" srcId="{091E3DF1-9BFD-47FC-8E58-C41B25DC8158}" destId="{E0140DAB-25B9-42C2-B70F-69D844862086}" srcOrd="0" destOrd="0" parTransId="{B47B375C-EAAF-44A9-A42D-C411E2DF78D4}" sibTransId="{78E2C626-7B03-4BBC-AAE4-6FBAF28C743D}"/>
    <dgm:cxn modelId="{30419903-5C83-424F-80B7-6B99D36BDD3E}" type="presOf" srcId="{85C8A442-B407-406E-8FF9-7BF4D50F4B0B}" destId="{4BB77505-E7FD-4345-ACA5-1D1E6EFB9EDC}" srcOrd="0" destOrd="0" presId="urn:microsoft.com/office/officeart/2005/8/layout/radial4"/>
    <dgm:cxn modelId="{6C3CDB33-3213-419C-8D4E-693A84633172}" srcId="{091E3DF1-9BFD-47FC-8E58-C41B25DC8158}" destId="{9039F540-0231-4DFB-8CB4-70AA4E0B4B91}" srcOrd="9" destOrd="0" parTransId="{2F5C3F2A-2EA3-4FE8-B885-EEB167BC6308}" sibTransId="{60646237-E0CD-4910-B19D-8CBC7FD16D6F}"/>
    <dgm:cxn modelId="{511EF89E-9272-4440-821B-D0975A9BB7FF}" srcId="{091E3DF1-9BFD-47FC-8E58-C41B25DC8158}" destId="{72B86B45-86E0-44DA-B39D-8BA44F24F411}" srcOrd="4" destOrd="0" parTransId="{4E95BC67-FED4-42C7-954F-537B825F5930}" sibTransId="{26B00EFE-4B16-4625-BEB3-4C9902DED75A}"/>
    <dgm:cxn modelId="{1CA55C14-8C22-454D-BC63-ED7CB9AC78EE}" srcId="{091E3DF1-9BFD-47FC-8E58-C41B25DC8158}" destId="{85C8A442-B407-406E-8FF9-7BF4D50F4B0B}" srcOrd="5" destOrd="0" parTransId="{92280A21-1A7C-4EF6-A35A-0436960E9BF0}" sibTransId="{FC612B28-56A4-447F-B2D4-4D8D8F6C4F45}"/>
    <dgm:cxn modelId="{C3D533BC-286C-477D-A61D-2E1422FD4AC5}" srcId="{091E3DF1-9BFD-47FC-8E58-C41B25DC8158}" destId="{E509BD2A-BA39-4670-826A-E383A2788003}" srcOrd="2" destOrd="0" parTransId="{B7B38B4B-57A1-4982-BD1B-93AC65095801}" sibTransId="{FF54491C-14EE-4121-87C1-5B4481BA63B6}"/>
    <dgm:cxn modelId="{FCE2E0C4-0E57-4585-911F-E16C4FCCE7F8}" type="presOf" srcId="{1CD6F1A3-7E0D-482E-B9FB-BF8E8F750620}" destId="{362BEBEF-6086-4FDC-9BF6-4F3CC905B136}" srcOrd="0" destOrd="0" presId="urn:microsoft.com/office/officeart/2005/8/layout/radial4"/>
    <dgm:cxn modelId="{26FFD221-84CA-40C3-BD38-7BF8DA35E47B}" type="presOf" srcId="{E0140DAB-25B9-42C2-B70F-69D844862086}" destId="{08C488D0-7A6F-43E8-AE8C-3E5CB09EA337}" srcOrd="0" destOrd="0" presId="urn:microsoft.com/office/officeart/2005/8/layout/radial4"/>
    <dgm:cxn modelId="{BA63881B-72DC-442C-A902-788CC8D65324}" type="presOf" srcId="{B47B375C-EAAF-44A9-A42D-C411E2DF78D4}" destId="{AC397381-88AD-4ED9-B340-534AA0639C5B}" srcOrd="0" destOrd="0" presId="urn:microsoft.com/office/officeart/2005/8/layout/radial4"/>
    <dgm:cxn modelId="{36E76A4D-6142-4C22-AEFC-42E48544E265}" type="presOf" srcId="{3442345F-577B-400C-8302-9AB0FE6DC0A9}" destId="{52669A1A-6C52-4B70-A899-9DEB3FF02ABA}" srcOrd="0" destOrd="0" presId="urn:microsoft.com/office/officeart/2005/8/layout/radial4"/>
    <dgm:cxn modelId="{19A27261-FA14-4D9E-9CB0-B9CE9613FD7C}" type="presOf" srcId="{A82BEEA5-45E2-4C2C-9DB8-1B79C765B233}" destId="{F196CA03-3A01-4605-B80E-FA2313A0DB7F}" srcOrd="0" destOrd="0" presId="urn:microsoft.com/office/officeart/2005/8/layout/radial4"/>
    <dgm:cxn modelId="{37ECC3E6-048B-4554-B656-E7DCCC8F3838}" type="presOf" srcId="{0F7367AF-9431-49C5-9691-0BB3B3CCFB05}" destId="{F5B71574-4755-4D9B-9A83-5C1F93C30F95}" srcOrd="0" destOrd="0" presId="urn:microsoft.com/office/officeart/2005/8/layout/radial4"/>
    <dgm:cxn modelId="{4D04DE79-7BD5-4B61-8857-6696806349A8}" type="presOf" srcId="{4E95BC67-FED4-42C7-954F-537B825F5930}" destId="{6E5BBB34-8879-46C5-905D-0AFFB8CE79F3}" srcOrd="0" destOrd="0" presId="urn:microsoft.com/office/officeart/2005/8/layout/radial4"/>
    <dgm:cxn modelId="{023E1EBD-3F2B-47B7-B1F2-E210312CA623}" type="presOf" srcId="{091E3DF1-9BFD-47FC-8E58-C41B25DC8158}" destId="{6AE47227-22AD-4A25-809B-819DD47B247D}" srcOrd="0" destOrd="0" presId="urn:microsoft.com/office/officeart/2005/8/layout/radial4"/>
    <dgm:cxn modelId="{A9561E1B-15AC-43A1-9162-E300F74DA5B6}" srcId="{091E3DF1-9BFD-47FC-8E58-C41B25DC8158}" destId="{1CD6F1A3-7E0D-482E-B9FB-BF8E8F750620}" srcOrd="11" destOrd="0" parTransId="{A174A8D6-C60D-4AE2-82A8-90F5B69EF7BE}" sibTransId="{90286A1B-BDBF-4CD2-A938-1E77DD9840D9}"/>
    <dgm:cxn modelId="{669B8482-AFA3-4A43-8EF5-DEA5EEEED179}" type="presOf" srcId="{E509BD2A-BA39-4670-826A-E383A2788003}" destId="{6EF9F64E-E840-4C1A-ACA2-C5D27C04B456}" srcOrd="0" destOrd="0" presId="urn:microsoft.com/office/officeart/2005/8/layout/radial4"/>
    <dgm:cxn modelId="{C84D9C35-BABA-4F20-9127-DEF6513226CE}" type="presOf" srcId="{7A57CA2E-ECBA-4291-9CC5-542929DC6550}" destId="{E5E3CE5C-295D-4F47-9EA4-67ADE31A7109}" srcOrd="0" destOrd="0" presId="urn:microsoft.com/office/officeart/2005/8/layout/radial4"/>
    <dgm:cxn modelId="{9EB19C17-DD5C-4552-913E-98EFB4654F16}" srcId="{091E3DF1-9BFD-47FC-8E58-C41B25DC8158}" destId="{7A57CA2E-ECBA-4291-9CC5-542929DC6550}" srcOrd="6" destOrd="0" parTransId="{3A7C0578-45B3-4246-9E1C-76C6CCD176B4}" sibTransId="{C5F80274-E0C3-4A0B-9C40-6E0D4CF79CE0}"/>
    <dgm:cxn modelId="{08800D01-3203-4041-A2FE-7CF799D255AC}" type="presOf" srcId="{0D3DA873-C1BB-4647-8E66-89C85117E608}" destId="{0B768B54-C556-4CDA-B9C7-BADDC873A582}" srcOrd="0" destOrd="0" presId="urn:microsoft.com/office/officeart/2005/8/layout/radial4"/>
    <dgm:cxn modelId="{9C2AD7D3-54EA-4D18-B131-F66A1F7E5A17}" type="presOf" srcId="{B7B38B4B-57A1-4982-BD1B-93AC65095801}" destId="{11CD82FA-179D-427B-A65B-EC148291D692}" srcOrd="0" destOrd="0" presId="urn:microsoft.com/office/officeart/2005/8/layout/radial4"/>
    <dgm:cxn modelId="{43B193BB-55E7-4861-BC0F-1222C4D96E50}" type="presOf" srcId="{92280A21-1A7C-4EF6-A35A-0436960E9BF0}" destId="{AD697E2E-0D12-4340-99C3-E45735D27FD8}" srcOrd="0" destOrd="0" presId="urn:microsoft.com/office/officeart/2005/8/layout/radial4"/>
    <dgm:cxn modelId="{64CD7664-6710-4226-9F61-089674F8544A}" type="presOf" srcId="{48AE92F4-F0AE-4692-9B3E-5C3805ED33D9}" destId="{01092537-C759-4EC6-9D64-3D9983540078}" srcOrd="0" destOrd="0" presId="urn:microsoft.com/office/officeart/2005/8/layout/radial4"/>
    <dgm:cxn modelId="{05D06051-D506-436B-92D9-5736F5135713}" type="presOf" srcId="{2F5C3F2A-2EA3-4FE8-B885-EEB167BC6308}" destId="{639EA386-E123-4E78-980D-A853CD656699}" srcOrd="0" destOrd="0" presId="urn:microsoft.com/office/officeart/2005/8/layout/radial4"/>
    <dgm:cxn modelId="{65FF2CDF-64C7-450A-8E07-2B79780F337E}" type="presOf" srcId="{199180B8-97F4-4403-99FD-7D7063324CFD}" destId="{9F446BD7-61DF-48BB-B8A9-31327103DA82}" srcOrd="0" destOrd="0" presId="urn:microsoft.com/office/officeart/2005/8/layout/radial4"/>
    <dgm:cxn modelId="{07938E0E-1A13-4432-A735-FC817A5AF755}" type="presOf" srcId="{2B525478-3057-4F50-B52B-A8A75898C151}" destId="{169FF8B9-FE30-4F58-9470-EE14ECB5234D}" srcOrd="0" destOrd="0" presId="urn:microsoft.com/office/officeart/2005/8/layout/radial4"/>
    <dgm:cxn modelId="{38680C31-76DC-4176-A612-825EFF74659C}" srcId="{091E3DF1-9BFD-47FC-8E58-C41B25DC8158}" destId="{2B525478-3057-4F50-B52B-A8A75898C151}" srcOrd="12" destOrd="0" parTransId="{A8853CF2-109D-47F6-8812-3F75E25F1348}" sibTransId="{29E2CE42-3708-4377-A3A2-BF40E0B0365B}"/>
    <dgm:cxn modelId="{4237B095-8BCD-4010-B350-7459B716DC7E}" type="presOf" srcId="{A174A8D6-C60D-4AE2-82A8-90F5B69EF7BE}" destId="{60F86903-306E-490E-AE6B-80822BC4C530}" srcOrd="0" destOrd="0" presId="urn:microsoft.com/office/officeart/2005/8/layout/radial4"/>
    <dgm:cxn modelId="{A3FDBE98-A560-4C57-8876-A65DC29D7E2E}" type="presOf" srcId="{6BD5F894-7AA8-4122-A555-0161B9BE7574}" destId="{1610F4D3-A943-4E61-8FC5-461329C58B43}" srcOrd="0" destOrd="0" presId="urn:microsoft.com/office/officeart/2005/8/layout/radial4"/>
    <dgm:cxn modelId="{A9330ABB-D3C7-41E7-B1C1-FEA379CB75E7}" type="presOf" srcId="{72B86B45-86E0-44DA-B39D-8BA44F24F411}" destId="{B76DDFAF-8FD4-43FB-B0B0-B8252D1C1CF0}" srcOrd="0" destOrd="0" presId="urn:microsoft.com/office/officeart/2005/8/layout/radial4"/>
    <dgm:cxn modelId="{ED35B50D-622F-48A8-8277-1F859483C5D0}" srcId="{091E3DF1-9BFD-47FC-8E58-C41B25DC8158}" destId="{0F7367AF-9431-49C5-9691-0BB3B3CCFB05}" srcOrd="10" destOrd="0" parTransId="{B1AECB65-672E-4ADE-ABC0-9FDC822F76CF}" sibTransId="{64902896-178F-4474-9F5D-FFEAFCA1704D}"/>
    <dgm:cxn modelId="{B1A47C51-ABE7-4560-B2DB-78CE88D17F27}" srcId="{091E3DF1-9BFD-47FC-8E58-C41B25DC8158}" destId="{6BD5F894-7AA8-4122-A555-0161B9BE7574}" srcOrd="8" destOrd="0" parTransId="{A82BEEA5-45E2-4C2C-9DB8-1B79C765B233}" sibTransId="{6354DB79-9ED7-412E-B6A5-FB44F0A989A3}"/>
    <dgm:cxn modelId="{A163C496-32C3-4225-AB93-B132FC57145A}" type="presOf" srcId="{C98FB1C4-2747-41CE-BD06-3D32728DAE1A}" destId="{F7E28AEE-DE35-4AE2-923E-E00CF7E93328}" srcOrd="0" destOrd="0" presId="urn:microsoft.com/office/officeart/2005/8/layout/radial4"/>
    <dgm:cxn modelId="{C91B3B50-4462-40F0-BD58-B49A8AB71375}" type="presOf" srcId="{40335B63-4DE2-4248-B0E0-6E5DF092E6B8}" destId="{183DB200-03BC-4755-87AB-E239B8659E09}" srcOrd="0" destOrd="0" presId="urn:microsoft.com/office/officeart/2005/8/layout/radial4"/>
    <dgm:cxn modelId="{802F7F6A-3C1C-4ABA-B42F-5070E1FADE18}" srcId="{091E3DF1-9BFD-47FC-8E58-C41B25DC8158}" destId="{199180B8-97F4-4403-99FD-7D7063324CFD}" srcOrd="3" destOrd="0" parTransId="{48AE92F4-F0AE-4692-9B3E-5C3805ED33D9}" sibTransId="{BF014DF5-0C8A-47A4-9672-0F48A2DE6AC2}"/>
    <dgm:cxn modelId="{FD784F74-6509-489F-AFE1-D6629E0398E9}" type="presOf" srcId="{2A1FC408-5217-4136-B272-7A12E84C1B76}" destId="{146F9279-56A2-4D46-BA95-2A9D022BBC09}" srcOrd="0" destOrd="0" presId="urn:microsoft.com/office/officeart/2005/8/layout/radial4"/>
    <dgm:cxn modelId="{4E23C198-8F01-44D0-B607-EB97BE898C91}" type="presParOf" srcId="{0B768B54-C556-4CDA-B9C7-BADDC873A582}" destId="{6AE47227-22AD-4A25-809B-819DD47B247D}" srcOrd="0" destOrd="0" presId="urn:microsoft.com/office/officeart/2005/8/layout/radial4"/>
    <dgm:cxn modelId="{13EFEDB4-43FD-49A9-94D6-7014EDB01940}" type="presParOf" srcId="{0B768B54-C556-4CDA-B9C7-BADDC873A582}" destId="{AC397381-88AD-4ED9-B340-534AA0639C5B}" srcOrd="1" destOrd="0" presId="urn:microsoft.com/office/officeart/2005/8/layout/radial4"/>
    <dgm:cxn modelId="{CB3C53EF-B3EF-4F22-B5C6-72DBAF3EE1A9}" type="presParOf" srcId="{0B768B54-C556-4CDA-B9C7-BADDC873A582}" destId="{08C488D0-7A6F-43E8-AE8C-3E5CB09EA337}" srcOrd="2" destOrd="0" presId="urn:microsoft.com/office/officeart/2005/8/layout/radial4"/>
    <dgm:cxn modelId="{CFE6EE12-42B0-4A91-9176-D7CB876E5136}" type="presParOf" srcId="{0B768B54-C556-4CDA-B9C7-BADDC873A582}" destId="{52669A1A-6C52-4B70-A899-9DEB3FF02ABA}" srcOrd="3" destOrd="0" presId="urn:microsoft.com/office/officeart/2005/8/layout/radial4"/>
    <dgm:cxn modelId="{5765A49D-B00E-48E0-9389-9C3EDE08214C}" type="presParOf" srcId="{0B768B54-C556-4CDA-B9C7-BADDC873A582}" destId="{183DB200-03BC-4755-87AB-E239B8659E09}" srcOrd="4" destOrd="0" presId="urn:microsoft.com/office/officeart/2005/8/layout/radial4"/>
    <dgm:cxn modelId="{64EFB3E0-5B24-49F0-9598-0EEFAE48BE9D}" type="presParOf" srcId="{0B768B54-C556-4CDA-B9C7-BADDC873A582}" destId="{11CD82FA-179D-427B-A65B-EC148291D692}" srcOrd="5" destOrd="0" presId="urn:microsoft.com/office/officeart/2005/8/layout/radial4"/>
    <dgm:cxn modelId="{58062639-3E6A-4E27-B14F-0D44FA6D88F1}" type="presParOf" srcId="{0B768B54-C556-4CDA-B9C7-BADDC873A582}" destId="{6EF9F64E-E840-4C1A-ACA2-C5D27C04B456}" srcOrd="6" destOrd="0" presId="urn:microsoft.com/office/officeart/2005/8/layout/radial4"/>
    <dgm:cxn modelId="{80F916AD-3CED-41BA-B93B-EE3E7D70999F}" type="presParOf" srcId="{0B768B54-C556-4CDA-B9C7-BADDC873A582}" destId="{01092537-C759-4EC6-9D64-3D9983540078}" srcOrd="7" destOrd="0" presId="urn:microsoft.com/office/officeart/2005/8/layout/radial4"/>
    <dgm:cxn modelId="{E3738D9B-6287-4F7A-92F3-C33C5DEAD79D}" type="presParOf" srcId="{0B768B54-C556-4CDA-B9C7-BADDC873A582}" destId="{9F446BD7-61DF-48BB-B8A9-31327103DA82}" srcOrd="8" destOrd="0" presId="urn:microsoft.com/office/officeart/2005/8/layout/radial4"/>
    <dgm:cxn modelId="{C279FF0A-27AF-4EA9-8786-EF7ECB678F5C}" type="presParOf" srcId="{0B768B54-C556-4CDA-B9C7-BADDC873A582}" destId="{6E5BBB34-8879-46C5-905D-0AFFB8CE79F3}" srcOrd="9" destOrd="0" presId="urn:microsoft.com/office/officeart/2005/8/layout/radial4"/>
    <dgm:cxn modelId="{E0C87E71-BFB6-41A6-82F1-D7A429FCEDC2}" type="presParOf" srcId="{0B768B54-C556-4CDA-B9C7-BADDC873A582}" destId="{B76DDFAF-8FD4-43FB-B0B0-B8252D1C1CF0}" srcOrd="10" destOrd="0" presId="urn:microsoft.com/office/officeart/2005/8/layout/radial4"/>
    <dgm:cxn modelId="{59975F82-A51C-46DD-A92E-B43CDDD0E1D4}" type="presParOf" srcId="{0B768B54-C556-4CDA-B9C7-BADDC873A582}" destId="{AD697E2E-0D12-4340-99C3-E45735D27FD8}" srcOrd="11" destOrd="0" presId="urn:microsoft.com/office/officeart/2005/8/layout/radial4"/>
    <dgm:cxn modelId="{E42BB6A7-CA40-4751-831E-CC918C3C9F9C}" type="presParOf" srcId="{0B768B54-C556-4CDA-B9C7-BADDC873A582}" destId="{4BB77505-E7FD-4345-ACA5-1D1E6EFB9EDC}" srcOrd="12" destOrd="0" presId="urn:microsoft.com/office/officeart/2005/8/layout/radial4"/>
    <dgm:cxn modelId="{E461AEA7-695A-4952-9EE1-4BD2829D63D9}" type="presParOf" srcId="{0B768B54-C556-4CDA-B9C7-BADDC873A582}" destId="{C65E6876-63F8-4F6B-91C7-EDBE4E3A9757}" srcOrd="13" destOrd="0" presId="urn:microsoft.com/office/officeart/2005/8/layout/radial4"/>
    <dgm:cxn modelId="{374C3D2D-9792-41CA-8D99-69AA573185F4}" type="presParOf" srcId="{0B768B54-C556-4CDA-B9C7-BADDC873A582}" destId="{E5E3CE5C-295D-4F47-9EA4-67ADE31A7109}" srcOrd="14" destOrd="0" presId="urn:microsoft.com/office/officeart/2005/8/layout/radial4"/>
    <dgm:cxn modelId="{3FF3156A-F0B2-414F-A921-FC70E91254E1}" type="presParOf" srcId="{0B768B54-C556-4CDA-B9C7-BADDC873A582}" destId="{F7E28AEE-DE35-4AE2-923E-E00CF7E93328}" srcOrd="15" destOrd="0" presId="urn:microsoft.com/office/officeart/2005/8/layout/radial4"/>
    <dgm:cxn modelId="{7CCD4C5B-D6EA-46EA-BF08-98FB0CA87CF1}" type="presParOf" srcId="{0B768B54-C556-4CDA-B9C7-BADDC873A582}" destId="{146F9279-56A2-4D46-BA95-2A9D022BBC09}" srcOrd="16" destOrd="0" presId="urn:microsoft.com/office/officeart/2005/8/layout/radial4"/>
    <dgm:cxn modelId="{D39D109B-52B4-4C64-9198-2B626FA06B38}" type="presParOf" srcId="{0B768B54-C556-4CDA-B9C7-BADDC873A582}" destId="{F196CA03-3A01-4605-B80E-FA2313A0DB7F}" srcOrd="17" destOrd="0" presId="urn:microsoft.com/office/officeart/2005/8/layout/radial4"/>
    <dgm:cxn modelId="{939AAC5D-7BCB-4688-9FBA-8F92D568416E}" type="presParOf" srcId="{0B768B54-C556-4CDA-B9C7-BADDC873A582}" destId="{1610F4D3-A943-4E61-8FC5-461329C58B43}" srcOrd="18" destOrd="0" presId="urn:microsoft.com/office/officeart/2005/8/layout/radial4"/>
    <dgm:cxn modelId="{77E46D9E-3F21-4CAF-982C-EC3CFCE9ABF8}" type="presParOf" srcId="{0B768B54-C556-4CDA-B9C7-BADDC873A582}" destId="{639EA386-E123-4E78-980D-A853CD656699}" srcOrd="19" destOrd="0" presId="urn:microsoft.com/office/officeart/2005/8/layout/radial4"/>
    <dgm:cxn modelId="{75B25AF4-DF80-4C13-BBB9-A3116E39C74F}" type="presParOf" srcId="{0B768B54-C556-4CDA-B9C7-BADDC873A582}" destId="{1476419C-5810-4276-B5E1-B01DC262946B}" srcOrd="20" destOrd="0" presId="urn:microsoft.com/office/officeart/2005/8/layout/radial4"/>
    <dgm:cxn modelId="{6F4AA8A6-891D-4BBA-BAB1-1B017DE94B08}" type="presParOf" srcId="{0B768B54-C556-4CDA-B9C7-BADDC873A582}" destId="{5175EC2A-35F4-46E8-83FD-A02ACB042B14}" srcOrd="21" destOrd="0" presId="urn:microsoft.com/office/officeart/2005/8/layout/radial4"/>
    <dgm:cxn modelId="{6E9C8540-5F06-406E-8885-01C5CE95030F}" type="presParOf" srcId="{0B768B54-C556-4CDA-B9C7-BADDC873A582}" destId="{F5B71574-4755-4D9B-9A83-5C1F93C30F95}" srcOrd="22" destOrd="0" presId="urn:microsoft.com/office/officeart/2005/8/layout/radial4"/>
    <dgm:cxn modelId="{870C991C-DCA2-4C47-AA88-73F37EEE52F4}" type="presParOf" srcId="{0B768B54-C556-4CDA-B9C7-BADDC873A582}" destId="{60F86903-306E-490E-AE6B-80822BC4C530}" srcOrd="23" destOrd="0" presId="urn:microsoft.com/office/officeart/2005/8/layout/radial4"/>
    <dgm:cxn modelId="{4507D1C4-A26A-428F-826D-C5DE175D8C42}" type="presParOf" srcId="{0B768B54-C556-4CDA-B9C7-BADDC873A582}" destId="{362BEBEF-6086-4FDC-9BF6-4F3CC905B136}" srcOrd="24" destOrd="0" presId="urn:microsoft.com/office/officeart/2005/8/layout/radial4"/>
    <dgm:cxn modelId="{64F249CF-6464-41EF-AB24-9C5DB06E4B7E}" type="presParOf" srcId="{0B768B54-C556-4CDA-B9C7-BADDC873A582}" destId="{2483BDB6-D4C4-4896-B4FC-5A6F29822027}" srcOrd="25" destOrd="0" presId="urn:microsoft.com/office/officeart/2005/8/layout/radial4"/>
    <dgm:cxn modelId="{85B21043-0511-45EF-B408-E78FD867CBFB}" type="presParOf" srcId="{0B768B54-C556-4CDA-B9C7-BADDC873A582}" destId="{169FF8B9-FE30-4F58-9470-EE14ECB5234D}" srcOrd="2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63D-7514-418B-90B6-C0C05A9F637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5C56-CB14-4B92-970E-3295AB2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63D-7514-418B-90B6-C0C05A9F637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5C56-CB14-4B92-970E-3295AB2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63D-7514-418B-90B6-C0C05A9F637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5C56-CB14-4B92-970E-3295AB2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63D-7514-418B-90B6-C0C05A9F637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5C56-CB14-4B92-970E-3295AB2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63D-7514-418B-90B6-C0C05A9F637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5C56-CB14-4B92-970E-3295AB2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63D-7514-418B-90B6-C0C05A9F637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5C56-CB14-4B92-970E-3295AB2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63D-7514-418B-90B6-C0C05A9F637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5C56-CB14-4B92-970E-3295AB2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63D-7514-418B-90B6-C0C05A9F637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5C56-CB14-4B92-970E-3295AB2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63D-7514-418B-90B6-C0C05A9F637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5C56-CB14-4B92-970E-3295AB2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63D-7514-418B-90B6-C0C05A9F637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5C56-CB14-4B92-970E-3295AB2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63D-7514-418B-90B6-C0C05A9F637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5C56-CB14-4B92-970E-3295AB2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DD63D-7514-418B-90B6-C0C05A9F637B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5C56-CB14-4B92-970E-3295AB2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46" y="0"/>
            <a:ext cx="9703986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7858180" cy="341632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C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Формы и методы работы с одарёнными детьми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2214547" y="4643446"/>
            <a:ext cx="6929454" cy="20145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3605"/>
                </a:solidFill>
                <a:effectLst/>
                <a:uLnTx/>
                <a:uFillTx/>
                <a:latin typeface="Monotype Corsiva" pitchFamily="66" charset="0"/>
              </a:rPr>
              <a:t>Шинкарева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713605"/>
                </a:solidFill>
                <a:effectLst/>
                <a:uLnTx/>
                <a:uFillTx/>
                <a:latin typeface="Monotype Corsiva" pitchFamily="66" charset="0"/>
              </a:rPr>
              <a:t>  Любовь Викторовна,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ru-RU" sz="3600" b="1" baseline="0" dirty="0" smtClean="0">
                <a:solidFill>
                  <a:srgbClr val="713605"/>
                </a:solidFill>
                <a:latin typeface="Monotype Corsiva" pitchFamily="66" charset="0"/>
              </a:rPr>
              <a:t>Учитель</a:t>
            </a:r>
            <a:r>
              <a:rPr lang="ru-RU" sz="3600" b="1" dirty="0" smtClean="0">
                <a:solidFill>
                  <a:srgbClr val="713605"/>
                </a:solidFill>
                <a:latin typeface="Monotype Corsiva" pitchFamily="66" charset="0"/>
              </a:rPr>
              <a:t> МАОУ  «Средняя школа №5»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713605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642918"/>
            <a:ext cx="85011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Формы работы с одаренными учащимися </a:t>
            </a:r>
          </a:p>
          <a:p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классно-урочная (работа в парах, в малых группах),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разноуровневые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задания, творческие задания;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консультирование по возникшей проблеме;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дискуссия;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игры.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850112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Формы работы с одаренными учащимися:</a:t>
            </a:r>
          </a:p>
          <a:p>
            <a:pPr lvl="0"/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проекты по различной тематике;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ролевые игры;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интеллектуальный марафон;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научно-практические конференции;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участие в олимпиадах разного уровня;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работа по индивидуальным планам;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сотрудничество с другими школами.</a:t>
            </a:r>
          </a:p>
          <a:p>
            <a:pPr lvl="0">
              <a:lnSpc>
                <a:spcPct val="150000"/>
              </a:lnSpc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85011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Формы работы с одаренными учащимися:</a:t>
            </a:r>
          </a:p>
          <a:p>
            <a:pPr lvl="0"/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творческие мастерские;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групповые занятия по параллелям классов с сильными учащимися;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факультативы;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кружки по интересам;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занятия исследовательской деятельностью;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олимпиады;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конкурсы.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pic>
        <p:nvPicPr>
          <p:cNvPr id="3074" name="Picture 2" descr="F:\DCIM\103_PANA\P10308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pic>
        <p:nvPicPr>
          <p:cNvPr id="4098" name="Picture 2" descr="F:\DCIM\103_PANA\P10308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8000"/>
            <a:ext cx="9203952" cy="68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3200" b="1" dirty="0" smtClean="0">
              <a:solidFill>
                <a:srgbClr val="713605"/>
              </a:solidFill>
              <a:latin typeface="Monotype Corsiva" pitchFamily="66" charset="0"/>
              <a:ea typeface="Times New Roman"/>
              <a:cs typeface="Times New Roman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142984"/>
            <a:ext cx="8572560" cy="14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Picture 2" descr="D:\фото 2 б\сагит\Творческий салют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0324"/>
            <a:ext cx="8715436" cy="659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71480"/>
            <a:ext cx="84296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 Основные приемы работы:</a:t>
            </a:r>
          </a:p>
          <a:p>
            <a:endParaRPr lang="ru-RU" sz="2800" b="1" dirty="0" smtClean="0">
              <a:solidFill>
                <a:srgbClr val="713605"/>
              </a:solidFill>
              <a:latin typeface="Monotype Corsiva" pitchFamily="66" charset="0"/>
              <a:ea typeface="Times New Roman"/>
              <a:cs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прием «Пресс-конференция»;</a:t>
            </a:r>
          </a:p>
          <a:p>
            <a:pPr>
              <a:buFont typeface="Wingdings" pitchFamily="2" charset="2"/>
              <a:buChar char="ü"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прием «Привлекательная цель» или «Удивляй»;</a:t>
            </a:r>
          </a:p>
          <a:p>
            <a:pPr>
              <a:buFont typeface="Wingdings" pitchFamily="2" charset="2"/>
              <a:buChar char="ü"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прием «Диалог с текстом»;</a:t>
            </a:r>
          </a:p>
          <a:p>
            <a:pPr>
              <a:buFont typeface="Wingdings" pitchFamily="2" charset="2"/>
              <a:buChar char="ü"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прием «Две шляпы критического мышления»;</a:t>
            </a:r>
          </a:p>
          <a:p>
            <a:pPr>
              <a:buFont typeface="Wingdings" pitchFamily="2" charset="2"/>
              <a:buChar char="ü"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игра «Да - нет».</a:t>
            </a:r>
          </a:p>
          <a:p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ownloads\IMG_23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8715436" cy="6262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pic>
        <p:nvPicPr>
          <p:cNvPr id="10243" name="Picture 3" descr="F:\DCIM\103_PANA\P10307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142984"/>
            <a:ext cx="8572560" cy="14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Содержимое 3" descr="P103064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8929718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82868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/>
                <a:cs typeface="Times New Roman"/>
              </a:rPr>
              <a:t>Без труда талант - это фейерверк: на мгновение ослепляет, а потом ничего не остается. </a:t>
            </a:r>
          </a:p>
          <a:p>
            <a:endParaRPr lang="ru-RU" sz="54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Times New Roman"/>
              <a:cs typeface="Times New Roman"/>
            </a:endParaRPr>
          </a:p>
          <a:p>
            <a:endParaRPr lang="ru-RU" sz="54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Times New Roman"/>
              <a:cs typeface="Times New Roman"/>
            </a:endParaRPr>
          </a:p>
          <a:p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Times New Roman"/>
              <a:cs typeface="Times New Roman"/>
            </a:endParaRPr>
          </a:p>
          <a:p>
            <a:r>
              <a:rPr lang="ru-RU" sz="44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         Морис Мартен </a:t>
            </a:r>
            <a:r>
              <a:rPr lang="ru-RU" sz="4400" b="1" dirty="0" err="1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дю</a:t>
            </a:r>
            <a:r>
              <a:rPr lang="ru-RU" sz="44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 </a:t>
            </a:r>
            <a:r>
              <a:rPr lang="ru-RU" sz="4400" b="1" dirty="0" err="1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Гар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6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8082">
            <a:off x="6288715" y="2788207"/>
            <a:ext cx="2238380" cy="316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pic>
        <p:nvPicPr>
          <p:cNvPr id="7170" name="Picture 2" descr="F:\DCIM\103_PANA\P10308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4357718" cy="5786478"/>
          </a:xfrm>
          <a:prstGeom prst="rect">
            <a:avLst/>
          </a:prstGeom>
          <a:noFill/>
        </p:spPr>
      </p:pic>
      <p:pic>
        <p:nvPicPr>
          <p:cNvPr id="7171" name="Picture 3" descr="F:\DCIM\103_PANA\P10308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57166"/>
            <a:ext cx="450056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71480"/>
            <a:ext cx="84296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Основные компоненты системы работы:</a:t>
            </a:r>
          </a:p>
          <a:p>
            <a:endParaRPr lang="ru-RU" sz="2800" b="1" dirty="0" smtClean="0">
              <a:solidFill>
                <a:srgbClr val="713605"/>
              </a:solidFill>
              <a:latin typeface="Monotype Corsiva" pitchFamily="66" charset="0"/>
              <a:ea typeface="Times New Roman"/>
              <a:cs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выявление одаренных детей;</a:t>
            </a:r>
          </a:p>
          <a:p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развитие творческих способностей на уроках;</a:t>
            </a:r>
          </a:p>
          <a:p>
            <a:pPr>
              <a:buFont typeface="Wingdings" pitchFamily="2" charset="2"/>
              <a:buChar char="ü"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развитие способностей во внеурочной   деятельности;</a:t>
            </a:r>
          </a:p>
          <a:p>
            <a:pPr>
              <a:buFont typeface="Wingdings" pitchFamily="2" charset="2"/>
              <a:buChar char="ü"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создание условий для всестороннего развития детей.</a:t>
            </a:r>
          </a:p>
          <a:p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8000"/>
            <a:ext cx="9203952" cy="68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Выявление одаренных детей: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428736"/>
            <a:ext cx="8572560" cy="339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диагностика одаренности;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исследование школьного психолога;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обеспечение дальнейшего развития.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41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44527" y="5805264"/>
            <a:ext cx="6086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Маленький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pic>
        <p:nvPicPr>
          <p:cNvPr id="5122" name="Picture 2" descr="F:\DCIM\103_PANA\P10307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892971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9952" y="-18000"/>
            <a:ext cx="9203952" cy="6876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071546"/>
            <a:ext cx="8572560" cy="14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" name="Picture 2" descr="G:\Фото 1,2 класс\P1030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8000"/>
            <a:ext cx="9203952" cy="68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3200" b="1" dirty="0" smtClean="0">
              <a:solidFill>
                <a:srgbClr val="713605"/>
              </a:solidFill>
              <a:latin typeface="Monotype Corsiva" pitchFamily="66" charset="0"/>
              <a:ea typeface="Times New Roman"/>
              <a:cs typeface="Times New Roman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142984"/>
            <a:ext cx="8572560" cy="14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Содержимое 3" descr="P10306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8000"/>
            <a:ext cx="9203952" cy="68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3200" b="1" dirty="0" smtClean="0">
              <a:solidFill>
                <a:srgbClr val="713605"/>
              </a:solidFill>
              <a:latin typeface="Monotype Corsiva" pitchFamily="66" charset="0"/>
              <a:ea typeface="Times New Roman"/>
              <a:cs typeface="Times New Roman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142984"/>
            <a:ext cx="8572560" cy="14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Содержимое 3" descr="P10306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pic>
        <p:nvPicPr>
          <p:cNvPr id="9219" name="Picture 3" descr="F:\DCIM\103_PANA\P10308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4000528" cy="4714908"/>
          </a:xfrm>
          <a:prstGeom prst="rect">
            <a:avLst/>
          </a:prstGeom>
          <a:noFill/>
        </p:spPr>
      </p:pic>
      <p:pic>
        <p:nvPicPr>
          <p:cNvPr id="9220" name="Picture 4" descr="F:\DCIM\103_PANA\P10308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1500174"/>
            <a:ext cx="407193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9952" y="-357214"/>
            <a:ext cx="9203952" cy="6876000"/>
          </a:xfrm>
          <a:prstGeom prst="rect">
            <a:avLst/>
          </a:prstGeom>
          <a:noFill/>
        </p:spPr>
      </p:pic>
      <p:pic>
        <p:nvPicPr>
          <p:cNvPr id="5" name="Picture 2" descr="F:\DCIM\103_PANA\P10309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4290"/>
            <a:ext cx="3929058" cy="6215106"/>
          </a:xfrm>
          <a:prstGeom prst="rect">
            <a:avLst/>
          </a:prstGeom>
          <a:noFill/>
        </p:spPr>
      </p:pic>
      <p:pic>
        <p:nvPicPr>
          <p:cNvPr id="6" name="Содержимое 3" descr="P103065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71934" y="214290"/>
            <a:ext cx="4857784" cy="6215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857232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Одаренность – </a:t>
            </a:r>
          </a:p>
          <a:p>
            <a:pPr algn="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качество личности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286124"/>
            <a:ext cx="82868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Одаренный ребенок – </a:t>
            </a:r>
          </a:p>
          <a:p>
            <a:pPr algn="r"/>
            <a:endParaRPr lang="ru-RU" sz="4000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сложившаяся личность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pic>
        <p:nvPicPr>
          <p:cNvPr id="6146" name="Picture 2" descr="F:\DCIM\103_PANA\P10306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9952" y="0"/>
            <a:ext cx="9203952" cy="6876000"/>
          </a:xfrm>
          <a:prstGeom prst="rect">
            <a:avLst/>
          </a:prstGeom>
          <a:noFill/>
        </p:spPr>
      </p:pic>
      <p:pic>
        <p:nvPicPr>
          <p:cNvPr id="5" name="Содержимое 3" descr="P10152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14290"/>
            <a:ext cx="8929718" cy="628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8000"/>
            <a:ext cx="9203952" cy="68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500042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Цель курса: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428736"/>
            <a:ext cx="8572560" cy="3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Формирование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познавательных и 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коммуникативных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универсальных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учебных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действий (УУД)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2" descr="C:\Users\Пользователь\Desktop\одаренные дети\Грамоты\Витамин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214290"/>
            <a:ext cx="521494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8000"/>
            <a:ext cx="9203952" cy="68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Задачи курса: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142984"/>
            <a:ext cx="8572560" cy="67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развивать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познавательную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активность;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формировать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познавательные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результаты;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повысить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мотивацию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обучения.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Picture 3" descr="C:\Users\Пользователь\Desktop\одаренные дети\Грамоты\Витамин 1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14290"/>
            <a:ext cx="542925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8000"/>
            <a:ext cx="9203952" cy="68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Задачи курса: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142984"/>
            <a:ext cx="8572560" cy="581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сформировать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позитивное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отношение к чтению;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расширить кругозор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школьников;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развивать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познавательные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интересы.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Picture 2" descr="C:\Users\Пользователь\Desktop\одаренные дети\Грамоты\Г1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285728"/>
            <a:ext cx="4429156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8000"/>
            <a:ext cx="9203952" cy="6876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571480"/>
            <a:ext cx="8572560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Укрепить семейные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отношения в процессе 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чтения, поиска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информации детьми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совместно с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родителями;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формировать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стремление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 размышлению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и поиску. 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Picture 3" descr="C:\Users\Пользователь\Desktop\одаренные дети\Грамоты\Г2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14290"/>
            <a:ext cx="485775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8000"/>
            <a:ext cx="9203952" cy="6876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142984"/>
            <a:ext cx="8572560" cy="14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074" name="Picture 2" descr="C:\Users\Пользователь\Desktop\одаренные дети\Грамоты\Г3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4429156" cy="642942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одаренные дети\Грамоты\Г4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214290"/>
            <a:ext cx="442915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pic>
        <p:nvPicPr>
          <p:cNvPr id="26626" name="Picture 2" descr="C:\Users\Win 7\Desktop\Одаренные_дети\qQOMQXs7k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4400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4429132"/>
            <a:ext cx="71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  <a:cs typeface="Times New Roman"/>
              </a:rPr>
              <a:t>В каждом человеке – СОЛНЦЕ!</a:t>
            </a:r>
          </a:p>
          <a:p>
            <a:pPr algn="ctr"/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  <a:cs typeface="Times New Roman"/>
              </a:rPr>
              <a:t>Только дайте ему светить.</a:t>
            </a:r>
          </a:p>
          <a:p>
            <a:pPr algn="r"/>
            <a:r>
              <a:rPr lang="ru-RU" sz="44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Сократ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9952" y="0"/>
            <a:ext cx="9203952" cy="6876000"/>
          </a:xfrm>
          <a:prstGeom prst="rect">
            <a:avLst/>
          </a:prstGeom>
          <a:noFill/>
        </p:spPr>
      </p:pic>
      <p:pic>
        <p:nvPicPr>
          <p:cNvPr id="9" name="Рисунок 8" descr="odarennye-de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714356"/>
            <a:ext cx="3522290" cy="464347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7686" y="2928935"/>
            <a:ext cx="4129062" cy="207170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13605"/>
                </a:solidFill>
                <a:latin typeface="Monotype Corsiva" pitchFamily="66" charset="0"/>
                <a:cs typeface="Times New Roman" pitchFamily="18" charset="0"/>
              </a:rPr>
              <a:t>внимание.</a:t>
            </a:r>
            <a:endParaRPr lang="ru-RU" sz="48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6247" y="714357"/>
            <a:ext cx="4208465" cy="150019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13605"/>
                </a:solidFill>
                <a:latin typeface="Monotype Corsiva" pitchFamily="66" charset="0"/>
                <a:cs typeface="Times New Roman" pitchFamily="18" charset="0"/>
              </a:rPr>
              <a:t>Спасибо за </a:t>
            </a:r>
            <a:endParaRPr lang="ru-RU" sz="60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357298"/>
            <a:ext cx="8429684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>
              <a:lnSpc>
                <a:spcPct val="12000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Одаренность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потенциальный талант, </a:t>
            </a:r>
          </a:p>
          <a:p>
            <a:pPr indent="431800" algn="r">
              <a:lnSpc>
                <a:spcPct val="120000"/>
              </a:lnSpc>
              <a:spcBef>
                <a:spcPct val="0"/>
              </a:spcBef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 </a:t>
            </a:r>
            <a:r>
              <a:rPr lang="ru-RU" sz="44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талант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– реализованная одаренность.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00042"/>
            <a:ext cx="4277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Одаренность– это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285860"/>
            <a:ext cx="80010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Генетически обусловленный компонент способностей, развивающийся в соответствующей деятельности или деградирующий при ее отсутствии.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</a:p>
          <a:p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                                              К. К. Платонов.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857232"/>
            <a:ext cx="85011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Одаренность – 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это системное, развивающееся в течение жизни качество психики, которое определяет возможность достижения человеком более высоких результатов в одном или нескольких видах деятельности по сравнению с другими людьми.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71480"/>
            <a:ext cx="850112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Виды одаренности:</a:t>
            </a:r>
          </a:p>
          <a:p>
            <a:pPr indent="449263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одаренность в практической деятельности;</a:t>
            </a:r>
          </a:p>
          <a:p>
            <a:pPr indent="449263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одаренность в познавательной    деятельности;</a:t>
            </a:r>
          </a:p>
          <a:p>
            <a:pPr indent="449263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одаренность в художественно-эстетической деятельности;</a:t>
            </a:r>
          </a:p>
          <a:p>
            <a:pPr indent="449263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одаренность в коммуникативной деятельности;</a:t>
            </a:r>
          </a:p>
          <a:p>
            <a:pPr indent="449263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одаренность в духовно-ценностной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9952" y="-18000"/>
            <a:ext cx="9203952" cy="6876000"/>
          </a:xfrm>
          <a:prstGeom prst="rect">
            <a:avLst/>
          </a:prstGeom>
          <a:noFill/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познавательной сферы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одаренных детей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908720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Женя\Шаблоны для презентаций\nabor_fonov №10\36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3952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857232"/>
            <a:ext cx="77153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13605"/>
                </a:solidFill>
                <a:latin typeface="Monotype Corsiva" pitchFamily="66" charset="0"/>
                <a:ea typeface="Times New Roman"/>
                <a:cs typeface="Times New Roman"/>
              </a:rPr>
              <a:t>Методы работы:</a:t>
            </a:r>
          </a:p>
          <a:p>
            <a:pPr lvl="0"/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исследовательский;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частично-поисковый;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проблемный;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проективный.</a:t>
            </a:r>
          </a:p>
          <a:p>
            <a:pPr lvl="0">
              <a:lnSpc>
                <a:spcPct val="150000"/>
              </a:lnSpc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480</Words>
  <Application>Microsoft Office PowerPoint</Application>
  <PresentationFormat>Экран (4:3)</PresentationFormat>
  <Paragraphs>154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Особенности познавательной сферы одаренных детей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 7</dc:creator>
  <cp:lastModifiedBy>шинкарева</cp:lastModifiedBy>
  <cp:revision>116</cp:revision>
  <dcterms:created xsi:type="dcterms:W3CDTF">2012-10-22T10:21:38Z</dcterms:created>
  <dcterms:modified xsi:type="dcterms:W3CDTF">2015-04-05T06:19:23Z</dcterms:modified>
</cp:coreProperties>
</file>