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31"/>
  </p:notesMasterIdLst>
  <p:sldIdLst>
    <p:sldId id="256" r:id="rId2"/>
    <p:sldId id="294" r:id="rId3"/>
    <p:sldId id="258" r:id="rId4"/>
    <p:sldId id="259" r:id="rId5"/>
    <p:sldId id="260" r:id="rId6"/>
    <p:sldId id="261" r:id="rId7"/>
    <p:sldId id="262" r:id="rId8"/>
    <p:sldId id="263" r:id="rId9"/>
    <p:sldId id="264" r:id="rId10"/>
    <p:sldId id="269" r:id="rId11"/>
    <p:sldId id="270" r:id="rId12"/>
    <p:sldId id="272" r:id="rId13"/>
    <p:sldId id="292" r:id="rId14"/>
    <p:sldId id="281" r:id="rId15"/>
    <p:sldId id="279" r:id="rId16"/>
    <p:sldId id="277" r:id="rId17"/>
    <p:sldId id="283" r:id="rId18"/>
    <p:sldId id="285" r:id="rId19"/>
    <p:sldId id="287" r:id="rId20"/>
    <p:sldId id="290" r:id="rId21"/>
    <p:sldId id="297" r:id="rId22"/>
    <p:sldId id="299" r:id="rId23"/>
    <p:sldId id="301" r:id="rId24"/>
    <p:sldId id="309" r:id="rId25"/>
    <p:sldId id="303" r:id="rId26"/>
    <p:sldId id="305" r:id="rId27"/>
    <p:sldId id="307" r:id="rId28"/>
    <p:sldId id="310" r:id="rId29"/>
    <p:sldId id="311"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66FFFF"/>
    <a:srgbClr val="D6009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78E243-009B-415F-AE11-396D505E9661}" type="doc">
      <dgm:prSet loTypeId="urn:microsoft.com/office/officeart/2005/8/layout/vProcess5" loCatId="process" qsTypeId="urn:microsoft.com/office/officeart/2005/8/quickstyle/simple3" qsCatId="simple" csTypeId="urn:microsoft.com/office/officeart/2005/8/colors/accent2_1" csCatId="accent2" phldr="1"/>
      <dgm:spPr/>
      <dgm:t>
        <a:bodyPr/>
        <a:lstStyle/>
        <a:p>
          <a:endParaRPr lang="ru-RU"/>
        </a:p>
      </dgm:t>
    </dgm:pt>
    <dgm:pt modelId="{896B619C-A20B-48AC-910F-E87D33B7E5D5}">
      <dgm:prSet phldrT="[Текст]" custT="1"/>
      <dgm:spPr>
        <a:xfrm>
          <a:off x="0" y="0"/>
          <a:ext cx="5774499" cy="864108"/>
        </a:xfrm>
        <a:gradFill rotWithShape="0">
          <a:gsLst>
            <a:gs pos="0">
              <a:sysClr val="window" lastClr="FFFFFF">
                <a:hueOff val="0"/>
                <a:satOff val="0"/>
                <a:lumOff val="0"/>
                <a:alphaOff val="0"/>
                <a:tint val="35000"/>
                <a:satMod val="253000"/>
              </a:sysClr>
            </a:gs>
            <a:gs pos="50000">
              <a:sysClr val="window" lastClr="FFFFFF">
                <a:hueOff val="0"/>
                <a:satOff val="0"/>
                <a:lumOff val="0"/>
                <a:alphaOff val="0"/>
                <a:tint val="42000"/>
                <a:satMod val="255000"/>
              </a:sysClr>
            </a:gs>
            <a:gs pos="97000">
              <a:sysClr val="window" lastClr="FFFFFF">
                <a:hueOff val="0"/>
                <a:satOff val="0"/>
                <a:lumOff val="0"/>
                <a:alphaOff val="0"/>
                <a:tint val="53000"/>
                <a:satMod val="260000"/>
              </a:sysClr>
            </a:gs>
            <a:gs pos="100000">
              <a:sysClr val="window" lastClr="FFFFFF">
                <a:hueOff val="0"/>
                <a:satOff val="0"/>
                <a:lumOff val="0"/>
                <a:alphaOff val="0"/>
                <a:tint val="56000"/>
                <a:satMod val="275000"/>
              </a:sys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gm:spPr>
      <dgm:t>
        <a:bodyPr/>
        <a:lstStyle/>
        <a:p>
          <a:r>
            <a:rPr lang="ru-RU" sz="2000" b="1" dirty="0" err="1" smtClean="0">
              <a:solidFill>
                <a:sysClr val="windowText" lastClr="000000">
                  <a:hueOff val="0"/>
                  <a:satOff val="0"/>
                  <a:lumOff val="0"/>
                  <a:alphaOff val="0"/>
                </a:sysClr>
              </a:solidFill>
              <a:latin typeface="Bookman Old Style" pitchFamily="18" charset="0"/>
              <a:ea typeface="+mn-ea"/>
              <a:cs typeface="+mn-cs"/>
            </a:rPr>
            <a:t>Целеполагание</a:t>
          </a:r>
          <a:endParaRPr lang="ru-RU" sz="2000" b="1" dirty="0">
            <a:solidFill>
              <a:sysClr val="windowText" lastClr="000000">
                <a:hueOff val="0"/>
                <a:satOff val="0"/>
                <a:lumOff val="0"/>
                <a:alphaOff val="0"/>
              </a:sysClr>
            </a:solidFill>
            <a:latin typeface="Bookman Old Style" pitchFamily="18" charset="0"/>
            <a:ea typeface="+mn-ea"/>
            <a:cs typeface="+mn-cs"/>
          </a:endParaRPr>
        </a:p>
      </dgm:t>
    </dgm:pt>
    <dgm:pt modelId="{39E4E940-14CD-498C-98CE-F11AC2DC77BA}" type="parTrans" cxnId="{F86CFE5A-7007-4F84-B27B-09CF1FBC8C4B}">
      <dgm:prSet/>
      <dgm:spPr/>
      <dgm:t>
        <a:bodyPr/>
        <a:lstStyle/>
        <a:p>
          <a:endParaRPr lang="ru-RU"/>
        </a:p>
      </dgm:t>
    </dgm:pt>
    <dgm:pt modelId="{95FEE5A0-4462-4A5F-B512-ADF401F03288}" type="sibTrans" cxnId="{F86CFE5A-7007-4F84-B27B-09CF1FBC8C4B}">
      <dgm:prSet/>
      <dgm:spPr>
        <a:xfrm>
          <a:off x="5212829" y="631278"/>
          <a:ext cx="561670" cy="561670"/>
        </a:xfrm>
        <a:solidFill>
          <a:srgbClr val="C00000">
            <a:alpha val="90000"/>
          </a:srgbClr>
        </a:solidFill>
        <a:ln w="9525" cap="flat" cmpd="sng" algn="ctr">
          <a:solidFill>
            <a:srgbClr val="FEB80A">
              <a:alpha val="90000"/>
              <a:hueOff val="0"/>
              <a:satOff val="0"/>
              <a:lumOff val="0"/>
              <a:alphaOff val="0"/>
            </a:srgbClr>
          </a:solidFill>
          <a:prstDash val="solid"/>
        </a:ln>
        <a:effectLst/>
      </dgm:spPr>
      <dgm:t>
        <a:bodyPr/>
        <a:lstStyle/>
        <a:p>
          <a:endParaRPr lang="ru-RU">
            <a:solidFill>
              <a:sysClr val="windowText" lastClr="000000">
                <a:hueOff val="0"/>
                <a:satOff val="0"/>
                <a:lumOff val="0"/>
                <a:alphaOff val="0"/>
              </a:sysClr>
            </a:solidFill>
            <a:latin typeface="Corbel" panose="020B0503020204020204" pitchFamily="34" charset="0"/>
            <a:ea typeface="+mn-ea"/>
            <a:cs typeface="+mn-cs"/>
          </a:endParaRPr>
        </a:p>
      </dgm:t>
    </dgm:pt>
    <dgm:pt modelId="{55F6685F-ABCE-4A69-90E1-A1F7F3875747}">
      <dgm:prSet phldrT="[Текст]" custT="1"/>
      <dgm:spPr>
        <a:xfrm>
          <a:off x="431212" y="984123"/>
          <a:ext cx="5774499" cy="864108"/>
        </a:xfrm>
        <a:gradFill rotWithShape="0">
          <a:gsLst>
            <a:gs pos="0">
              <a:sysClr val="window" lastClr="FFFFFF">
                <a:hueOff val="0"/>
                <a:satOff val="0"/>
                <a:lumOff val="0"/>
                <a:alphaOff val="0"/>
                <a:tint val="35000"/>
                <a:satMod val="253000"/>
              </a:sysClr>
            </a:gs>
            <a:gs pos="50000">
              <a:sysClr val="window" lastClr="FFFFFF">
                <a:hueOff val="0"/>
                <a:satOff val="0"/>
                <a:lumOff val="0"/>
                <a:alphaOff val="0"/>
                <a:tint val="42000"/>
                <a:satMod val="255000"/>
              </a:sysClr>
            </a:gs>
            <a:gs pos="97000">
              <a:sysClr val="window" lastClr="FFFFFF">
                <a:hueOff val="0"/>
                <a:satOff val="0"/>
                <a:lumOff val="0"/>
                <a:alphaOff val="0"/>
                <a:tint val="53000"/>
                <a:satMod val="260000"/>
              </a:sysClr>
            </a:gs>
            <a:gs pos="100000">
              <a:sysClr val="window" lastClr="FFFFFF">
                <a:hueOff val="0"/>
                <a:satOff val="0"/>
                <a:lumOff val="0"/>
                <a:alphaOff val="0"/>
                <a:tint val="56000"/>
                <a:satMod val="275000"/>
              </a:sys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gm:spPr>
      <dgm:t>
        <a:bodyPr/>
        <a:lstStyle/>
        <a:p>
          <a:r>
            <a:rPr lang="ru-RU" sz="2000" b="1" dirty="0" smtClean="0">
              <a:solidFill>
                <a:sysClr val="windowText" lastClr="000000">
                  <a:hueOff val="0"/>
                  <a:satOff val="0"/>
                  <a:lumOff val="0"/>
                  <a:alphaOff val="0"/>
                </a:sysClr>
              </a:solidFill>
              <a:latin typeface="Bookman Old Style" pitchFamily="18" charset="0"/>
              <a:ea typeface="+mn-ea"/>
              <a:cs typeface="+mn-cs"/>
            </a:rPr>
            <a:t>Планирование</a:t>
          </a:r>
          <a:endParaRPr lang="ru-RU" sz="2000" b="1" dirty="0">
            <a:solidFill>
              <a:sysClr val="windowText" lastClr="000000">
                <a:hueOff val="0"/>
                <a:satOff val="0"/>
                <a:lumOff val="0"/>
                <a:alphaOff val="0"/>
              </a:sysClr>
            </a:solidFill>
            <a:latin typeface="Bookman Old Style" pitchFamily="18" charset="0"/>
            <a:ea typeface="+mn-ea"/>
            <a:cs typeface="+mn-cs"/>
          </a:endParaRPr>
        </a:p>
      </dgm:t>
    </dgm:pt>
    <dgm:pt modelId="{01189E4E-965E-422A-9CDF-EB7796B3C9FD}" type="parTrans" cxnId="{6EABD08A-5881-410D-8529-D1A94CE9389F}">
      <dgm:prSet/>
      <dgm:spPr/>
      <dgm:t>
        <a:bodyPr/>
        <a:lstStyle/>
        <a:p>
          <a:endParaRPr lang="ru-RU"/>
        </a:p>
      </dgm:t>
    </dgm:pt>
    <dgm:pt modelId="{4DDBC09F-EED8-45C5-BCCB-E2EBE74F084F}" type="sibTrans" cxnId="{6EABD08A-5881-410D-8529-D1A94CE9389F}">
      <dgm:prSet/>
      <dgm:spPr>
        <a:xfrm>
          <a:off x="5644041" y="1615401"/>
          <a:ext cx="561670" cy="561670"/>
        </a:xfrm>
        <a:solidFill>
          <a:srgbClr val="C00000">
            <a:alpha val="90000"/>
          </a:srgbClr>
        </a:solidFill>
        <a:ln w="9525" cap="flat" cmpd="sng" algn="ctr">
          <a:solidFill>
            <a:srgbClr val="FEB80A">
              <a:alpha val="90000"/>
              <a:hueOff val="0"/>
              <a:satOff val="0"/>
              <a:lumOff val="0"/>
              <a:alphaOff val="0"/>
            </a:srgbClr>
          </a:solidFill>
          <a:prstDash val="solid"/>
        </a:ln>
        <a:effectLst/>
      </dgm:spPr>
      <dgm:t>
        <a:bodyPr/>
        <a:lstStyle/>
        <a:p>
          <a:endParaRPr lang="ru-RU">
            <a:solidFill>
              <a:sysClr val="windowText" lastClr="000000">
                <a:hueOff val="0"/>
                <a:satOff val="0"/>
                <a:lumOff val="0"/>
                <a:alphaOff val="0"/>
              </a:sysClr>
            </a:solidFill>
            <a:latin typeface="Corbel" panose="020B0503020204020204" pitchFamily="34" charset="0"/>
            <a:ea typeface="+mn-ea"/>
            <a:cs typeface="+mn-cs"/>
          </a:endParaRPr>
        </a:p>
      </dgm:t>
    </dgm:pt>
    <dgm:pt modelId="{2A06CC35-EFDC-4629-A07F-0231B744FA39}">
      <dgm:prSet phldrT="[Текст]" custT="1"/>
      <dgm:spPr>
        <a:xfrm>
          <a:off x="862425" y="1968246"/>
          <a:ext cx="5774499" cy="864108"/>
        </a:xfrm>
        <a:gradFill rotWithShape="0">
          <a:gsLst>
            <a:gs pos="0">
              <a:sysClr val="window" lastClr="FFFFFF">
                <a:hueOff val="0"/>
                <a:satOff val="0"/>
                <a:lumOff val="0"/>
                <a:alphaOff val="0"/>
                <a:tint val="35000"/>
                <a:satMod val="253000"/>
              </a:sysClr>
            </a:gs>
            <a:gs pos="50000">
              <a:sysClr val="window" lastClr="FFFFFF">
                <a:hueOff val="0"/>
                <a:satOff val="0"/>
                <a:lumOff val="0"/>
                <a:alphaOff val="0"/>
                <a:tint val="42000"/>
                <a:satMod val="255000"/>
              </a:sysClr>
            </a:gs>
            <a:gs pos="97000">
              <a:sysClr val="window" lastClr="FFFFFF">
                <a:hueOff val="0"/>
                <a:satOff val="0"/>
                <a:lumOff val="0"/>
                <a:alphaOff val="0"/>
                <a:tint val="53000"/>
                <a:satMod val="260000"/>
              </a:sysClr>
            </a:gs>
            <a:gs pos="100000">
              <a:sysClr val="window" lastClr="FFFFFF">
                <a:hueOff val="0"/>
                <a:satOff val="0"/>
                <a:lumOff val="0"/>
                <a:alphaOff val="0"/>
                <a:tint val="56000"/>
                <a:satMod val="275000"/>
              </a:sys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b="1" dirty="0" smtClean="0">
              <a:solidFill>
                <a:sysClr val="windowText" lastClr="000000">
                  <a:hueOff val="0"/>
                  <a:satOff val="0"/>
                  <a:lumOff val="0"/>
                  <a:alphaOff val="0"/>
                </a:sysClr>
              </a:solidFill>
              <a:latin typeface="Bookman Old Style" pitchFamily="18" charset="0"/>
              <a:ea typeface="+mn-ea"/>
              <a:cs typeface="+mn-cs"/>
            </a:rPr>
            <a:t>Прогнозирование</a:t>
          </a:r>
        </a:p>
      </dgm:t>
    </dgm:pt>
    <dgm:pt modelId="{C767C5A0-ACC2-48FD-B084-EA37A3C06610}" type="parTrans" cxnId="{642B3253-837E-4886-8B34-852BAF586FC1}">
      <dgm:prSet/>
      <dgm:spPr/>
      <dgm:t>
        <a:bodyPr/>
        <a:lstStyle/>
        <a:p>
          <a:endParaRPr lang="ru-RU"/>
        </a:p>
      </dgm:t>
    </dgm:pt>
    <dgm:pt modelId="{CAE7EA9A-79EB-496E-BBC6-D0AB17D97947}" type="sibTrans" cxnId="{642B3253-837E-4886-8B34-852BAF586FC1}">
      <dgm:prSet/>
      <dgm:spPr>
        <a:xfrm>
          <a:off x="6075254" y="2585123"/>
          <a:ext cx="561670" cy="561670"/>
        </a:xfrm>
        <a:solidFill>
          <a:srgbClr val="C00000">
            <a:alpha val="90000"/>
          </a:srgbClr>
        </a:solidFill>
        <a:ln w="9525" cap="flat" cmpd="sng" algn="ctr">
          <a:solidFill>
            <a:srgbClr val="FEB80A">
              <a:alpha val="90000"/>
              <a:hueOff val="0"/>
              <a:satOff val="0"/>
              <a:lumOff val="0"/>
              <a:alphaOff val="0"/>
            </a:srgbClr>
          </a:solidFill>
          <a:prstDash val="solid"/>
        </a:ln>
        <a:effectLst/>
      </dgm:spPr>
      <dgm:t>
        <a:bodyPr/>
        <a:lstStyle/>
        <a:p>
          <a:endParaRPr lang="ru-RU">
            <a:solidFill>
              <a:sysClr val="windowText" lastClr="000000">
                <a:hueOff val="0"/>
                <a:satOff val="0"/>
                <a:lumOff val="0"/>
                <a:alphaOff val="0"/>
              </a:sysClr>
            </a:solidFill>
            <a:latin typeface="Corbel" panose="020B0503020204020204" pitchFamily="34" charset="0"/>
            <a:ea typeface="+mn-ea"/>
            <a:cs typeface="+mn-cs"/>
          </a:endParaRPr>
        </a:p>
      </dgm:t>
    </dgm:pt>
    <dgm:pt modelId="{CBA09472-13D7-4E5B-842C-B1BC812A732E}">
      <dgm:prSet phldrT="[Текст]" custT="1"/>
      <dgm:spPr>
        <a:xfrm>
          <a:off x="1293637" y="2952369"/>
          <a:ext cx="5774499" cy="864108"/>
        </a:xfrm>
        <a:gradFill rotWithShape="0">
          <a:gsLst>
            <a:gs pos="0">
              <a:sysClr val="window" lastClr="FFFFFF">
                <a:hueOff val="0"/>
                <a:satOff val="0"/>
                <a:lumOff val="0"/>
                <a:alphaOff val="0"/>
                <a:tint val="35000"/>
                <a:satMod val="253000"/>
              </a:sysClr>
            </a:gs>
            <a:gs pos="50000">
              <a:sysClr val="window" lastClr="FFFFFF">
                <a:hueOff val="0"/>
                <a:satOff val="0"/>
                <a:lumOff val="0"/>
                <a:alphaOff val="0"/>
                <a:tint val="42000"/>
                <a:satMod val="255000"/>
              </a:sysClr>
            </a:gs>
            <a:gs pos="97000">
              <a:sysClr val="window" lastClr="FFFFFF">
                <a:hueOff val="0"/>
                <a:satOff val="0"/>
                <a:lumOff val="0"/>
                <a:alphaOff val="0"/>
                <a:tint val="53000"/>
                <a:satMod val="260000"/>
              </a:sysClr>
            </a:gs>
            <a:gs pos="100000">
              <a:sysClr val="window" lastClr="FFFFFF">
                <a:hueOff val="0"/>
                <a:satOff val="0"/>
                <a:lumOff val="0"/>
                <a:alphaOff val="0"/>
                <a:tint val="56000"/>
                <a:satMod val="275000"/>
              </a:sys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b="1" dirty="0" smtClean="0">
              <a:solidFill>
                <a:sysClr val="windowText" lastClr="000000">
                  <a:hueOff val="0"/>
                  <a:satOff val="0"/>
                  <a:lumOff val="0"/>
                  <a:alphaOff val="0"/>
                </a:sysClr>
              </a:solidFill>
              <a:latin typeface="Bookman Old Style" pitchFamily="18" charset="0"/>
              <a:ea typeface="+mn-ea"/>
              <a:cs typeface="+mn-cs"/>
            </a:rPr>
            <a:t>Контроль</a:t>
          </a:r>
        </a:p>
      </dgm:t>
    </dgm:pt>
    <dgm:pt modelId="{49716D58-D590-4555-A2C9-24E14F5FEEAE}" type="parTrans" cxnId="{C26BD19C-42A1-414A-A95C-967658272DB3}">
      <dgm:prSet/>
      <dgm:spPr/>
      <dgm:t>
        <a:bodyPr/>
        <a:lstStyle/>
        <a:p>
          <a:endParaRPr lang="ru-RU"/>
        </a:p>
      </dgm:t>
    </dgm:pt>
    <dgm:pt modelId="{7587FC01-4FC1-48C8-858D-B90B9BA401DE}" type="sibTrans" cxnId="{C26BD19C-42A1-414A-A95C-967658272DB3}">
      <dgm:prSet/>
      <dgm:spPr>
        <a:xfrm>
          <a:off x="6506467" y="3578847"/>
          <a:ext cx="561670" cy="561670"/>
        </a:xfrm>
        <a:solidFill>
          <a:srgbClr val="C00000">
            <a:alpha val="90000"/>
          </a:srgbClr>
        </a:solidFill>
        <a:ln w="9525" cap="flat" cmpd="sng" algn="ctr">
          <a:solidFill>
            <a:srgbClr val="FEB80A">
              <a:alpha val="90000"/>
              <a:hueOff val="0"/>
              <a:satOff val="0"/>
              <a:lumOff val="0"/>
              <a:alphaOff val="0"/>
            </a:srgbClr>
          </a:solidFill>
          <a:prstDash val="solid"/>
        </a:ln>
        <a:effectLst/>
      </dgm:spPr>
      <dgm:t>
        <a:bodyPr/>
        <a:lstStyle/>
        <a:p>
          <a:endParaRPr lang="ru-RU">
            <a:solidFill>
              <a:sysClr val="windowText" lastClr="000000">
                <a:hueOff val="0"/>
                <a:satOff val="0"/>
                <a:lumOff val="0"/>
                <a:alphaOff val="0"/>
              </a:sysClr>
            </a:solidFill>
            <a:latin typeface="Corbel" panose="020B0503020204020204" pitchFamily="34" charset="0"/>
            <a:ea typeface="+mn-ea"/>
            <a:cs typeface="+mn-cs"/>
          </a:endParaRPr>
        </a:p>
      </dgm:t>
    </dgm:pt>
    <dgm:pt modelId="{5B8B973C-D707-471E-984C-3ADFE9E2D27E}">
      <dgm:prSet phldrT="[Текст]" custT="1"/>
      <dgm:spPr>
        <a:xfrm>
          <a:off x="1724850" y="3936492"/>
          <a:ext cx="5774499" cy="864108"/>
        </a:xfrm>
        <a:gradFill rotWithShape="0">
          <a:gsLst>
            <a:gs pos="0">
              <a:sysClr val="window" lastClr="FFFFFF">
                <a:hueOff val="0"/>
                <a:satOff val="0"/>
                <a:lumOff val="0"/>
                <a:alphaOff val="0"/>
                <a:tint val="35000"/>
                <a:satMod val="253000"/>
              </a:sysClr>
            </a:gs>
            <a:gs pos="50000">
              <a:sysClr val="window" lastClr="FFFFFF">
                <a:hueOff val="0"/>
                <a:satOff val="0"/>
                <a:lumOff val="0"/>
                <a:alphaOff val="0"/>
                <a:tint val="42000"/>
                <a:satMod val="255000"/>
              </a:sysClr>
            </a:gs>
            <a:gs pos="97000">
              <a:sysClr val="window" lastClr="FFFFFF">
                <a:hueOff val="0"/>
                <a:satOff val="0"/>
                <a:lumOff val="0"/>
                <a:alphaOff val="0"/>
                <a:tint val="53000"/>
                <a:satMod val="260000"/>
              </a:sysClr>
            </a:gs>
            <a:gs pos="100000">
              <a:sysClr val="window" lastClr="FFFFFF">
                <a:hueOff val="0"/>
                <a:satOff val="0"/>
                <a:lumOff val="0"/>
                <a:alphaOff val="0"/>
                <a:tint val="56000"/>
                <a:satMod val="275000"/>
              </a:sys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ru-RU" sz="2000" dirty="0" smtClean="0">
            <a:solidFill>
              <a:sysClr val="windowText" lastClr="000000">
                <a:hueOff val="0"/>
                <a:satOff val="0"/>
                <a:lumOff val="0"/>
                <a:alphaOff val="0"/>
              </a:sysClr>
            </a:solidFill>
            <a:latin typeface="Bookman Old Style" pitchFamily="18" charset="0"/>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r>
            <a:rPr lang="ru-RU" sz="2000" b="1" dirty="0" smtClean="0">
              <a:solidFill>
                <a:sysClr val="windowText" lastClr="000000">
                  <a:hueOff val="0"/>
                  <a:satOff val="0"/>
                  <a:lumOff val="0"/>
                  <a:alphaOff val="0"/>
                </a:sysClr>
              </a:solidFill>
              <a:latin typeface="Bookman Old Style" pitchFamily="18" charset="0"/>
              <a:ea typeface="+mn-ea"/>
              <a:cs typeface="+mn-cs"/>
            </a:rPr>
            <a:t>Коррекция</a:t>
          </a:r>
        </a:p>
        <a:p>
          <a:pPr defTabSz="889000">
            <a:lnSpc>
              <a:spcPct val="90000"/>
            </a:lnSpc>
            <a:spcBef>
              <a:spcPct val="0"/>
            </a:spcBef>
            <a:spcAft>
              <a:spcPct val="35000"/>
            </a:spcAft>
          </a:pPr>
          <a:endParaRPr lang="ru-RU" sz="2000" dirty="0">
            <a:solidFill>
              <a:sysClr val="windowText" lastClr="000000">
                <a:hueOff val="0"/>
                <a:satOff val="0"/>
                <a:lumOff val="0"/>
                <a:alphaOff val="0"/>
              </a:sysClr>
            </a:solidFill>
            <a:latin typeface="Bookman Old Style" pitchFamily="18" charset="0"/>
            <a:ea typeface="+mn-ea"/>
            <a:cs typeface="+mn-cs"/>
          </a:endParaRPr>
        </a:p>
      </dgm:t>
    </dgm:pt>
    <dgm:pt modelId="{F7893C05-0BF3-41BF-9710-8A28A0E63EF0}" type="parTrans" cxnId="{071E000E-55DF-4D86-82F5-90D3C7163BA3}">
      <dgm:prSet/>
      <dgm:spPr/>
      <dgm:t>
        <a:bodyPr/>
        <a:lstStyle/>
        <a:p>
          <a:endParaRPr lang="ru-RU"/>
        </a:p>
      </dgm:t>
    </dgm:pt>
    <dgm:pt modelId="{3B8CE1CC-D122-4AC5-A27A-AEAD68EE6558}" type="sibTrans" cxnId="{071E000E-55DF-4D86-82F5-90D3C7163BA3}">
      <dgm:prSet/>
      <dgm:spPr/>
      <dgm:t>
        <a:bodyPr/>
        <a:lstStyle/>
        <a:p>
          <a:endParaRPr lang="ru-RU"/>
        </a:p>
      </dgm:t>
    </dgm:pt>
    <dgm:pt modelId="{AD9756D5-21F1-4349-BF03-673D626709E7}" type="pres">
      <dgm:prSet presAssocID="{B478E243-009B-415F-AE11-396D505E9661}" presName="outerComposite" presStyleCnt="0">
        <dgm:presLayoutVars>
          <dgm:chMax val="5"/>
          <dgm:dir/>
          <dgm:resizeHandles val="exact"/>
        </dgm:presLayoutVars>
      </dgm:prSet>
      <dgm:spPr/>
      <dgm:t>
        <a:bodyPr/>
        <a:lstStyle/>
        <a:p>
          <a:endParaRPr lang="ru-RU"/>
        </a:p>
      </dgm:t>
    </dgm:pt>
    <dgm:pt modelId="{CF385D99-A245-44E1-8563-8CA841249DA7}" type="pres">
      <dgm:prSet presAssocID="{B478E243-009B-415F-AE11-396D505E9661}" presName="dummyMaxCanvas" presStyleCnt="0">
        <dgm:presLayoutVars/>
      </dgm:prSet>
      <dgm:spPr/>
    </dgm:pt>
    <dgm:pt modelId="{F6324995-E2DE-45D5-91D2-FD7FF6D96892}" type="pres">
      <dgm:prSet presAssocID="{B478E243-009B-415F-AE11-396D505E9661}" presName="FiveNodes_1" presStyleLbl="node1" presStyleIdx="0" presStyleCnt="5">
        <dgm:presLayoutVars>
          <dgm:bulletEnabled val="1"/>
        </dgm:presLayoutVars>
      </dgm:prSet>
      <dgm:spPr>
        <a:prstGeom prst="roundRect">
          <a:avLst>
            <a:gd name="adj" fmla="val 10000"/>
          </a:avLst>
        </a:prstGeom>
      </dgm:spPr>
      <dgm:t>
        <a:bodyPr/>
        <a:lstStyle/>
        <a:p>
          <a:endParaRPr lang="ru-RU"/>
        </a:p>
      </dgm:t>
    </dgm:pt>
    <dgm:pt modelId="{5B467480-ADFF-430B-A3DE-64A470210BBF}" type="pres">
      <dgm:prSet presAssocID="{B478E243-009B-415F-AE11-396D505E9661}" presName="FiveNodes_2" presStyleLbl="node1" presStyleIdx="1" presStyleCnt="5">
        <dgm:presLayoutVars>
          <dgm:bulletEnabled val="1"/>
        </dgm:presLayoutVars>
      </dgm:prSet>
      <dgm:spPr>
        <a:prstGeom prst="roundRect">
          <a:avLst>
            <a:gd name="adj" fmla="val 10000"/>
          </a:avLst>
        </a:prstGeom>
      </dgm:spPr>
      <dgm:t>
        <a:bodyPr/>
        <a:lstStyle/>
        <a:p>
          <a:endParaRPr lang="ru-RU"/>
        </a:p>
      </dgm:t>
    </dgm:pt>
    <dgm:pt modelId="{21C32344-DAD9-4AE0-9E64-EF2549BD17FA}" type="pres">
      <dgm:prSet presAssocID="{B478E243-009B-415F-AE11-396D505E9661}" presName="FiveNodes_3" presStyleLbl="node1" presStyleIdx="2" presStyleCnt="5">
        <dgm:presLayoutVars>
          <dgm:bulletEnabled val="1"/>
        </dgm:presLayoutVars>
      </dgm:prSet>
      <dgm:spPr>
        <a:prstGeom prst="roundRect">
          <a:avLst>
            <a:gd name="adj" fmla="val 10000"/>
          </a:avLst>
        </a:prstGeom>
      </dgm:spPr>
      <dgm:t>
        <a:bodyPr/>
        <a:lstStyle/>
        <a:p>
          <a:endParaRPr lang="ru-RU"/>
        </a:p>
      </dgm:t>
    </dgm:pt>
    <dgm:pt modelId="{5365929D-75BD-4944-BB5A-37E9D3D4882F}" type="pres">
      <dgm:prSet presAssocID="{B478E243-009B-415F-AE11-396D505E9661}" presName="FiveNodes_4" presStyleLbl="node1" presStyleIdx="3" presStyleCnt="5">
        <dgm:presLayoutVars>
          <dgm:bulletEnabled val="1"/>
        </dgm:presLayoutVars>
      </dgm:prSet>
      <dgm:spPr>
        <a:prstGeom prst="roundRect">
          <a:avLst>
            <a:gd name="adj" fmla="val 10000"/>
          </a:avLst>
        </a:prstGeom>
      </dgm:spPr>
      <dgm:t>
        <a:bodyPr/>
        <a:lstStyle/>
        <a:p>
          <a:endParaRPr lang="ru-RU"/>
        </a:p>
      </dgm:t>
    </dgm:pt>
    <dgm:pt modelId="{18A88D81-AE55-4DC7-8C76-31A81E2FC9A5}" type="pres">
      <dgm:prSet presAssocID="{B478E243-009B-415F-AE11-396D505E9661}" presName="FiveNodes_5" presStyleLbl="node1" presStyleIdx="4" presStyleCnt="5">
        <dgm:presLayoutVars>
          <dgm:bulletEnabled val="1"/>
        </dgm:presLayoutVars>
      </dgm:prSet>
      <dgm:spPr>
        <a:prstGeom prst="roundRect">
          <a:avLst>
            <a:gd name="adj" fmla="val 10000"/>
          </a:avLst>
        </a:prstGeom>
      </dgm:spPr>
      <dgm:t>
        <a:bodyPr/>
        <a:lstStyle/>
        <a:p>
          <a:endParaRPr lang="ru-RU"/>
        </a:p>
      </dgm:t>
    </dgm:pt>
    <dgm:pt modelId="{6C39F13A-DE57-4A91-B7A7-CF50AA853CE7}" type="pres">
      <dgm:prSet presAssocID="{B478E243-009B-415F-AE11-396D505E9661}" presName="FiveConn_1-2" presStyleLbl="fgAccFollowNode1" presStyleIdx="0" presStyleCnt="4">
        <dgm:presLayoutVars>
          <dgm:bulletEnabled val="1"/>
        </dgm:presLayoutVars>
      </dgm:prSet>
      <dgm:spPr>
        <a:prstGeom prst="downArrow">
          <a:avLst>
            <a:gd name="adj1" fmla="val 55000"/>
            <a:gd name="adj2" fmla="val 45000"/>
          </a:avLst>
        </a:prstGeom>
      </dgm:spPr>
      <dgm:t>
        <a:bodyPr/>
        <a:lstStyle/>
        <a:p>
          <a:endParaRPr lang="ru-RU"/>
        </a:p>
      </dgm:t>
    </dgm:pt>
    <dgm:pt modelId="{19F14A7A-CEA2-4594-9157-007C26862954}" type="pres">
      <dgm:prSet presAssocID="{B478E243-009B-415F-AE11-396D505E9661}" presName="FiveConn_2-3" presStyleLbl="fgAccFollowNode1" presStyleIdx="1" presStyleCnt="4">
        <dgm:presLayoutVars>
          <dgm:bulletEnabled val="1"/>
        </dgm:presLayoutVars>
      </dgm:prSet>
      <dgm:spPr>
        <a:prstGeom prst="downArrow">
          <a:avLst>
            <a:gd name="adj1" fmla="val 55000"/>
            <a:gd name="adj2" fmla="val 45000"/>
          </a:avLst>
        </a:prstGeom>
      </dgm:spPr>
      <dgm:t>
        <a:bodyPr/>
        <a:lstStyle/>
        <a:p>
          <a:endParaRPr lang="ru-RU"/>
        </a:p>
      </dgm:t>
    </dgm:pt>
    <dgm:pt modelId="{47B0CD2E-AAFA-450F-B2A2-89115A88E9FD}" type="pres">
      <dgm:prSet presAssocID="{B478E243-009B-415F-AE11-396D505E9661}" presName="FiveConn_3-4" presStyleLbl="fgAccFollowNode1" presStyleIdx="2" presStyleCnt="4">
        <dgm:presLayoutVars>
          <dgm:bulletEnabled val="1"/>
        </dgm:presLayoutVars>
      </dgm:prSet>
      <dgm:spPr>
        <a:prstGeom prst="downArrow">
          <a:avLst>
            <a:gd name="adj1" fmla="val 55000"/>
            <a:gd name="adj2" fmla="val 45000"/>
          </a:avLst>
        </a:prstGeom>
      </dgm:spPr>
      <dgm:t>
        <a:bodyPr/>
        <a:lstStyle/>
        <a:p>
          <a:endParaRPr lang="ru-RU"/>
        </a:p>
      </dgm:t>
    </dgm:pt>
    <dgm:pt modelId="{4EB6A1DE-2104-4FE5-B73F-384DBEA8C974}" type="pres">
      <dgm:prSet presAssocID="{B478E243-009B-415F-AE11-396D505E9661}" presName="FiveConn_4-5" presStyleLbl="fgAccFollowNode1" presStyleIdx="3" presStyleCnt="4">
        <dgm:presLayoutVars>
          <dgm:bulletEnabled val="1"/>
        </dgm:presLayoutVars>
      </dgm:prSet>
      <dgm:spPr>
        <a:prstGeom prst="downArrow">
          <a:avLst>
            <a:gd name="adj1" fmla="val 55000"/>
            <a:gd name="adj2" fmla="val 45000"/>
          </a:avLst>
        </a:prstGeom>
      </dgm:spPr>
      <dgm:t>
        <a:bodyPr/>
        <a:lstStyle/>
        <a:p>
          <a:endParaRPr lang="ru-RU"/>
        </a:p>
      </dgm:t>
    </dgm:pt>
    <dgm:pt modelId="{12CD7EC6-EC65-4118-9AF8-EA66E1989C3C}" type="pres">
      <dgm:prSet presAssocID="{B478E243-009B-415F-AE11-396D505E9661}" presName="FiveNodes_1_text" presStyleLbl="node1" presStyleIdx="4" presStyleCnt="5">
        <dgm:presLayoutVars>
          <dgm:bulletEnabled val="1"/>
        </dgm:presLayoutVars>
      </dgm:prSet>
      <dgm:spPr/>
      <dgm:t>
        <a:bodyPr/>
        <a:lstStyle/>
        <a:p>
          <a:endParaRPr lang="ru-RU"/>
        </a:p>
      </dgm:t>
    </dgm:pt>
    <dgm:pt modelId="{48980EF4-3B24-4042-9DD7-BE67B14C5EDE}" type="pres">
      <dgm:prSet presAssocID="{B478E243-009B-415F-AE11-396D505E9661}" presName="FiveNodes_2_text" presStyleLbl="node1" presStyleIdx="4" presStyleCnt="5">
        <dgm:presLayoutVars>
          <dgm:bulletEnabled val="1"/>
        </dgm:presLayoutVars>
      </dgm:prSet>
      <dgm:spPr/>
      <dgm:t>
        <a:bodyPr/>
        <a:lstStyle/>
        <a:p>
          <a:endParaRPr lang="ru-RU"/>
        </a:p>
      </dgm:t>
    </dgm:pt>
    <dgm:pt modelId="{DE50D8AC-2F94-4745-9FC0-CF4275B5607E}" type="pres">
      <dgm:prSet presAssocID="{B478E243-009B-415F-AE11-396D505E9661}" presName="FiveNodes_3_text" presStyleLbl="node1" presStyleIdx="4" presStyleCnt="5">
        <dgm:presLayoutVars>
          <dgm:bulletEnabled val="1"/>
        </dgm:presLayoutVars>
      </dgm:prSet>
      <dgm:spPr/>
      <dgm:t>
        <a:bodyPr/>
        <a:lstStyle/>
        <a:p>
          <a:endParaRPr lang="ru-RU"/>
        </a:p>
      </dgm:t>
    </dgm:pt>
    <dgm:pt modelId="{8155458A-5685-425E-A61C-36EB82498401}" type="pres">
      <dgm:prSet presAssocID="{B478E243-009B-415F-AE11-396D505E9661}" presName="FiveNodes_4_text" presStyleLbl="node1" presStyleIdx="4" presStyleCnt="5">
        <dgm:presLayoutVars>
          <dgm:bulletEnabled val="1"/>
        </dgm:presLayoutVars>
      </dgm:prSet>
      <dgm:spPr/>
      <dgm:t>
        <a:bodyPr/>
        <a:lstStyle/>
        <a:p>
          <a:endParaRPr lang="ru-RU"/>
        </a:p>
      </dgm:t>
    </dgm:pt>
    <dgm:pt modelId="{A3F60A02-4824-498C-BF87-1A7B468F7831}" type="pres">
      <dgm:prSet presAssocID="{B478E243-009B-415F-AE11-396D505E9661}" presName="FiveNodes_5_text" presStyleLbl="node1" presStyleIdx="4" presStyleCnt="5">
        <dgm:presLayoutVars>
          <dgm:bulletEnabled val="1"/>
        </dgm:presLayoutVars>
      </dgm:prSet>
      <dgm:spPr/>
      <dgm:t>
        <a:bodyPr/>
        <a:lstStyle/>
        <a:p>
          <a:endParaRPr lang="ru-RU"/>
        </a:p>
      </dgm:t>
    </dgm:pt>
  </dgm:ptLst>
  <dgm:cxnLst>
    <dgm:cxn modelId="{642B3253-837E-4886-8B34-852BAF586FC1}" srcId="{B478E243-009B-415F-AE11-396D505E9661}" destId="{2A06CC35-EFDC-4629-A07F-0231B744FA39}" srcOrd="2" destOrd="0" parTransId="{C767C5A0-ACC2-48FD-B084-EA37A3C06610}" sibTransId="{CAE7EA9A-79EB-496E-BBC6-D0AB17D97947}"/>
    <dgm:cxn modelId="{A7BAFE73-D55D-4545-AE62-A055CF242018}" type="presOf" srcId="{55F6685F-ABCE-4A69-90E1-A1F7F3875747}" destId="{48980EF4-3B24-4042-9DD7-BE67B14C5EDE}" srcOrd="1" destOrd="0" presId="urn:microsoft.com/office/officeart/2005/8/layout/vProcess5"/>
    <dgm:cxn modelId="{7A1D010A-09FE-45BF-9F4B-8B9A773F59D4}" type="presOf" srcId="{4DDBC09F-EED8-45C5-BCCB-E2EBE74F084F}" destId="{19F14A7A-CEA2-4594-9157-007C26862954}" srcOrd="0" destOrd="0" presId="urn:microsoft.com/office/officeart/2005/8/layout/vProcess5"/>
    <dgm:cxn modelId="{F86CFE5A-7007-4F84-B27B-09CF1FBC8C4B}" srcId="{B478E243-009B-415F-AE11-396D505E9661}" destId="{896B619C-A20B-48AC-910F-E87D33B7E5D5}" srcOrd="0" destOrd="0" parTransId="{39E4E940-14CD-498C-98CE-F11AC2DC77BA}" sibTransId="{95FEE5A0-4462-4A5F-B512-ADF401F03288}"/>
    <dgm:cxn modelId="{8CBA5884-3D21-4EC7-92F3-7BF2309B2CB9}" type="presOf" srcId="{CAE7EA9A-79EB-496E-BBC6-D0AB17D97947}" destId="{47B0CD2E-AAFA-450F-B2A2-89115A88E9FD}" srcOrd="0" destOrd="0" presId="urn:microsoft.com/office/officeart/2005/8/layout/vProcess5"/>
    <dgm:cxn modelId="{802818EB-02C8-4C36-9BDA-1B136BEEEAF9}" type="presOf" srcId="{2A06CC35-EFDC-4629-A07F-0231B744FA39}" destId="{DE50D8AC-2F94-4745-9FC0-CF4275B5607E}" srcOrd="1" destOrd="0" presId="urn:microsoft.com/office/officeart/2005/8/layout/vProcess5"/>
    <dgm:cxn modelId="{452F4E11-F1D7-4698-88C1-0D78F364386E}" type="presOf" srcId="{896B619C-A20B-48AC-910F-E87D33B7E5D5}" destId="{F6324995-E2DE-45D5-91D2-FD7FF6D96892}" srcOrd="0" destOrd="0" presId="urn:microsoft.com/office/officeart/2005/8/layout/vProcess5"/>
    <dgm:cxn modelId="{07E934E6-5E2B-493A-B78B-6262244D1969}" type="presOf" srcId="{CBA09472-13D7-4E5B-842C-B1BC812A732E}" destId="{5365929D-75BD-4944-BB5A-37E9D3D4882F}" srcOrd="0" destOrd="0" presId="urn:microsoft.com/office/officeart/2005/8/layout/vProcess5"/>
    <dgm:cxn modelId="{16368F84-9D28-495E-9B41-12507D87D1BA}" type="presOf" srcId="{CBA09472-13D7-4E5B-842C-B1BC812A732E}" destId="{8155458A-5685-425E-A61C-36EB82498401}" srcOrd="1" destOrd="0" presId="urn:microsoft.com/office/officeart/2005/8/layout/vProcess5"/>
    <dgm:cxn modelId="{424E7DB9-CAE1-478F-927A-77E4153AE132}" type="presOf" srcId="{896B619C-A20B-48AC-910F-E87D33B7E5D5}" destId="{12CD7EC6-EC65-4118-9AF8-EA66E1989C3C}" srcOrd="1" destOrd="0" presId="urn:microsoft.com/office/officeart/2005/8/layout/vProcess5"/>
    <dgm:cxn modelId="{6DAF576E-D6AE-4D25-9795-60392DDB75FA}" type="presOf" srcId="{B478E243-009B-415F-AE11-396D505E9661}" destId="{AD9756D5-21F1-4349-BF03-673D626709E7}" srcOrd="0" destOrd="0" presId="urn:microsoft.com/office/officeart/2005/8/layout/vProcess5"/>
    <dgm:cxn modelId="{D89F7A71-2649-4073-8423-7D5A0841B4DA}" type="presOf" srcId="{5B8B973C-D707-471E-984C-3ADFE9E2D27E}" destId="{A3F60A02-4824-498C-BF87-1A7B468F7831}" srcOrd="1" destOrd="0" presId="urn:microsoft.com/office/officeart/2005/8/layout/vProcess5"/>
    <dgm:cxn modelId="{318DFC0E-A8FB-489A-9199-7AF20E1025FA}" type="presOf" srcId="{5B8B973C-D707-471E-984C-3ADFE9E2D27E}" destId="{18A88D81-AE55-4DC7-8C76-31A81E2FC9A5}" srcOrd="0" destOrd="0" presId="urn:microsoft.com/office/officeart/2005/8/layout/vProcess5"/>
    <dgm:cxn modelId="{F0A93939-1D34-4B35-A66C-59921F247D0E}" type="presOf" srcId="{55F6685F-ABCE-4A69-90E1-A1F7F3875747}" destId="{5B467480-ADFF-430B-A3DE-64A470210BBF}" srcOrd="0" destOrd="0" presId="urn:microsoft.com/office/officeart/2005/8/layout/vProcess5"/>
    <dgm:cxn modelId="{C26BD19C-42A1-414A-A95C-967658272DB3}" srcId="{B478E243-009B-415F-AE11-396D505E9661}" destId="{CBA09472-13D7-4E5B-842C-B1BC812A732E}" srcOrd="3" destOrd="0" parTransId="{49716D58-D590-4555-A2C9-24E14F5FEEAE}" sibTransId="{7587FC01-4FC1-48C8-858D-B90B9BA401DE}"/>
    <dgm:cxn modelId="{071E000E-55DF-4D86-82F5-90D3C7163BA3}" srcId="{B478E243-009B-415F-AE11-396D505E9661}" destId="{5B8B973C-D707-471E-984C-3ADFE9E2D27E}" srcOrd="4" destOrd="0" parTransId="{F7893C05-0BF3-41BF-9710-8A28A0E63EF0}" sibTransId="{3B8CE1CC-D122-4AC5-A27A-AEAD68EE6558}"/>
    <dgm:cxn modelId="{B13298E4-00E6-46ED-BE5C-A5EAEB3CD05C}" type="presOf" srcId="{7587FC01-4FC1-48C8-858D-B90B9BA401DE}" destId="{4EB6A1DE-2104-4FE5-B73F-384DBEA8C974}" srcOrd="0" destOrd="0" presId="urn:microsoft.com/office/officeart/2005/8/layout/vProcess5"/>
    <dgm:cxn modelId="{6EABD08A-5881-410D-8529-D1A94CE9389F}" srcId="{B478E243-009B-415F-AE11-396D505E9661}" destId="{55F6685F-ABCE-4A69-90E1-A1F7F3875747}" srcOrd="1" destOrd="0" parTransId="{01189E4E-965E-422A-9CDF-EB7796B3C9FD}" sibTransId="{4DDBC09F-EED8-45C5-BCCB-E2EBE74F084F}"/>
    <dgm:cxn modelId="{C53DF815-7FE1-4475-89D7-0684B9C7E5FD}" type="presOf" srcId="{95FEE5A0-4462-4A5F-B512-ADF401F03288}" destId="{6C39F13A-DE57-4A91-B7A7-CF50AA853CE7}" srcOrd="0" destOrd="0" presId="urn:microsoft.com/office/officeart/2005/8/layout/vProcess5"/>
    <dgm:cxn modelId="{982F14A4-D489-4E3C-8A17-632E4CE46EEC}" type="presOf" srcId="{2A06CC35-EFDC-4629-A07F-0231B744FA39}" destId="{21C32344-DAD9-4AE0-9E64-EF2549BD17FA}" srcOrd="0" destOrd="0" presId="urn:microsoft.com/office/officeart/2005/8/layout/vProcess5"/>
    <dgm:cxn modelId="{62048A91-5258-4623-9B01-1C85B97D3935}" type="presParOf" srcId="{AD9756D5-21F1-4349-BF03-673D626709E7}" destId="{CF385D99-A245-44E1-8563-8CA841249DA7}" srcOrd="0" destOrd="0" presId="urn:microsoft.com/office/officeart/2005/8/layout/vProcess5"/>
    <dgm:cxn modelId="{F280CE8C-5F64-4424-A33C-275A677468C8}" type="presParOf" srcId="{AD9756D5-21F1-4349-BF03-673D626709E7}" destId="{F6324995-E2DE-45D5-91D2-FD7FF6D96892}" srcOrd="1" destOrd="0" presId="urn:microsoft.com/office/officeart/2005/8/layout/vProcess5"/>
    <dgm:cxn modelId="{7761631E-0005-4ECD-BBFA-D764A163060E}" type="presParOf" srcId="{AD9756D5-21F1-4349-BF03-673D626709E7}" destId="{5B467480-ADFF-430B-A3DE-64A470210BBF}" srcOrd="2" destOrd="0" presId="urn:microsoft.com/office/officeart/2005/8/layout/vProcess5"/>
    <dgm:cxn modelId="{42CB5AE7-C765-4422-9DD4-CEBCD64B7F2B}" type="presParOf" srcId="{AD9756D5-21F1-4349-BF03-673D626709E7}" destId="{21C32344-DAD9-4AE0-9E64-EF2549BD17FA}" srcOrd="3" destOrd="0" presId="urn:microsoft.com/office/officeart/2005/8/layout/vProcess5"/>
    <dgm:cxn modelId="{C05B54B4-3595-4D08-9230-A6B44C297538}" type="presParOf" srcId="{AD9756D5-21F1-4349-BF03-673D626709E7}" destId="{5365929D-75BD-4944-BB5A-37E9D3D4882F}" srcOrd="4" destOrd="0" presId="urn:microsoft.com/office/officeart/2005/8/layout/vProcess5"/>
    <dgm:cxn modelId="{EF6429A4-04EC-436A-96C1-05A922AE1C4A}" type="presParOf" srcId="{AD9756D5-21F1-4349-BF03-673D626709E7}" destId="{18A88D81-AE55-4DC7-8C76-31A81E2FC9A5}" srcOrd="5" destOrd="0" presId="urn:microsoft.com/office/officeart/2005/8/layout/vProcess5"/>
    <dgm:cxn modelId="{532DFDCF-61A8-4730-B7D2-4BD5E018DE00}" type="presParOf" srcId="{AD9756D5-21F1-4349-BF03-673D626709E7}" destId="{6C39F13A-DE57-4A91-B7A7-CF50AA853CE7}" srcOrd="6" destOrd="0" presId="urn:microsoft.com/office/officeart/2005/8/layout/vProcess5"/>
    <dgm:cxn modelId="{E66085D0-C9C4-478B-AA1A-6BA6BF1C6C8E}" type="presParOf" srcId="{AD9756D5-21F1-4349-BF03-673D626709E7}" destId="{19F14A7A-CEA2-4594-9157-007C26862954}" srcOrd="7" destOrd="0" presId="urn:microsoft.com/office/officeart/2005/8/layout/vProcess5"/>
    <dgm:cxn modelId="{223EA067-6B16-4587-9CD4-547902946148}" type="presParOf" srcId="{AD9756D5-21F1-4349-BF03-673D626709E7}" destId="{47B0CD2E-AAFA-450F-B2A2-89115A88E9FD}" srcOrd="8" destOrd="0" presId="urn:microsoft.com/office/officeart/2005/8/layout/vProcess5"/>
    <dgm:cxn modelId="{FF342943-F7B0-41F7-8FEA-B9C179109F1A}" type="presParOf" srcId="{AD9756D5-21F1-4349-BF03-673D626709E7}" destId="{4EB6A1DE-2104-4FE5-B73F-384DBEA8C974}" srcOrd="9" destOrd="0" presId="urn:microsoft.com/office/officeart/2005/8/layout/vProcess5"/>
    <dgm:cxn modelId="{20EF1BEC-D908-4F67-A9AB-8A7B81324F63}" type="presParOf" srcId="{AD9756D5-21F1-4349-BF03-673D626709E7}" destId="{12CD7EC6-EC65-4118-9AF8-EA66E1989C3C}" srcOrd="10" destOrd="0" presId="urn:microsoft.com/office/officeart/2005/8/layout/vProcess5"/>
    <dgm:cxn modelId="{F849CEB2-ED6C-4851-BD9D-E510ACBCCACA}" type="presParOf" srcId="{AD9756D5-21F1-4349-BF03-673D626709E7}" destId="{48980EF4-3B24-4042-9DD7-BE67B14C5EDE}" srcOrd="11" destOrd="0" presId="urn:microsoft.com/office/officeart/2005/8/layout/vProcess5"/>
    <dgm:cxn modelId="{DA4663B6-1D3D-446D-ACA0-57A638D32D0E}" type="presParOf" srcId="{AD9756D5-21F1-4349-BF03-673D626709E7}" destId="{DE50D8AC-2F94-4745-9FC0-CF4275B5607E}" srcOrd="12" destOrd="0" presId="urn:microsoft.com/office/officeart/2005/8/layout/vProcess5"/>
    <dgm:cxn modelId="{AB2BBF98-7C68-4B22-AA1F-13374FE76547}" type="presParOf" srcId="{AD9756D5-21F1-4349-BF03-673D626709E7}" destId="{8155458A-5685-425E-A61C-36EB82498401}" srcOrd="13" destOrd="0" presId="urn:microsoft.com/office/officeart/2005/8/layout/vProcess5"/>
    <dgm:cxn modelId="{D15BE9D3-EEA5-496E-A8B3-4E25DC2764CD}" type="presParOf" srcId="{AD9756D5-21F1-4349-BF03-673D626709E7}" destId="{A3F60A02-4824-498C-BF87-1A7B468F783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81F5CB-1F24-4E4A-AD27-9A9329A7ABB2}" type="datetimeFigureOut">
              <a:rPr lang="ru-RU" smtClean="0"/>
              <a:t>05.04.2015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B522C-3183-4437-B08E-E5DA662933A4}" type="slidenum">
              <a:rPr lang="ru-RU" smtClean="0"/>
              <a:t>‹#›</a:t>
            </a:fld>
            <a:endParaRPr lang="ru-RU"/>
          </a:p>
        </p:txBody>
      </p:sp>
    </p:spTree>
    <p:extLst>
      <p:ext uri="{BB962C8B-B14F-4D97-AF65-F5344CB8AC3E}">
        <p14:creationId xmlns:p14="http://schemas.microsoft.com/office/powerpoint/2010/main" val="4054467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A7B522C-3183-4437-B08E-E5DA662933A4}" type="slidenum">
              <a:rPr lang="ru-RU" smtClean="0"/>
              <a:t>23</a:t>
            </a:fld>
            <a:endParaRPr lang="ru-RU"/>
          </a:p>
        </p:txBody>
      </p:sp>
    </p:spTree>
    <p:extLst>
      <p:ext uri="{BB962C8B-B14F-4D97-AF65-F5344CB8AC3E}">
        <p14:creationId xmlns:p14="http://schemas.microsoft.com/office/powerpoint/2010/main" val="551000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A7B522C-3183-4437-B08E-E5DA662933A4}" type="slidenum">
              <a:rPr lang="ru-RU" smtClean="0"/>
              <a:t>29</a:t>
            </a:fld>
            <a:endParaRPr lang="ru-RU"/>
          </a:p>
        </p:txBody>
      </p:sp>
    </p:spTree>
    <p:extLst>
      <p:ext uri="{BB962C8B-B14F-4D97-AF65-F5344CB8AC3E}">
        <p14:creationId xmlns:p14="http://schemas.microsoft.com/office/powerpoint/2010/main" val="2010156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D505DAC-37C8-4DD7-8F2D-A255DD141AAD}" type="datetimeFigureOut">
              <a:rPr lang="ru-RU" smtClean="0"/>
              <a:t>05.04.2015</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93B1A4A-72A1-4B4C-9DEC-86DEDD471221}" type="slidenum">
              <a:rPr lang="ru-RU" smtClean="0"/>
              <a:t>‹#›</a:t>
            </a:fld>
            <a:endParaRPr lang="ru-RU"/>
          </a:p>
        </p:txBody>
      </p:sp>
    </p:spTree>
    <p:extLst>
      <p:ext uri="{BB962C8B-B14F-4D97-AF65-F5344CB8AC3E}">
        <p14:creationId xmlns:p14="http://schemas.microsoft.com/office/powerpoint/2010/main" val="1147673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505DAC-37C8-4DD7-8F2D-A255DD141AAD}" type="datetimeFigureOut">
              <a:rPr lang="ru-RU" smtClean="0"/>
              <a:t>05.04.2015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93B1A4A-72A1-4B4C-9DEC-86DEDD471221}" type="slidenum">
              <a:rPr lang="ru-RU" smtClean="0"/>
              <a:t>‹#›</a:t>
            </a:fld>
            <a:endParaRPr lang="ru-RU"/>
          </a:p>
        </p:txBody>
      </p:sp>
    </p:spTree>
    <p:extLst>
      <p:ext uri="{BB962C8B-B14F-4D97-AF65-F5344CB8AC3E}">
        <p14:creationId xmlns:p14="http://schemas.microsoft.com/office/powerpoint/2010/main" val="104480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505DAC-37C8-4DD7-8F2D-A255DD141AAD}" type="datetimeFigureOut">
              <a:rPr lang="ru-RU" smtClean="0"/>
              <a:t>05.04.2015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93B1A4A-72A1-4B4C-9DEC-86DEDD471221}"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36574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D505DAC-37C8-4DD7-8F2D-A255DD141AAD}" type="datetimeFigureOut">
              <a:rPr lang="ru-RU" smtClean="0"/>
              <a:t>05.04.2015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93B1A4A-72A1-4B4C-9DEC-86DEDD471221}" type="slidenum">
              <a:rPr lang="ru-RU" smtClean="0"/>
              <a:t>‹#›</a:t>
            </a:fld>
            <a:endParaRPr lang="ru-RU"/>
          </a:p>
        </p:txBody>
      </p:sp>
    </p:spTree>
    <p:extLst>
      <p:ext uri="{BB962C8B-B14F-4D97-AF65-F5344CB8AC3E}">
        <p14:creationId xmlns:p14="http://schemas.microsoft.com/office/powerpoint/2010/main" val="405169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D505DAC-37C8-4DD7-8F2D-A255DD141AAD}" type="datetimeFigureOut">
              <a:rPr lang="ru-RU" smtClean="0"/>
              <a:t>05.04.2015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93B1A4A-72A1-4B4C-9DEC-86DEDD471221}"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78480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D505DAC-37C8-4DD7-8F2D-A255DD141AAD}" type="datetimeFigureOut">
              <a:rPr lang="ru-RU" smtClean="0"/>
              <a:t>05.04.2015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93B1A4A-72A1-4B4C-9DEC-86DEDD471221}" type="slidenum">
              <a:rPr lang="ru-RU" smtClean="0"/>
              <a:t>‹#›</a:t>
            </a:fld>
            <a:endParaRPr lang="ru-RU"/>
          </a:p>
        </p:txBody>
      </p:sp>
    </p:spTree>
    <p:extLst>
      <p:ext uri="{BB962C8B-B14F-4D97-AF65-F5344CB8AC3E}">
        <p14:creationId xmlns:p14="http://schemas.microsoft.com/office/powerpoint/2010/main" val="3916938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505DAC-37C8-4DD7-8F2D-A255DD141AAD}" type="datetimeFigureOut">
              <a:rPr lang="ru-RU" smtClean="0"/>
              <a:t>05.04.2015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3B1A4A-72A1-4B4C-9DEC-86DEDD471221}" type="slidenum">
              <a:rPr lang="ru-RU" smtClean="0"/>
              <a:t>‹#›</a:t>
            </a:fld>
            <a:endParaRPr lang="ru-RU"/>
          </a:p>
        </p:txBody>
      </p:sp>
    </p:spTree>
    <p:extLst>
      <p:ext uri="{BB962C8B-B14F-4D97-AF65-F5344CB8AC3E}">
        <p14:creationId xmlns:p14="http://schemas.microsoft.com/office/powerpoint/2010/main" val="2805303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505DAC-37C8-4DD7-8F2D-A255DD141AAD}" type="datetimeFigureOut">
              <a:rPr lang="ru-RU" smtClean="0"/>
              <a:t>05.04.2015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3B1A4A-72A1-4B4C-9DEC-86DEDD471221}" type="slidenum">
              <a:rPr lang="ru-RU" smtClean="0"/>
              <a:t>‹#›</a:t>
            </a:fld>
            <a:endParaRPr lang="ru-RU"/>
          </a:p>
        </p:txBody>
      </p:sp>
    </p:spTree>
    <p:extLst>
      <p:ext uri="{BB962C8B-B14F-4D97-AF65-F5344CB8AC3E}">
        <p14:creationId xmlns:p14="http://schemas.microsoft.com/office/powerpoint/2010/main" val="2202517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914400" y="609600"/>
            <a:ext cx="10363200" cy="5486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09B7785E-C7DD-48B0-9272-72F2086B3223}" type="datetime1">
              <a:rPr lang="en-US" smtClean="0"/>
              <a:pPr>
                <a:defRPr/>
              </a:pPr>
              <a:t>4/5/2015</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2C756FD-35E5-47C0-AAF6-FD2146DAC4F7}" type="slidenum">
              <a:rPr lang="ru-RU"/>
              <a:pPr>
                <a:defRPr/>
              </a:pPr>
              <a:t>‹#›</a:t>
            </a:fld>
            <a:endParaRPr lang="ru-RU"/>
          </a:p>
        </p:txBody>
      </p:sp>
    </p:spTree>
    <p:extLst>
      <p:ext uri="{BB962C8B-B14F-4D97-AF65-F5344CB8AC3E}">
        <p14:creationId xmlns:p14="http://schemas.microsoft.com/office/powerpoint/2010/main" val="412240053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D505DAC-37C8-4DD7-8F2D-A255DD141AAD}" type="datetimeFigureOut">
              <a:rPr lang="ru-RU" smtClean="0"/>
              <a:t>05.04.2015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3B1A4A-72A1-4B4C-9DEC-86DEDD471221}" type="slidenum">
              <a:rPr lang="ru-RU" smtClean="0"/>
              <a:t>‹#›</a:t>
            </a:fld>
            <a:endParaRPr lang="ru-RU"/>
          </a:p>
        </p:txBody>
      </p:sp>
    </p:spTree>
    <p:extLst>
      <p:ext uri="{BB962C8B-B14F-4D97-AF65-F5344CB8AC3E}">
        <p14:creationId xmlns:p14="http://schemas.microsoft.com/office/powerpoint/2010/main" val="1355684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D505DAC-37C8-4DD7-8F2D-A255DD141AAD}" type="datetimeFigureOut">
              <a:rPr lang="ru-RU" smtClean="0"/>
              <a:t>05.04.2015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93B1A4A-72A1-4B4C-9DEC-86DEDD471221}" type="slidenum">
              <a:rPr lang="ru-RU" smtClean="0"/>
              <a:t>‹#›</a:t>
            </a:fld>
            <a:endParaRPr lang="ru-RU"/>
          </a:p>
        </p:txBody>
      </p:sp>
    </p:spTree>
    <p:extLst>
      <p:ext uri="{BB962C8B-B14F-4D97-AF65-F5344CB8AC3E}">
        <p14:creationId xmlns:p14="http://schemas.microsoft.com/office/powerpoint/2010/main" val="70826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D505DAC-37C8-4DD7-8F2D-A255DD141AAD}" type="datetimeFigureOut">
              <a:rPr lang="ru-RU" smtClean="0"/>
              <a:t>05.04.2015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93B1A4A-72A1-4B4C-9DEC-86DEDD471221}" type="slidenum">
              <a:rPr lang="ru-RU" smtClean="0"/>
              <a:t>‹#›</a:t>
            </a:fld>
            <a:endParaRPr lang="ru-RU"/>
          </a:p>
        </p:txBody>
      </p:sp>
    </p:spTree>
    <p:extLst>
      <p:ext uri="{BB962C8B-B14F-4D97-AF65-F5344CB8AC3E}">
        <p14:creationId xmlns:p14="http://schemas.microsoft.com/office/powerpoint/2010/main" val="1078937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D505DAC-37C8-4DD7-8F2D-A255DD141AAD}" type="datetimeFigureOut">
              <a:rPr lang="ru-RU" smtClean="0"/>
              <a:t>05.04.2015</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93B1A4A-72A1-4B4C-9DEC-86DEDD471221}" type="slidenum">
              <a:rPr lang="ru-RU" smtClean="0"/>
              <a:t>‹#›</a:t>
            </a:fld>
            <a:endParaRPr lang="ru-RU"/>
          </a:p>
        </p:txBody>
      </p:sp>
    </p:spTree>
    <p:extLst>
      <p:ext uri="{BB962C8B-B14F-4D97-AF65-F5344CB8AC3E}">
        <p14:creationId xmlns:p14="http://schemas.microsoft.com/office/powerpoint/2010/main" val="96231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D505DAC-37C8-4DD7-8F2D-A255DD141AAD}" type="datetimeFigureOut">
              <a:rPr lang="ru-RU" smtClean="0"/>
              <a:t>05.04.2015</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93B1A4A-72A1-4B4C-9DEC-86DEDD471221}" type="slidenum">
              <a:rPr lang="ru-RU" smtClean="0"/>
              <a:t>‹#›</a:t>
            </a:fld>
            <a:endParaRPr lang="ru-RU"/>
          </a:p>
        </p:txBody>
      </p:sp>
    </p:spTree>
    <p:extLst>
      <p:ext uri="{BB962C8B-B14F-4D97-AF65-F5344CB8AC3E}">
        <p14:creationId xmlns:p14="http://schemas.microsoft.com/office/powerpoint/2010/main" val="132524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05DAC-37C8-4DD7-8F2D-A255DD141AAD}" type="datetimeFigureOut">
              <a:rPr lang="ru-RU" smtClean="0"/>
              <a:t>05.04.2015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93B1A4A-72A1-4B4C-9DEC-86DEDD471221}" type="slidenum">
              <a:rPr lang="ru-RU" smtClean="0"/>
              <a:t>‹#›</a:t>
            </a:fld>
            <a:endParaRPr lang="ru-RU"/>
          </a:p>
        </p:txBody>
      </p:sp>
    </p:spTree>
    <p:extLst>
      <p:ext uri="{BB962C8B-B14F-4D97-AF65-F5344CB8AC3E}">
        <p14:creationId xmlns:p14="http://schemas.microsoft.com/office/powerpoint/2010/main" val="120087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D505DAC-37C8-4DD7-8F2D-A255DD141AAD}" type="datetimeFigureOut">
              <a:rPr lang="ru-RU" smtClean="0"/>
              <a:t>05.04.2015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93B1A4A-72A1-4B4C-9DEC-86DEDD471221}" type="slidenum">
              <a:rPr lang="ru-RU" smtClean="0"/>
              <a:t>‹#›</a:t>
            </a:fld>
            <a:endParaRPr lang="ru-RU"/>
          </a:p>
        </p:txBody>
      </p:sp>
    </p:spTree>
    <p:extLst>
      <p:ext uri="{BB962C8B-B14F-4D97-AF65-F5344CB8AC3E}">
        <p14:creationId xmlns:p14="http://schemas.microsoft.com/office/powerpoint/2010/main" val="373492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D505DAC-37C8-4DD7-8F2D-A255DD141AAD}" type="datetimeFigureOut">
              <a:rPr lang="ru-RU" smtClean="0"/>
              <a:t>05.04.2015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93B1A4A-72A1-4B4C-9DEC-86DEDD471221}" type="slidenum">
              <a:rPr lang="ru-RU" smtClean="0"/>
              <a:t>‹#›</a:t>
            </a:fld>
            <a:endParaRPr lang="ru-RU"/>
          </a:p>
        </p:txBody>
      </p:sp>
    </p:spTree>
    <p:extLst>
      <p:ext uri="{BB962C8B-B14F-4D97-AF65-F5344CB8AC3E}">
        <p14:creationId xmlns:p14="http://schemas.microsoft.com/office/powerpoint/2010/main" val="118827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D505DAC-37C8-4DD7-8F2D-A255DD141AAD}" type="datetimeFigureOut">
              <a:rPr lang="ru-RU" smtClean="0"/>
              <a:t>05.04.2015</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93B1A4A-72A1-4B4C-9DEC-86DEDD471221}" type="slidenum">
              <a:rPr lang="ru-RU" smtClean="0"/>
              <a:t>‹#›</a:t>
            </a:fld>
            <a:endParaRPr lang="ru-RU"/>
          </a:p>
        </p:txBody>
      </p:sp>
    </p:spTree>
    <p:extLst>
      <p:ext uri="{BB962C8B-B14F-4D97-AF65-F5344CB8AC3E}">
        <p14:creationId xmlns:p14="http://schemas.microsoft.com/office/powerpoint/2010/main" val="150430973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7.gif"/></Relationships>
</file>

<file path=ppt/slides/_rels/slide2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9.gif"/><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8.gif"/><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17.xml"/><Relationship Id="rId4" Type="http://schemas.openxmlformats.org/officeDocument/2006/relationships/image" Target="../media/image22.gif"/></Relationships>
</file>

<file path=ppt/slides/_rels/slide2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hyperlink" Target="http://www.mobilmusic.ru/mfile/01/0d/f6/278873.gif"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4.jpeg"/><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30">
          <a:fgClr>
            <a:schemeClr val="accent1"/>
          </a:fgClr>
          <a:bgClr>
            <a:schemeClr val="bg1"/>
          </a:bgClr>
        </a:patt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1"/>
            <a:ext cx="12192000" cy="6943725"/>
          </a:xfrm>
          <a:prstGeom prst="rect">
            <a:avLst/>
          </a:prstGeom>
        </p:spPr>
      </p:pic>
      <p:pic>
        <p:nvPicPr>
          <p:cNvPr id="9" name="Рисунок 8"/>
          <p:cNvPicPr>
            <a:picLocks noChangeAspect="1"/>
          </p:cNvPicPr>
          <p:nvPr/>
        </p:nvPicPr>
        <p:blipFill>
          <a:blip r:embed="rId3"/>
          <a:stretch>
            <a:fillRect/>
          </a:stretch>
        </p:blipFill>
        <p:spPr>
          <a:xfrm>
            <a:off x="156093" y="5507039"/>
            <a:ext cx="2381958" cy="1350961"/>
          </a:xfrm>
          <a:prstGeom prst="rect">
            <a:avLst/>
          </a:prstGeom>
        </p:spPr>
      </p:pic>
      <p:sp>
        <p:nvSpPr>
          <p:cNvPr id="2" name="Заголовок 1"/>
          <p:cNvSpPr>
            <a:spLocks noGrp="1"/>
          </p:cNvSpPr>
          <p:nvPr>
            <p:ph type="ctrTitle"/>
          </p:nvPr>
        </p:nvSpPr>
        <p:spPr>
          <a:xfrm>
            <a:off x="1070493" y="1719618"/>
            <a:ext cx="10434119" cy="4012442"/>
          </a:xfrm>
        </p:spPr>
        <p:txBody>
          <a:bodyPr>
            <a:normAutofit fontScale="90000"/>
          </a:bodyPr>
          <a:lstStyle/>
          <a:p>
            <a:pPr lvl="0" algn="ctr" defTabSz="914400">
              <a:spcBef>
                <a:spcPts val="0"/>
              </a:spcBef>
              <a:defRPr/>
            </a:pPr>
            <a:r>
              <a:rPr lang="ru-RU" sz="4800" i="1" dirty="0">
                <a:ln w="9525">
                  <a:noFill/>
                </a:ln>
                <a:solidFill>
                  <a:srgbClr val="C00000"/>
                </a:solidFill>
                <a:latin typeface="Bookman Old Style" panose="02050604050505020204" pitchFamily="18" charset="0"/>
                <a:ea typeface="+mj-lt"/>
                <a:cs typeface="+mj-lt"/>
              </a:rPr>
              <a:t>У</a:t>
            </a:r>
            <a:r>
              <a:rPr lang="ru-RU" sz="4800" i="1" dirty="0">
                <a:ln w="9525">
                  <a:noFill/>
                </a:ln>
                <a:solidFill>
                  <a:srgbClr val="795339">
                    <a:shade val="85000"/>
                    <a:satMod val="150000"/>
                  </a:srgbClr>
                </a:solidFill>
                <a:latin typeface="Bookman Old Style" panose="02050604050505020204" pitchFamily="18" charset="0"/>
                <a:ea typeface="+mj-lt"/>
                <a:cs typeface="+mj-lt"/>
              </a:rPr>
              <a:t>НИВЕРСАЛЬНЫЕ </a:t>
            </a:r>
            <a:r>
              <a:rPr lang="ru-RU" sz="4800" i="1" dirty="0" smtClean="0">
                <a:ln w="9525">
                  <a:noFill/>
                </a:ln>
                <a:solidFill>
                  <a:srgbClr val="795339">
                    <a:shade val="85000"/>
                    <a:satMod val="150000"/>
                  </a:srgbClr>
                </a:solidFill>
                <a:latin typeface="Bookman Old Style" panose="02050604050505020204" pitchFamily="18" charset="0"/>
                <a:ea typeface="+mj-lt"/>
                <a:cs typeface="+mj-lt"/>
              </a:rPr>
              <a:t/>
            </a:r>
            <a:br>
              <a:rPr lang="ru-RU" sz="4800" i="1" dirty="0" smtClean="0">
                <a:ln w="9525">
                  <a:noFill/>
                </a:ln>
                <a:solidFill>
                  <a:srgbClr val="795339">
                    <a:shade val="85000"/>
                    <a:satMod val="150000"/>
                  </a:srgbClr>
                </a:solidFill>
                <a:latin typeface="Bookman Old Style" panose="02050604050505020204" pitchFamily="18" charset="0"/>
                <a:ea typeface="+mj-lt"/>
                <a:cs typeface="+mj-lt"/>
              </a:rPr>
            </a:br>
            <a:r>
              <a:rPr lang="ru-RU" sz="4800" i="1" dirty="0" smtClean="0">
                <a:ln w="9525">
                  <a:noFill/>
                </a:ln>
                <a:solidFill>
                  <a:srgbClr val="C00000"/>
                </a:solidFill>
                <a:latin typeface="Bookman Old Style" panose="02050604050505020204" pitchFamily="18" charset="0"/>
                <a:ea typeface="+mj-lt"/>
                <a:cs typeface="+mj-lt"/>
              </a:rPr>
              <a:t>У</a:t>
            </a:r>
            <a:r>
              <a:rPr lang="ru-RU" sz="4800" i="1" dirty="0" smtClean="0">
                <a:ln w="9525">
                  <a:noFill/>
                </a:ln>
                <a:solidFill>
                  <a:srgbClr val="795339">
                    <a:shade val="85000"/>
                    <a:satMod val="150000"/>
                  </a:srgbClr>
                </a:solidFill>
                <a:latin typeface="Bookman Old Style" panose="02050604050505020204" pitchFamily="18" charset="0"/>
                <a:ea typeface="+mj-lt"/>
                <a:cs typeface="+mj-lt"/>
              </a:rPr>
              <a:t>ЧЕБНЫЕ</a:t>
            </a:r>
            <a:br>
              <a:rPr lang="ru-RU" sz="4800" i="1" dirty="0" smtClean="0">
                <a:ln w="9525">
                  <a:noFill/>
                </a:ln>
                <a:solidFill>
                  <a:srgbClr val="795339">
                    <a:shade val="85000"/>
                    <a:satMod val="150000"/>
                  </a:srgbClr>
                </a:solidFill>
                <a:latin typeface="Bookman Old Style" panose="02050604050505020204" pitchFamily="18" charset="0"/>
                <a:ea typeface="+mj-lt"/>
                <a:cs typeface="+mj-lt"/>
              </a:rPr>
            </a:br>
            <a:r>
              <a:rPr lang="ru-RU" sz="4800" i="1" dirty="0" smtClean="0">
                <a:ln w="9525">
                  <a:noFill/>
                </a:ln>
                <a:solidFill>
                  <a:srgbClr val="795339">
                    <a:shade val="85000"/>
                    <a:satMod val="150000"/>
                  </a:srgbClr>
                </a:solidFill>
                <a:latin typeface="Bookman Old Style" panose="02050604050505020204" pitchFamily="18" charset="0"/>
                <a:ea typeface="+mj-lt"/>
                <a:cs typeface="+mj-lt"/>
              </a:rPr>
              <a:t> </a:t>
            </a:r>
            <a:r>
              <a:rPr lang="ru-RU" sz="4800" i="1" dirty="0" smtClean="0">
                <a:ln w="9525">
                  <a:noFill/>
                </a:ln>
                <a:solidFill>
                  <a:srgbClr val="C00000"/>
                </a:solidFill>
                <a:latin typeface="Bookman Old Style" panose="02050604050505020204" pitchFamily="18" charset="0"/>
                <a:ea typeface="+mj-lt"/>
                <a:cs typeface="+mj-lt"/>
              </a:rPr>
              <a:t>Д</a:t>
            </a:r>
            <a:r>
              <a:rPr lang="ru-RU" sz="4800" i="1" dirty="0" smtClean="0">
                <a:ln w="9525">
                  <a:noFill/>
                </a:ln>
                <a:solidFill>
                  <a:srgbClr val="795339">
                    <a:shade val="85000"/>
                    <a:satMod val="150000"/>
                  </a:srgbClr>
                </a:solidFill>
                <a:latin typeface="Bookman Old Style" panose="02050604050505020204" pitchFamily="18" charset="0"/>
                <a:ea typeface="+mj-lt"/>
                <a:cs typeface="+mj-lt"/>
              </a:rPr>
              <a:t>ЕЙСТВИЯ (УУД</a:t>
            </a:r>
            <a:r>
              <a:rPr lang="ru-RU" sz="4800" i="1" dirty="0" smtClean="0">
                <a:ln w="9525">
                  <a:noFill/>
                </a:ln>
                <a:solidFill>
                  <a:srgbClr val="795339">
                    <a:shade val="85000"/>
                    <a:satMod val="150000"/>
                  </a:srgbClr>
                </a:solidFill>
                <a:latin typeface="Bookman Old Style" panose="02050604050505020204" pitchFamily="18" charset="0"/>
                <a:ea typeface="+mj-lt"/>
                <a:cs typeface="+mj-lt"/>
              </a:rPr>
              <a:t>)</a:t>
            </a:r>
            <a:br>
              <a:rPr lang="ru-RU" sz="4800" i="1" dirty="0" smtClean="0">
                <a:ln w="9525">
                  <a:noFill/>
                </a:ln>
                <a:solidFill>
                  <a:srgbClr val="795339">
                    <a:shade val="85000"/>
                    <a:satMod val="150000"/>
                  </a:srgbClr>
                </a:solidFill>
                <a:latin typeface="Bookman Old Style" panose="02050604050505020204" pitchFamily="18" charset="0"/>
                <a:ea typeface="+mj-lt"/>
                <a:cs typeface="+mj-lt"/>
              </a:rPr>
            </a:br>
            <a:r>
              <a:rPr lang="ru-RU" sz="4800" i="1" dirty="0">
                <a:ln w="9525">
                  <a:noFill/>
                </a:ln>
                <a:solidFill>
                  <a:srgbClr val="795339">
                    <a:shade val="85000"/>
                    <a:satMod val="150000"/>
                  </a:srgbClr>
                </a:solidFill>
                <a:latin typeface="Bookman Old Style" panose="02050604050505020204" pitchFamily="18" charset="0"/>
                <a:ea typeface="+mj-lt"/>
                <a:cs typeface="+mj-lt"/>
              </a:rPr>
              <a:t/>
            </a:r>
            <a:br>
              <a:rPr lang="ru-RU" sz="4800" i="1" dirty="0">
                <a:ln w="9525">
                  <a:noFill/>
                </a:ln>
                <a:solidFill>
                  <a:srgbClr val="795339">
                    <a:shade val="85000"/>
                    <a:satMod val="150000"/>
                  </a:srgbClr>
                </a:solidFill>
                <a:latin typeface="Bookman Old Style" panose="02050604050505020204" pitchFamily="18" charset="0"/>
                <a:ea typeface="+mj-lt"/>
                <a:cs typeface="+mj-lt"/>
              </a:rPr>
            </a:br>
            <a:r>
              <a:rPr lang="ru-RU" sz="2000" i="1" dirty="0" err="1" smtClean="0">
                <a:ln w="9525">
                  <a:noFill/>
                </a:ln>
                <a:solidFill>
                  <a:srgbClr val="795339">
                    <a:shade val="85000"/>
                    <a:satMod val="150000"/>
                  </a:srgbClr>
                </a:solidFill>
                <a:latin typeface="Bookman Old Style" panose="02050604050505020204" pitchFamily="18" charset="0"/>
                <a:ea typeface="+mj-lt"/>
                <a:cs typeface="+mj-lt"/>
              </a:rPr>
              <a:t>Докл</a:t>
            </a:r>
            <a:r>
              <a:rPr lang="ru-RU" sz="2000" i="1" dirty="0" smtClean="0">
                <a:ln w="9525">
                  <a:noFill/>
                </a:ln>
                <a:solidFill>
                  <a:srgbClr val="795339">
                    <a:shade val="85000"/>
                    <a:satMod val="150000"/>
                  </a:srgbClr>
                </a:solidFill>
                <a:latin typeface="Bookman Old Style" panose="02050604050505020204" pitchFamily="18" charset="0"/>
                <a:ea typeface="+mj-lt"/>
                <a:cs typeface="+mj-lt"/>
              </a:rPr>
              <a:t>. учитель математики</a:t>
            </a:r>
            <a:br>
              <a:rPr lang="ru-RU" sz="2000" i="1" dirty="0" smtClean="0">
                <a:ln w="9525">
                  <a:noFill/>
                </a:ln>
                <a:solidFill>
                  <a:srgbClr val="795339">
                    <a:shade val="85000"/>
                    <a:satMod val="150000"/>
                  </a:srgbClr>
                </a:solidFill>
                <a:latin typeface="Bookman Old Style" panose="02050604050505020204" pitchFamily="18" charset="0"/>
                <a:ea typeface="+mj-lt"/>
                <a:cs typeface="+mj-lt"/>
              </a:rPr>
            </a:br>
            <a:r>
              <a:rPr lang="ru-RU" sz="2000" i="1" dirty="0" err="1" smtClean="0">
                <a:ln w="9525">
                  <a:noFill/>
                </a:ln>
                <a:solidFill>
                  <a:srgbClr val="795339">
                    <a:shade val="85000"/>
                    <a:satMod val="150000"/>
                  </a:srgbClr>
                </a:solidFill>
                <a:latin typeface="Bookman Old Style" panose="02050604050505020204" pitchFamily="18" charset="0"/>
                <a:ea typeface="+mj-lt"/>
                <a:cs typeface="+mj-lt"/>
              </a:rPr>
              <a:t>Полоус</a:t>
            </a:r>
            <a:r>
              <a:rPr lang="ru-RU" sz="2000" i="1" dirty="0" smtClean="0">
                <a:ln w="9525">
                  <a:noFill/>
                </a:ln>
                <a:solidFill>
                  <a:srgbClr val="795339">
                    <a:shade val="85000"/>
                    <a:satMod val="150000"/>
                  </a:srgbClr>
                </a:solidFill>
                <a:latin typeface="Bookman Old Style" panose="02050604050505020204" pitchFamily="18" charset="0"/>
                <a:ea typeface="+mj-lt"/>
                <a:cs typeface="+mj-lt"/>
              </a:rPr>
              <a:t> </a:t>
            </a:r>
            <a:r>
              <a:rPr lang="ru-RU" sz="2000" i="1" smtClean="0">
                <a:ln w="9525">
                  <a:noFill/>
                </a:ln>
                <a:solidFill>
                  <a:srgbClr val="795339">
                    <a:shade val="85000"/>
                    <a:satMod val="150000"/>
                  </a:srgbClr>
                </a:solidFill>
                <a:latin typeface="Bookman Old Style" panose="02050604050505020204" pitchFamily="18" charset="0"/>
                <a:ea typeface="+mj-lt"/>
                <a:cs typeface="+mj-lt"/>
              </a:rPr>
              <a:t>Ольга Николаевна</a:t>
            </a:r>
            <a:br>
              <a:rPr lang="ru-RU" sz="2000" i="1" smtClean="0">
                <a:ln w="9525">
                  <a:noFill/>
                </a:ln>
                <a:solidFill>
                  <a:srgbClr val="795339">
                    <a:shade val="85000"/>
                    <a:satMod val="150000"/>
                  </a:srgbClr>
                </a:solidFill>
                <a:latin typeface="Bookman Old Style" panose="02050604050505020204" pitchFamily="18" charset="0"/>
                <a:ea typeface="+mj-lt"/>
                <a:cs typeface="+mj-lt"/>
              </a:rPr>
            </a:br>
            <a:r>
              <a:rPr lang="ru-RU" sz="2000" i="1" smtClean="0">
                <a:ln w="9525">
                  <a:noFill/>
                </a:ln>
                <a:solidFill>
                  <a:srgbClr val="795339">
                    <a:shade val="85000"/>
                    <a:satMod val="150000"/>
                  </a:srgbClr>
                </a:solidFill>
                <a:latin typeface="Bookman Old Style" panose="02050604050505020204" pitchFamily="18" charset="0"/>
                <a:ea typeface="+mj-lt"/>
                <a:cs typeface="+mj-lt"/>
              </a:rPr>
              <a:t>25.03.2015г.</a:t>
            </a:r>
            <a:r>
              <a:rPr lang="ru-RU" sz="4800" i="1" dirty="0">
                <a:ln w="9525">
                  <a:noFill/>
                </a:ln>
                <a:solidFill>
                  <a:srgbClr val="795339">
                    <a:shade val="85000"/>
                    <a:satMod val="150000"/>
                  </a:srgbClr>
                </a:solidFill>
                <a:latin typeface="Bookman Old Style" panose="02050604050505020204" pitchFamily="18" charset="0"/>
                <a:ea typeface="+mj-lt"/>
                <a:cs typeface="+mj-lt"/>
              </a:rPr>
              <a:t/>
            </a:r>
            <a:br>
              <a:rPr lang="ru-RU" sz="4800" i="1" dirty="0">
                <a:ln w="9525">
                  <a:noFill/>
                </a:ln>
                <a:solidFill>
                  <a:srgbClr val="795339">
                    <a:shade val="85000"/>
                    <a:satMod val="150000"/>
                  </a:srgbClr>
                </a:solidFill>
                <a:latin typeface="Bookman Old Style" panose="02050604050505020204" pitchFamily="18" charset="0"/>
                <a:ea typeface="+mj-lt"/>
                <a:cs typeface="+mj-lt"/>
              </a:rPr>
            </a:br>
            <a:endParaRPr lang="ru-RU" i="1" dirty="0"/>
          </a:p>
        </p:txBody>
      </p:sp>
      <p:pic>
        <p:nvPicPr>
          <p:cNvPr id="10" name="Рисунок 9"/>
          <p:cNvPicPr>
            <a:picLocks noChangeAspect="1"/>
          </p:cNvPicPr>
          <p:nvPr/>
        </p:nvPicPr>
        <p:blipFill>
          <a:blip r:embed="rId4"/>
          <a:stretch>
            <a:fillRect/>
          </a:stretch>
        </p:blipFill>
        <p:spPr>
          <a:xfrm>
            <a:off x="156093" y="179126"/>
            <a:ext cx="914400" cy="1400175"/>
          </a:xfrm>
          <a:prstGeom prst="rect">
            <a:avLst/>
          </a:prstGeom>
        </p:spPr>
      </p:pic>
    </p:spTree>
    <p:extLst>
      <p:ext uri="{BB962C8B-B14F-4D97-AF65-F5344CB8AC3E}">
        <p14:creationId xmlns:p14="http://schemas.microsoft.com/office/powerpoint/2010/main" val="505706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8919969-49B9-40AE-8C3B-763BC9DD6F8B}" type="slidenum">
              <a:rPr lang="en-US" smtClean="0"/>
              <a:pPr/>
              <a:t>10</a:t>
            </a:fld>
            <a:endParaRPr lang="en-US"/>
          </a:p>
        </p:txBody>
      </p:sp>
      <p:graphicFrame>
        <p:nvGraphicFramePr>
          <p:cNvPr id="5" name="Содержимое 4"/>
          <p:cNvGraphicFramePr>
            <a:graphicFrameLocks/>
          </p:cNvGraphicFramePr>
          <p:nvPr>
            <p:extLst>
              <p:ext uri="{D42A27DB-BD31-4B8C-83A1-F6EECF244321}">
                <p14:modId xmlns:p14="http://schemas.microsoft.com/office/powerpoint/2010/main" val="2902980715"/>
              </p:ext>
            </p:extLst>
          </p:nvPr>
        </p:nvGraphicFramePr>
        <p:xfrm>
          <a:off x="2351584" y="1842448"/>
          <a:ext cx="7499350" cy="457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Скругленный прямоугольник 6"/>
          <p:cNvSpPr/>
          <p:nvPr/>
        </p:nvSpPr>
        <p:spPr>
          <a:xfrm>
            <a:off x="1311579" y="5638811"/>
            <a:ext cx="1428760" cy="785818"/>
          </a:xfrm>
          <a:prstGeom prst="roundRect">
            <a:avLst/>
          </a:prstGeom>
          <a:blipFill>
            <a:blip r:embed="rId7">
              <a:duotone>
                <a:srgbClr val="E7DEC9">
                  <a:shade val="9000"/>
                  <a:satMod val="300000"/>
                </a:srgbClr>
                <a:srgbClr val="E7DEC9">
                  <a:tint val="90000"/>
                  <a:satMod val="225000"/>
                </a:srgbClr>
              </a:duotone>
            </a:blip>
            <a:tile tx="0" ty="0" sx="90000" sy="90000" flip="xy" algn="tl"/>
          </a:blipFill>
          <a:ln w="9525" cap="flat" cmpd="sng" algn="ctr">
            <a:solidFill>
              <a:srgbClr val="FEB80A"/>
            </a:solidFill>
            <a:prstDash val="solid"/>
          </a:ln>
          <a:effectLst>
            <a:outerShdw blurRad="63500" dist="25400" dir="5400000" rotWithShape="0">
              <a:srgbClr val="000000">
                <a:alpha val="43137"/>
              </a:srgbClr>
            </a:outerShdw>
          </a:effectLst>
        </p:spPr>
        <p:txBody>
          <a:bodyPr anchor="ctr"/>
          <a:lstStyle/>
          <a:p>
            <a:pPr algn="ctr" fontAlgn="base">
              <a:spcBef>
                <a:spcPct val="0"/>
              </a:spcBef>
              <a:spcAft>
                <a:spcPct val="0"/>
              </a:spcAft>
              <a:defRPr/>
            </a:pPr>
            <a:r>
              <a:rPr lang="ru-RU" sz="2000" b="1" kern="0" dirty="0">
                <a:solidFill>
                  <a:srgbClr val="8A0000"/>
                </a:solidFill>
                <a:latin typeface="Bookman Old Style" pitchFamily="18" charset="0"/>
              </a:rPr>
              <a:t>Оценка</a:t>
            </a:r>
          </a:p>
        </p:txBody>
      </p:sp>
      <p:sp>
        <p:nvSpPr>
          <p:cNvPr id="9" name="Стрелка влево 8"/>
          <p:cNvSpPr/>
          <p:nvPr/>
        </p:nvSpPr>
        <p:spPr>
          <a:xfrm>
            <a:off x="3310079" y="5781689"/>
            <a:ext cx="642937" cy="500062"/>
          </a:xfrm>
          <a:prstGeom prst="leftArrow">
            <a:avLst/>
          </a:prstGeom>
          <a:solidFill>
            <a:srgbClr val="C00000"/>
          </a:solidFill>
          <a:ln w="25400" cap="flat" cmpd="sng" algn="ctr">
            <a:solidFill>
              <a:srgbClr val="FEB80A">
                <a:lumMod val="60000"/>
                <a:lumOff val="40000"/>
              </a:srgbClr>
            </a:solidFill>
            <a:prstDash val="solid"/>
          </a:ln>
          <a:effectLst/>
        </p:spPr>
        <p:txBody>
          <a:bodyPr anchor="ctr"/>
          <a:lstStyle/>
          <a:p>
            <a:pPr algn="ctr" fontAlgn="base">
              <a:spcBef>
                <a:spcPct val="0"/>
              </a:spcBef>
              <a:spcAft>
                <a:spcPct val="0"/>
              </a:spcAft>
              <a:defRPr/>
            </a:pPr>
            <a:endParaRPr lang="ru-RU" kern="0">
              <a:solidFill>
                <a:prstClr val="white"/>
              </a:solidFill>
              <a:latin typeface="Corbel" panose="020B0503020204020204" pitchFamily="34" charset="0"/>
            </a:endParaRPr>
          </a:p>
        </p:txBody>
      </p:sp>
      <p:sp>
        <p:nvSpPr>
          <p:cNvPr id="11" name="TextBox 10"/>
          <p:cNvSpPr txBox="1"/>
          <p:nvPr/>
        </p:nvSpPr>
        <p:spPr>
          <a:xfrm>
            <a:off x="1772136" y="1404750"/>
            <a:ext cx="9259471" cy="369332"/>
          </a:xfrm>
          <a:prstGeom prst="rect">
            <a:avLst/>
          </a:prstGeom>
          <a:noFill/>
        </p:spPr>
        <p:txBody>
          <a:bodyPr wrap="square">
            <a:spAutoFit/>
          </a:bodyPr>
          <a:lstStyle/>
          <a:p>
            <a:pPr fontAlgn="base">
              <a:spcBef>
                <a:spcPct val="0"/>
              </a:spcBef>
              <a:spcAft>
                <a:spcPct val="0"/>
              </a:spcAft>
              <a:defRPr/>
            </a:pPr>
            <a:r>
              <a:rPr lang="ru-RU" b="1" dirty="0">
                <a:solidFill>
                  <a:prstClr val="black"/>
                </a:solidFill>
                <a:latin typeface="Bookman Old Style" panose="02050604050505020204" pitchFamily="18" charset="0"/>
              </a:rPr>
              <a:t>обеспечивают учащимся организацию их учебной деятельности</a:t>
            </a:r>
          </a:p>
        </p:txBody>
      </p:sp>
      <p:sp>
        <p:nvSpPr>
          <p:cNvPr id="12" name="Заголовок 1"/>
          <p:cNvSpPr>
            <a:spLocks noGrp="1"/>
          </p:cNvSpPr>
          <p:nvPr>
            <p:ph type="title"/>
          </p:nvPr>
        </p:nvSpPr>
        <p:spPr>
          <a:xfrm>
            <a:off x="2429152" y="89275"/>
            <a:ext cx="8911687" cy="1280890"/>
          </a:xfrm>
          <a:solidFill>
            <a:srgbClr val="FFFF00"/>
          </a:solidFill>
        </p:spPr>
        <p:txBody>
          <a:bodyPr>
            <a:normAutofit/>
          </a:bodyPr>
          <a:lstStyle/>
          <a:p>
            <a:pPr algn="ctr"/>
            <a:r>
              <a:rPr lang="ru-RU" sz="6600" dirty="0" smtClean="0">
                <a:solidFill>
                  <a:srgbClr val="FF0000"/>
                </a:solidFill>
                <a:effectLst>
                  <a:outerShdw blurRad="38100" dist="38100" dir="2700000" algn="tl">
                    <a:srgbClr val="000000">
                      <a:alpha val="43137"/>
                    </a:srgbClr>
                  </a:outerShdw>
                </a:effectLst>
              </a:rPr>
              <a:t>Регулятивные УУД</a:t>
            </a:r>
            <a:endParaRPr lang="ru-RU" sz="6600" dirty="0">
              <a:solidFill>
                <a:srgbClr val="FF0000"/>
              </a:solidFill>
              <a:effectLst>
                <a:outerShdw blurRad="38100" dist="38100" dir="2700000" algn="tl">
                  <a:srgbClr val="000000">
                    <a:alpha val="43137"/>
                  </a:srgbClr>
                </a:outerShdw>
              </a:effectLst>
            </a:endParaRPr>
          </a:p>
        </p:txBody>
      </p:sp>
      <p:pic>
        <p:nvPicPr>
          <p:cNvPr id="8" name="Picture 4" descr="http://animo2.ucoz.ru/_ph/56/2/267430192.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9758" y="5434971"/>
            <a:ext cx="3286648" cy="142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4380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3216276" y="3429001"/>
            <a:ext cx="5832475" cy="936625"/>
            <a:chOff x="1344" y="1680"/>
            <a:chExt cx="2928" cy="448"/>
          </a:xfrm>
        </p:grpSpPr>
        <p:sp>
          <p:nvSpPr>
            <p:cNvPr id="11280" name="Freeform 3"/>
            <p:cNvSpPr>
              <a:spLocks/>
            </p:cNvSpPr>
            <p:nvPr/>
          </p:nvSpPr>
          <p:spPr bwMode="gray">
            <a:xfrm>
              <a:off x="1440" y="1938"/>
              <a:ext cx="2736" cy="190"/>
            </a:xfrm>
            <a:custGeom>
              <a:avLst/>
              <a:gdLst>
                <a:gd name="T0" fmla="*/ 16328 w 1120"/>
                <a:gd name="T1" fmla="*/ 108 h 252"/>
                <a:gd name="T2" fmla="*/ 16267 w 1120"/>
                <a:gd name="T3" fmla="*/ 107 h 252"/>
                <a:gd name="T4" fmla="*/ 16035 w 1120"/>
                <a:gd name="T5" fmla="*/ 105 h 252"/>
                <a:gd name="T6" fmla="*/ 15659 w 1120"/>
                <a:gd name="T7" fmla="*/ 103 h 252"/>
                <a:gd name="T8" fmla="*/ 15133 w 1120"/>
                <a:gd name="T9" fmla="*/ 100 h 252"/>
                <a:gd name="T10" fmla="*/ 14459 w 1120"/>
                <a:gd name="T11" fmla="*/ 95 h 252"/>
                <a:gd name="T12" fmla="*/ 13673 w 1120"/>
                <a:gd name="T13" fmla="*/ 91 h 252"/>
                <a:gd name="T14" fmla="*/ 12771 w 1120"/>
                <a:gd name="T15" fmla="*/ 87 h 252"/>
                <a:gd name="T16" fmla="*/ 11750 w 1120"/>
                <a:gd name="T17" fmla="*/ 84 h 252"/>
                <a:gd name="T18" fmla="*/ 10641 w 1120"/>
                <a:gd name="T19" fmla="*/ 81 h 252"/>
                <a:gd name="T20" fmla="*/ 9417 w 1120"/>
                <a:gd name="T21" fmla="*/ 79 h 252"/>
                <a:gd name="T22" fmla="*/ 8103 w 1120"/>
                <a:gd name="T23" fmla="*/ 79 h 252"/>
                <a:gd name="T24" fmla="*/ 6791 w 1120"/>
                <a:gd name="T25" fmla="*/ 79 h 252"/>
                <a:gd name="T26" fmla="*/ 5597 w 1120"/>
                <a:gd name="T27" fmla="*/ 81 h 252"/>
                <a:gd name="T28" fmla="*/ 4488 w 1120"/>
                <a:gd name="T29" fmla="*/ 84 h 252"/>
                <a:gd name="T30" fmla="*/ 3466 w 1120"/>
                <a:gd name="T31" fmla="*/ 87 h 252"/>
                <a:gd name="T32" fmla="*/ 2597 w 1120"/>
                <a:gd name="T33" fmla="*/ 91 h 252"/>
                <a:gd name="T34" fmla="*/ 1837 w 1120"/>
                <a:gd name="T35" fmla="*/ 95 h 252"/>
                <a:gd name="T36" fmla="*/ 1195 w 1120"/>
                <a:gd name="T37" fmla="*/ 100 h 252"/>
                <a:gd name="T38" fmla="*/ 669 w 1120"/>
                <a:gd name="T39" fmla="*/ 103 h 252"/>
                <a:gd name="T40" fmla="*/ 293 w 1120"/>
                <a:gd name="T41" fmla="*/ 105 h 252"/>
                <a:gd name="T42" fmla="*/ 90 w 1120"/>
                <a:gd name="T43" fmla="*/ 107 h 252"/>
                <a:gd name="T44" fmla="*/ 0 w 1120"/>
                <a:gd name="T45" fmla="*/ 108 h 252"/>
                <a:gd name="T46" fmla="*/ 0 w 1120"/>
                <a:gd name="T47" fmla="*/ 26 h 252"/>
                <a:gd name="T48" fmla="*/ 8164 w 1120"/>
                <a:gd name="T49" fmla="*/ 0 h 252"/>
                <a:gd name="T50" fmla="*/ 16328 w 1120"/>
                <a:gd name="T51" fmla="*/ 26 h 252"/>
                <a:gd name="T52" fmla="*/ 16328 w 1120"/>
                <a:gd name="T53" fmla="*/ 108 h 252"/>
                <a:gd name="T54" fmla="*/ 16328 w 1120"/>
                <a:gd name="T55" fmla="*/ 108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80808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ru-RU"/>
            </a:p>
          </p:txBody>
        </p:sp>
        <p:sp>
          <p:nvSpPr>
            <p:cNvPr id="11281" name="Rectangle 4"/>
            <p:cNvSpPr>
              <a:spLocks noChangeArrowheads="1"/>
            </p:cNvSpPr>
            <p:nvPr/>
          </p:nvSpPr>
          <p:spPr bwMode="gray">
            <a:xfrm>
              <a:off x="1344" y="1680"/>
              <a:ext cx="2928" cy="393"/>
            </a:xfrm>
            <a:prstGeom prst="rect">
              <a:avLst/>
            </a:prstGeom>
            <a:gradFill rotWithShape="1">
              <a:gsLst>
                <a:gs pos="0">
                  <a:srgbClr val="B1EFD0"/>
                </a:gs>
                <a:gs pos="100000">
                  <a:srgbClr val="77E3AD"/>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p>
          </p:txBody>
        </p:sp>
      </p:grpSp>
      <p:sp>
        <p:nvSpPr>
          <p:cNvPr id="11267" name="Text Box 5"/>
          <p:cNvSpPr txBox="1">
            <a:spLocks noChangeArrowheads="1"/>
          </p:cNvSpPr>
          <p:nvPr/>
        </p:nvSpPr>
        <p:spPr bwMode="gray">
          <a:xfrm>
            <a:off x="4583114" y="3573463"/>
            <a:ext cx="2898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sz="3200" b="1">
                <a:solidFill>
                  <a:srgbClr val="006666"/>
                </a:solidFill>
                <a:latin typeface="Arial Black" panose="020B0A04020102020204" pitchFamily="34" charset="0"/>
              </a:rPr>
              <a:t>логические</a:t>
            </a:r>
          </a:p>
        </p:txBody>
      </p:sp>
      <p:grpSp>
        <p:nvGrpSpPr>
          <p:cNvPr id="11268" name="Group 6"/>
          <p:cNvGrpSpPr>
            <a:grpSpLocks/>
          </p:cNvGrpSpPr>
          <p:nvPr/>
        </p:nvGrpSpPr>
        <p:grpSpPr bwMode="auto">
          <a:xfrm>
            <a:off x="3612356" y="1853999"/>
            <a:ext cx="5040313" cy="1008062"/>
            <a:chOff x="1344" y="1680"/>
            <a:chExt cx="2928" cy="448"/>
          </a:xfrm>
        </p:grpSpPr>
        <p:sp>
          <p:nvSpPr>
            <p:cNvPr id="11278" name="Freeform 7"/>
            <p:cNvSpPr>
              <a:spLocks/>
            </p:cNvSpPr>
            <p:nvPr/>
          </p:nvSpPr>
          <p:spPr bwMode="gray">
            <a:xfrm>
              <a:off x="1440" y="1938"/>
              <a:ext cx="2736" cy="190"/>
            </a:xfrm>
            <a:custGeom>
              <a:avLst/>
              <a:gdLst>
                <a:gd name="T0" fmla="*/ 16328 w 1120"/>
                <a:gd name="T1" fmla="*/ 108 h 252"/>
                <a:gd name="T2" fmla="*/ 16267 w 1120"/>
                <a:gd name="T3" fmla="*/ 107 h 252"/>
                <a:gd name="T4" fmla="*/ 16035 w 1120"/>
                <a:gd name="T5" fmla="*/ 105 h 252"/>
                <a:gd name="T6" fmla="*/ 15659 w 1120"/>
                <a:gd name="T7" fmla="*/ 103 h 252"/>
                <a:gd name="T8" fmla="*/ 15133 w 1120"/>
                <a:gd name="T9" fmla="*/ 100 h 252"/>
                <a:gd name="T10" fmla="*/ 14459 w 1120"/>
                <a:gd name="T11" fmla="*/ 95 h 252"/>
                <a:gd name="T12" fmla="*/ 13673 w 1120"/>
                <a:gd name="T13" fmla="*/ 91 h 252"/>
                <a:gd name="T14" fmla="*/ 12771 w 1120"/>
                <a:gd name="T15" fmla="*/ 87 h 252"/>
                <a:gd name="T16" fmla="*/ 11750 w 1120"/>
                <a:gd name="T17" fmla="*/ 84 h 252"/>
                <a:gd name="T18" fmla="*/ 10641 w 1120"/>
                <a:gd name="T19" fmla="*/ 81 h 252"/>
                <a:gd name="T20" fmla="*/ 9417 w 1120"/>
                <a:gd name="T21" fmla="*/ 79 h 252"/>
                <a:gd name="T22" fmla="*/ 8103 w 1120"/>
                <a:gd name="T23" fmla="*/ 79 h 252"/>
                <a:gd name="T24" fmla="*/ 6791 w 1120"/>
                <a:gd name="T25" fmla="*/ 79 h 252"/>
                <a:gd name="T26" fmla="*/ 5597 w 1120"/>
                <a:gd name="T27" fmla="*/ 81 h 252"/>
                <a:gd name="T28" fmla="*/ 4488 w 1120"/>
                <a:gd name="T29" fmla="*/ 84 h 252"/>
                <a:gd name="T30" fmla="*/ 3466 w 1120"/>
                <a:gd name="T31" fmla="*/ 87 h 252"/>
                <a:gd name="T32" fmla="*/ 2597 w 1120"/>
                <a:gd name="T33" fmla="*/ 91 h 252"/>
                <a:gd name="T34" fmla="*/ 1837 w 1120"/>
                <a:gd name="T35" fmla="*/ 95 h 252"/>
                <a:gd name="T36" fmla="*/ 1195 w 1120"/>
                <a:gd name="T37" fmla="*/ 100 h 252"/>
                <a:gd name="T38" fmla="*/ 669 w 1120"/>
                <a:gd name="T39" fmla="*/ 103 h 252"/>
                <a:gd name="T40" fmla="*/ 293 w 1120"/>
                <a:gd name="T41" fmla="*/ 105 h 252"/>
                <a:gd name="T42" fmla="*/ 90 w 1120"/>
                <a:gd name="T43" fmla="*/ 107 h 252"/>
                <a:gd name="T44" fmla="*/ 0 w 1120"/>
                <a:gd name="T45" fmla="*/ 108 h 252"/>
                <a:gd name="T46" fmla="*/ 0 w 1120"/>
                <a:gd name="T47" fmla="*/ 26 h 252"/>
                <a:gd name="T48" fmla="*/ 8164 w 1120"/>
                <a:gd name="T49" fmla="*/ 0 h 252"/>
                <a:gd name="T50" fmla="*/ 16328 w 1120"/>
                <a:gd name="T51" fmla="*/ 26 h 252"/>
                <a:gd name="T52" fmla="*/ 16328 w 1120"/>
                <a:gd name="T53" fmla="*/ 108 h 252"/>
                <a:gd name="T54" fmla="*/ 16328 w 1120"/>
                <a:gd name="T55" fmla="*/ 108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80808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ru-RU"/>
            </a:p>
          </p:txBody>
        </p:sp>
        <p:sp>
          <p:nvSpPr>
            <p:cNvPr id="11279" name="Rectangle 8"/>
            <p:cNvSpPr>
              <a:spLocks noChangeArrowheads="1"/>
            </p:cNvSpPr>
            <p:nvPr/>
          </p:nvSpPr>
          <p:spPr bwMode="gray">
            <a:xfrm>
              <a:off x="1344" y="1680"/>
              <a:ext cx="2928" cy="393"/>
            </a:xfrm>
            <a:prstGeom prst="rect">
              <a:avLst/>
            </a:prstGeom>
            <a:gradFill rotWithShape="1">
              <a:gsLst>
                <a:gs pos="0">
                  <a:srgbClr val="F6E1BD"/>
                </a:gs>
                <a:gs pos="100000">
                  <a:srgbClr val="EAB764"/>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p>
          </p:txBody>
        </p:sp>
      </p:grpSp>
      <p:sp>
        <p:nvSpPr>
          <p:cNvPr id="11269" name="Text Box 9"/>
          <p:cNvSpPr txBox="1">
            <a:spLocks noChangeArrowheads="1"/>
          </p:cNvSpPr>
          <p:nvPr/>
        </p:nvSpPr>
        <p:spPr bwMode="gray">
          <a:xfrm>
            <a:off x="4295775" y="1916114"/>
            <a:ext cx="41036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sz="3200" b="1">
                <a:solidFill>
                  <a:srgbClr val="006666"/>
                </a:solidFill>
                <a:latin typeface="Arial Black" panose="020B0A04020102020204" pitchFamily="34" charset="0"/>
              </a:rPr>
              <a:t>общеучебные</a:t>
            </a:r>
          </a:p>
        </p:txBody>
      </p:sp>
      <p:grpSp>
        <p:nvGrpSpPr>
          <p:cNvPr id="11270" name="Group 14"/>
          <p:cNvGrpSpPr>
            <a:grpSpLocks/>
          </p:cNvGrpSpPr>
          <p:nvPr/>
        </p:nvGrpSpPr>
        <p:grpSpPr bwMode="auto">
          <a:xfrm>
            <a:off x="2566988" y="5157788"/>
            <a:ext cx="6985000" cy="1008062"/>
            <a:chOff x="1344" y="1680"/>
            <a:chExt cx="2928" cy="448"/>
          </a:xfrm>
        </p:grpSpPr>
        <p:sp>
          <p:nvSpPr>
            <p:cNvPr id="11276" name="Freeform 15"/>
            <p:cNvSpPr>
              <a:spLocks/>
            </p:cNvSpPr>
            <p:nvPr/>
          </p:nvSpPr>
          <p:spPr bwMode="gray">
            <a:xfrm>
              <a:off x="1440" y="1938"/>
              <a:ext cx="2736" cy="190"/>
            </a:xfrm>
            <a:custGeom>
              <a:avLst/>
              <a:gdLst>
                <a:gd name="T0" fmla="*/ 16328 w 1120"/>
                <a:gd name="T1" fmla="*/ 108 h 252"/>
                <a:gd name="T2" fmla="*/ 16267 w 1120"/>
                <a:gd name="T3" fmla="*/ 107 h 252"/>
                <a:gd name="T4" fmla="*/ 16035 w 1120"/>
                <a:gd name="T5" fmla="*/ 105 h 252"/>
                <a:gd name="T6" fmla="*/ 15659 w 1120"/>
                <a:gd name="T7" fmla="*/ 103 h 252"/>
                <a:gd name="T8" fmla="*/ 15133 w 1120"/>
                <a:gd name="T9" fmla="*/ 100 h 252"/>
                <a:gd name="T10" fmla="*/ 14459 w 1120"/>
                <a:gd name="T11" fmla="*/ 95 h 252"/>
                <a:gd name="T12" fmla="*/ 13673 w 1120"/>
                <a:gd name="T13" fmla="*/ 91 h 252"/>
                <a:gd name="T14" fmla="*/ 12771 w 1120"/>
                <a:gd name="T15" fmla="*/ 87 h 252"/>
                <a:gd name="T16" fmla="*/ 11750 w 1120"/>
                <a:gd name="T17" fmla="*/ 84 h 252"/>
                <a:gd name="T18" fmla="*/ 10641 w 1120"/>
                <a:gd name="T19" fmla="*/ 81 h 252"/>
                <a:gd name="T20" fmla="*/ 9417 w 1120"/>
                <a:gd name="T21" fmla="*/ 79 h 252"/>
                <a:gd name="T22" fmla="*/ 8103 w 1120"/>
                <a:gd name="T23" fmla="*/ 79 h 252"/>
                <a:gd name="T24" fmla="*/ 6791 w 1120"/>
                <a:gd name="T25" fmla="*/ 79 h 252"/>
                <a:gd name="T26" fmla="*/ 5597 w 1120"/>
                <a:gd name="T27" fmla="*/ 81 h 252"/>
                <a:gd name="T28" fmla="*/ 4488 w 1120"/>
                <a:gd name="T29" fmla="*/ 84 h 252"/>
                <a:gd name="T30" fmla="*/ 3466 w 1120"/>
                <a:gd name="T31" fmla="*/ 87 h 252"/>
                <a:gd name="T32" fmla="*/ 2597 w 1120"/>
                <a:gd name="T33" fmla="*/ 91 h 252"/>
                <a:gd name="T34" fmla="*/ 1837 w 1120"/>
                <a:gd name="T35" fmla="*/ 95 h 252"/>
                <a:gd name="T36" fmla="*/ 1195 w 1120"/>
                <a:gd name="T37" fmla="*/ 100 h 252"/>
                <a:gd name="T38" fmla="*/ 669 w 1120"/>
                <a:gd name="T39" fmla="*/ 103 h 252"/>
                <a:gd name="T40" fmla="*/ 293 w 1120"/>
                <a:gd name="T41" fmla="*/ 105 h 252"/>
                <a:gd name="T42" fmla="*/ 90 w 1120"/>
                <a:gd name="T43" fmla="*/ 107 h 252"/>
                <a:gd name="T44" fmla="*/ 0 w 1120"/>
                <a:gd name="T45" fmla="*/ 108 h 252"/>
                <a:gd name="T46" fmla="*/ 0 w 1120"/>
                <a:gd name="T47" fmla="*/ 26 h 252"/>
                <a:gd name="T48" fmla="*/ 8164 w 1120"/>
                <a:gd name="T49" fmla="*/ 0 h 252"/>
                <a:gd name="T50" fmla="*/ 16328 w 1120"/>
                <a:gd name="T51" fmla="*/ 26 h 252"/>
                <a:gd name="T52" fmla="*/ 16328 w 1120"/>
                <a:gd name="T53" fmla="*/ 108 h 252"/>
                <a:gd name="T54" fmla="*/ 16328 w 1120"/>
                <a:gd name="T55" fmla="*/ 108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80808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ru-RU"/>
            </a:p>
          </p:txBody>
        </p:sp>
        <p:sp>
          <p:nvSpPr>
            <p:cNvPr id="11277" name="Rectangle 16"/>
            <p:cNvSpPr>
              <a:spLocks noChangeArrowheads="1"/>
            </p:cNvSpPr>
            <p:nvPr/>
          </p:nvSpPr>
          <p:spPr bwMode="gray">
            <a:xfrm>
              <a:off x="1344" y="1680"/>
              <a:ext cx="2928" cy="393"/>
            </a:xfrm>
            <a:prstGeom prst="rect">
              <a:avLst/>
            </a:prstGeom>
            <a:gradFill rotWithShape="1">
              <a:gsLst>
                <a:gs pos="0">
                  <a:srgbClr val="CDD6FE"/>
                </a:gs>
                <a:gs pos="100000">
                  <a:srgbClr val="9EB0FE"/>
                </a:gs>
              </a:gsLst>
              <a:lin ang="27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p>
          </p:txBody>
        </p:sp>
      </p:grpSp>
      <p:sp>
        <p:nvSpPr>
          <p:cNvPr id="11271" name="Text Box 17"/>
          <p:cNvSpPr txBox="1">
            <a:spLocks noChangeArrowheads="1"/>
          </p:cNvSpPr>
          <p:nvPr/>
        </p:nvSpPr>
        <p:spPr bwMode="gray">
          <a:xfrm>
            <a:off x="2782889" y="5300664"/>
            <a:ext cx="6626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sz="2800">
                <a:solidFill>
                  <a:srgbClr val="006666"/>
                </a:solidFill>
                <a:latin typeface="Arial Black" panose="020B0A04020102020204" pitchFamily="34" charset="0"/>
              </a:rPr>
              <a:t>постановка и решение проблем</a:t>
            </a:r>
          </a:p>
        </p:txBody>
      </p:sp>
      <p:sp>
        <p:nvSpPr>
          <p:cNvPr id="20" name="Rectangle 2"/>
          <p:cNvSpPr txBox="1">
            <a:spLocks noChangeArrowheads="1"/>
          </p:cNvSpPr>
          <p:nvPr/>
        </p:nvSpPr>
        <p:spPr bwMode="auto">
          <a:xfrm>
            <a:off x="3000375" y="333376"/>
            <a:ext cx="7354888" cy="633413"/>
          </a:xfrm>
          <a:prstGeom prst="rect">
            <a:avLst/>
          </a:prstGeom>
          <a:noFill/>
          <a:ln w="9525">
            <a:noFill/>
            <a:miter lim="800000"/>
            <a:headEnd/>
            <a:tailEnd/>
          </a:ln>
        </p:spPr>
        <p:txBody>
          <a:bodyPr anchor="ctr"/>
          <a:lstStyle/>
          <a:p>
            <a:pPr algn="ctr">
              <a:defRPr/>
            </a:pPr>
            <a:endParaRPr lang="ru-RU" sz="4400" b="1" kern="0" dirty="0">
              <a:solidFill>
                <a:srgbClr val="006666"/>
              </a:solidFill>
              <a:latin typeface="Arial Black" pitchFamily="34" charset="0"/>
              <a:ea typeface="+mj-ea"/>
              <a:cs typeface="+mj-cs"/>
            </a:endParaRPr>
          </a:p>
        </p:txBody>
      </p:sp>
      <p:pic>
        <p:nvPicPr>
          <p:cNvPr id="11273" name="Picture 3" descr="C:\Users\Света\Pictures\картинки к презентациям\анимация\стрелки\ar2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35638" y="2781301"/>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3" descr="C:\Users\Света\Pictures\картинки к презентациям\анимация\стрелки\ar2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35638" y="4437063"/>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Заголовок 1"/>
          <p:cNvSpPr>
            <a:spLocks noGrp="1"/>
          </p:cNvSpPr>
          <p:nvPr>
            <p:ph type="title"/>
          </p:nvPr>
        </p:nvSpPr>
        <p:spPr>
          <a:xfrm>
            <a:off x="2429152" y="89275"/>
            <a:ext cx="8911687" cy="1280890"/>
          </a:xfrm>
          <a:solidFill>
            <a:srgbClr val="FFFF00"/>
          </a:solidFill>
        </p:spPr>
        <p:txBody>
          <a:bodyPr>
            <a:normAutofit fontScale="90000"/>
          </a:bodyPr>
          <a:lstStyle/>
          <a:p>
            <a:pPr algn="ctr"/>
            <a:r>
              <a:rPr lang="ru-RU" sz="6600" dirty="0" smtClean="0">
                <a:solidFill>
                  <a:srgbClr val="FF0000"/>
                </a:solidFill>
                <a:effectLst>
                  <a:outerShdw blurRad="38100" dist="38100" dir="2700000" algn="tl">
                    <a:srgbClr val="000000">
                      <a:alpha val="43137"/>
                    </a:srgbClr>
                  </a:outerShdw>
                </a:effectLst>
              </a:rPr>
              <a:t>Познавательные УУД</a:t>
            </a:r>
            <a:endParaRPr lang="ru-RU" sz="6600" dirty="0">
              <a:solidFill>
                <a:srgbClr val="FF0000"/>
              </a:solidFill>
              <a:effectLst>
                <a:outerShdw blurRad="38100" dist="38100" dir="2700000" algn="tl">
                  <a:srgbClr val="000000">
                    <a:alpha val="43137"/>
                  </a:srgbClr>
                </a:outerShdw>
              </a:effectLst>
            </a:endParaRPr>
          </a:p>
        </p:txBody>
      </p:sp>
      <p:pic>
        <p:nvPicPr>
          <p:cNvPr id="19" name="Picture 4" descr="http://animo2.ucoz.ru/_ph/56/2/26743019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58" y="5434971"/>
            <a:ext cx="3286648" cy="142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012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gray">
          <a:xfrm>
            <a:off x="4112912" y="2333543"/>
            <a:ext cx="4038600" cy="3962400"/>
          </a:xfrm>
          <a:prstGeom prst="ellipse">
            <a:avLst/>
          </a:prstGeom>
          <a:gradFill rotWithShape="1">
            <a:gsLst>
              <a:gs pos="0">
                <a:srgbClr val="CCECFF"/>
              </a:gs>
              <a:gs pos="100000">
                <a:srgbClr val="FFFFFF"/>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p>
        </p:txBody>
      </p:sp>
      <p:grpSp>
        <p:nvGrpSpPr>
          <p:cNvPr id="15363" name="Group 4"/>
          <p:cNvGrpSpPr>
            <a:grpSpLocks/>
          </p:cNvGrpSpPr>
          <p:nvPr/>
        </p:nvGrpSpPr>
        <p:grpSpPr bwMode="auto">
          <a:xfrm>
            <a:off x="5105400" y="3124200"/>
            <a:ext cx="2057400" cy="2133600"/>
            <a:chOff x="2016" y="1920"/>
            <a:chExt cx="1680" cy="1680"/>
          </a:xfrm>
        </p:grpSpPr>
        <p:sp>
          <p:nvSpPr>
            <p:cNvPr id="15409" name="Oval 5"/>
            <p:cNvSpPr>
              <a:spLocks noChangeArrowheads="1"/>
            </p:cNvSpPr>
            <p:nvPr/>
          </p:nvSpPr>
          <p:spPr bwMode="gray">
            <a:xfrm>
              <a:off x="2016" y="1920"/>
              <a:ext cx="1680" cy="1680"/>
            </a:xfrm>
            <a:prstGeom prst="ellipse">
              <a:avLst/>
            </a:prstGeom>
            <a:gradFill rotWithShape="1">
              <a:gsLst>
                <a:gs pos="0">
                  <a:srgbClr val="00CC99"/>
                </a:gs>
                <a:gs pos="100000">
                  <a:srgbClr val="005D46"/>
                </a:gs>
              </a:gsLst>
              <a:lin ang="5400000" scaled="1"/>
            </a:gra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p>
          </p:txBody>
        </p:sp>
        <p:sp>
          <p:nvSpPr>
            <p:cNvPr id="15410" name="Freeform 6"/>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00CC99"/>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ru-RU"/>
            </a:p>
          </p:txBody>
        </p:sp>
      </p:grpSp>
      <p:grpSp>
        <p:nvGrpSpPr>
          <p:cNvPr id="15365" name="Group 8"/>
          <p:cNvGrpSpPr>
            <a:grpSpLocks/>
          </p:cNvGrpSpPr>
          <p:nvPr/>
        </p:nvGrpSpPr>
        <p:grpSpPr bwMode="auto">
          <a:xfrm>
            <a:off x="5715000" y="1727201"/>
            <a:ext cx="685800" cy="658813"/>
            <a:chOff x="2640" y="1088"/>
            <a:chExt cx="432" cy="415"/>
          </a:xfrm>
        </p:grpSpPr>
        <p:grpSp>
          <p:nvGrpSpPr>
            <p:cNvPr id="15405" name="Group 9"/>
            <p:cNvGrpSpPr>
              <a:grpSpLocks/>
            </p:cNvGrpSpPr>
            <p:nvPr/>
          </p:nvGrpSpPr>
          <p:grpSpPr bwMode="auto">
            <a:xfrm>
              <a:off x="2640" y="1088"/>
              <a:ext cx="432" cy="415"/>
              <a:chOff x="2016" y="1920"/>
              <a:chExt cx="1680" cy="1680"/>
            </a:xfrm>
          </p:grpSpPr>
          <p:sp>
            <p:nvSpPr>
              <p:cNvPr id="15407" name="Oval 10"/>
              <p:cNvSpPr>
                <a:spLocks noChangeArrowheads="1"/>
              </p:cNvSpPr>
              <p:nvPr/>
            </p:nvSpPr>
            <p:spPr bwMode="gray">
              <a:xfrm>
                <a:off x="2016" y="1920"/>
                <a:ext cx="1680" cy="1680"/>
              </a:xfrm>
              <a:prstGeom prst="ellipse">
                <a:avLst/>
              </a:prstGeom>
              <a:gradFill rotWithShape="1">
                <a:gsLst>
                  <a:gs pos="0">
                    <a:srgbClr val="FFCC00"/>
                  </a:gs>
                  <a:gs pos="100000">
                    <a:srgbClr val="6C5600"/>
                  </a:gs>
                </a:gsLst>
                <a:lin ang="5400000" scaled="1"/>
              </a:gra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p>
            </p:txBody>
          </p:sp>
          <p:sp>
            <p:nvSpPr>
              <p:cNvPr id="15408" name="Freeform 11"/>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C00"/>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ru-RU"/>
              </a:p>
            </p:txBody>
          </p:sp>
        </p:grpSp>
        <p:sp>
          <p:nvSpPr>
            <p:cNvPr id="652300" name="Text Box 12"/>
            <p:cNvSpPr txBox="1">
              <a:spLocks noChangeArrowheads="1"/>
            </p:cNvSpPr>
            <p:nvPr/>
          </p:nvSpPr>
          <p:spPr bwMode="gray">
            <a:xfrm>
              <a:off x="2738" y="1152"/>
              <a:ext cx="253" cy="288"/>
            </a:xfrm>
            <a:prstGeom prst="rect">
              <a:avLst/>
            </a:prstGeom>
            <a:noFill/>
            <a:ln w="9525" algn="ctr">
              <a:noFill/>
              <a:miter lim="800000"/>
              <a:headEnd/>
              <a:tailEnd/>
            </a:ln>
            <a:effectLst/>
          </p:spPr>
          <p:txBody>
            <a:bodyPr wrap="none">
              <a:spAutoFit/>
            </a:bodyPr>
            <a:lstStyle/>
            <a:p>
              <a:pPr>
                <a:defRPr/>
              </a:pPr>
              <a:r>
                <a:rPr lang="ru-RU" sz="2400" b="1" dirty="0">
                  <a:solidFill>
                    <a:srgbClr val="FFFFFF"/>
                  </a:solidFill>
                  <a:effectLst>
                    <a:outerShdw blurRad="38100" dist="38100" dir="2700000" algn="tl">
                      <a:srgbClr val="000000"/>
                    </a:outerShdw>
                  </a:effectLst>
                  <a:latin typeface="Verdana" pitchFamily="34" charset="0"/>
                </a:rPr>
                <a:t>5</a:t>
              </a:r>
              <a:endParaRPr lang="en-US" sz="2400" b="1" dirty="0">
                <a:solidFill>
                  <a:srgbClr val="FFFFFF"/>
                </a:solidFill>
                <a:effectLst>
                  <a:outerShdw blurRad="38100" dist="38100" dir="2700000" algn="tl">
                    <a:srgbClr val="000000"/>
                  </a:outerShdw>
                </a:effectLst>
                <a:latin typeface="Verdana" pitchFamily="34" charset="0"/>
              </a:endParaRPr>
            </a:p>
          </p:txBody>
        </p:sp>
      </p:grpSp>
      <p:grpSp>
        <p:nvGrpSpPr>
          <p:cNvPr id="15366" name="Group 13"/>
          <p:cNvGrpSpPr>
            <a:grpSpLocks/>
          </p:cNvGrpSpPr>
          <p:nvPr/>
        </p:nvGrpSpPr>
        <p:grpSpPr bwMode="auto">
          <a:xfrm>
            <a:off x="5073650" y="5065713"/>
            <a:ext cx="319088" cy="279400"/>
            <a:chOff x="2236" y="3191"/>
            <a:chExt cx="201" cy="176"/>
          </a:xfrm>
        </p:grpSpPr>
        <p:sp>
          <p:nvSpPr>
            <p:cNvPr id="15403" name="Oval 14"/>
            <p:cNvSpPr>
              <a:spLocks noChangeArrowheads="1"/>
            </p:cNvSpPr>
            <p:nvPr/>
          </p:nvSpPr>
          <p:spPr bwMode="gray">
            <a:xfrm rot="-3372907">
              <a:off x="2239" y="3282"/>
              <a:ext cx="82" cy="87"/>
            </a:xfrm>
            <a:prstGeom prst="ellipse">
              <a:avLst/>
            </a:prstGeom>
            <a:gradFill rotWithShape="1">
              <a:gsLst>
                <a:gs pos="0">
                  <a:srgbClr val="33CCCC"/>
                </a:gs>
                <a:gs pos="100000">
                  <a:srgbClr val="228888"/>
                </a:gs>
              </a:gsLst>
              <a:path path="shape">
                <a:fillToRect l="50000" t="50000" r="50000" b="50000"/>
              </a:path>
            </a:gra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p>
          </p:txBody>
        </p:sp>
        <p:sp>
          <p:nvSpPr>
            <p:cNvPr id="15404" name="Oval 15"/>
            <p:cNvSpPr>
              <a:spLocks noChangeArrowheads="1"/>
            </p:cNvSpPr>
            <p:nvPr/>
          </p:nvSpPr>
          <p:spPr bwMode="gray">
            <a:xfrm rot="-3372907">
              <a:off x="2353" y="3188"/>
              <a:ext cx="82" cy="87"/>
            </a:xfrm>
            <a:prstGeom prst="ellipse">
              <a:avLst/>
            </a:prstGeom>
            <a:gradFill rotWithShape="1">
              <a:gsLst>
                <a:gs pos="0">
                  <a:srgbClr val="33CCCC"/>
                </a:gs>
                <a:gs pos="100000">
                  <a:srgbClr val="228888"/>
                </a:gs>
              </a:gsLst>
              <a:path path="shape">
                <a:fillToRect l="50000" t="50000" r="50000" b="50000"/>
              </a:path>
            </a:gra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p>
          </p:txBody>
        </p:sp>
      </p:grpSp>
      <p:grpSp>
        <p:nvGrpSpPr>
          <p:cNvPr id="15367" name="Group 16"/>
          <p:cNvGrpSpPr>
            <a:grpSpLocks/>
          </p:cNvGrpSpPr>
          <p:nvPr/>
        </p:nvGrpSpPr>
        <p:grpSpPr bwMode="auto">
          <a:xfrm>
            <a:off x="4419600" y="5329238"/>
            <a:ext cx="685800" cy="685800"/>
            <a:chOff x="1824" y="3357"/>
            <a:chExt cx="432" cy="432"/>
          </a:xfrm>
        </p:grpSpPr>
        <p:grpSp>
          <p:nvGrpSpPr>
            <p:cNvPr id="15399" name="Group 17"/>
            <p:cNvGrpSpPr>
              <a:grpSpLocks/>
            </p:cNvGrpSpPr>
            <p:nvPr/>
          </p:nvGrpSpPr>
          <p:grpSpPr bwMode="auto">
            <a:xfrm>
              <a:off x="1824" y="3357"/>
              <a:ext cx="432" cy="432"/>
              <a:chOff x="2016" y="1920"/>
              <a:chExt cx="1680" cy="1680"/>
            </a:xfrm>
          </p:grpSpPr>
          <p:sp>
            <p:nvSpPr>
              <p:cNvPr id="15401" name="Oval 18"/>
              <p:cNvSpPr>
                <a:spLocks noChangeArrowheads="1"/>
              </p:cNvSpPr>
              <p:nvPr/>
            </p:nvSpPr>
            <p:spPr bwMode="gray">
              <a:xfrm>
                <a:off x="2016" y="1920"/>
                <a:ext cx="1680" cy="1680"/>
              </a:xfrm>
              <a:prstGeom prst="ellipse">
                <a:avLst/>
              </a:prstGeom>
              <a:gradFill rotWithShape="1">
                <a:gsLst>
                  <a:gs pos="0">
                    <a:srgbClr val="33CCCC"/>
                  </a:gs>
                  <a:gs pos="100000">
                    <a:srgbClr val="0C3232"/>
                  </a:gs>
                </a:gsLst>
                <a:lin ang="5400000" scaled="1"/>
              </a:gra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p>
            </p:txBody>
          </p:sp>
          <p:sp>
            <p:nvSpPr>
              <p:cNvPr id="15402" name="Freeform 19"/>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ru-RU"/>
              </a:p>
            </p:txBody>
          </p:sp>
        </p:grpSp>
        <p:sp>
          <p:nvSpPr>
            <p:cNvPr id="652308" name="Text Box 20"/>
            <p:cNvSpPr txBox="1">
              <a:spLocks noChangeArrowheads="1"/>
            </p:cNvSpPr>
            <p:nvPr/>
          </p:nvSpPr>
          <p:spPr bwMode="gray">
            <a:xfrm>
              <a:off x="1908" y="3438"/>
              <a:ext cx="253" cy="288"/>
            </a:xfrm>
            <a:prstGeom prst="rect">
              <a:avLst/>
            </a:prstGeom>
            <a:noFill/>
            <a:ln w="9525" algn="ctr">
              <a:noFill/>
              <a:miter lim="800000"/>
              <a:headEnd/>
              <a:tailEnd/>
            </a:ln>
            <a:effectLst/>
          </p:spPr>
          <p:txBody>
            <a:bodyPr wrap="none">
              <a:spAutoFit/>
            </a:bodyPr>
            <a:lstStyle/>
            <a:p>
              <a:pPr>
                <a:defRPr/>
              </a:pPr>
              <a:r>
                <a:rPr lang="ru-RU" sz="2400" b="1" dirty="0">
                  <a:solidFill>
                    <a:srgbClr val="FFFFFF"/>
                  </a:solidFill>
                  <a:effectLst>
                    <a:outerShdw blurRad="38100" dist="38100" dir="2700000" algn="tl">
                      <a:srgbClr val="000000"/>
                    </a:outerShdw>
                  </a:effectLst>
                  <a:latin typeface="Verdana" pitchFamily="34" charset="0"/>
                </a:rPr>
                <a:t>2</a:t>
              </a:r>
              <a:endParaRPr lang="en-US" sz="2400" b="1" dirty="0">
                <a:solidFill>
                  <a:srgbClr val="FFFFFF"/>
                </a:solidFill>
                <a:effectLst>
                  <a:outerShdw blurRad="38100" dist="38100" dir="2700000" algn="tl">
                    <a:srgbClr val="000000"/>
                  </a:outerShdw>
                </a:effectLst>
                <a:latin typeface="Verdana" pitchFamily="34" charset="0"/>
              </a:endParaRPr>
            </a:p>
          </p:txBody>
        </p:sp>
      </p:grpSp>
      <p:grpSp>
        <p:nvGrpSpPr>
          <p:cNvPr id="15368" name="Group 21"/>
          <p:cNvGrpSpPr>
            <a:grpSpLocks/>
          </p:cNvGrpSpPr>
          <p:nvPr/>
        </p:nvGrpSpPr>
        <p:grpSpPr bwMode="auto">
          <a:xfrm>
            <a:off x="7777164" y="3124200"/>
            <a:ext cx="681037" cy="693738"/>
            <a:chOff x="3938" y="1968"/>
            <a:chExt cx="430" cy="437"/>
          </a:xfrm>
        </p:grpSpPr>
        <p:grpSp>
          <p:nvGrpSpPr>
            <p:cNvPr id="15395" name="Group 22"/>
            <p:cNvGrpSpPr>
              <a:grpSpLocks/>
            </p:cNvGrpSpPr>
            <p:nvPr/>
          </p:nvGrpSpPr>
          <p:grpSpPr bwMode="auto">
            <a:xfrm>
              <a:off x="3938" y="1968"/>
              <a:ext cx="430" cy="437"/>
              <a:chOff x="2016" y="1920"/>
              <a:chExt cx="1680" cy="1680"/>
            </a:xfrm>
          </p:grpSpPr>
          <p:sp>
            <p:nvSpPr>
              <p:cNvPr id="15397" name="Oval 23"/>
              <p:cNvSpPr>
                <a:spLocks noChangeArrowheads="1"/>
              </p:cNvSpPr>
              <p:nvPr/>
            </p:nvSpPr>
            <p:spPr bwMode="gray">
              <a:xfrm>
                <a:off x="2016" y="1920"/>
                <a:ext cx="1680" cy="1680"/>
              </a:xfrm>
              <a:prstGeom prst="ellipse">
                <a:avLst/>
              </a:prstGeom>
              <a:gradFill rotWithShape="1">
                <a:gsLst>
                  <a:gs pos="0">
                    <a:srgbClr val="4996E3"/>
                  </a:gs>
                  <a:gs pos="100000">
                    <a:srgbClr val="214467"/>
                  </a:gs>
                </a:gsLst>
                <a:lin ang="5400000" scaled="1"/>
              </a:gra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p>
            </p:txBody>
          </p:sp>
          <p:sp>
            <p:nvSpPr>
              <p:cNvPr id="15398" name="Freeform 24"/>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ru-RU"/>
              </a:p>
            </p:txBody>
          </p:sp>
        </p:grpSp>
        <p:sp>
          <p:nvSpPr>
            <p:cNvPr id="652313" name="Text Box 25"/>
            <p:cNvSpPr txBox="1">
              <a:spLocks noChangeArrowheads="1"/>
            </p:cNvSpPr>
            <p:nvPr/>
          </p:nvSpPr>
          <p:spPr bwMode="gray">
            <a:xfrm>
              <a:off x="4020" y="2028"/>
              <a:ext cx="255" cy="288"/>
            </a:xfrm>
            <a:prstGeom prst="rect">
              <a:avLst/>
            </a:prstGeom>
            <a:noFill/>
            <a:ln w="9525" algn="ctr">
              <a:noFill/>
              <a:miter lim="800000"/>
              <a:headEnd/>
              <a:tailEnd/>
            </a:ln>
            <a:effectLst/>
          </p:spPr>
          <p:txBody>
            <a:bodyPr wrap="none">
              <a:spAutoFit/>
            </a:bodyPr>
            <a:lstStyle/>
            <a:p>
              <a:pPr>
                <a:defRPr/>
              </a:pPr>
              <a:r>
                <a:rPr lang="ru-RU" sz="2400" b="1" dirty="0">
                  <a:solidFill>
                    <a:srgbClr val="FFFFFF"/>
                  </a:solidFill>
                  <a:effectLst>
                    <a:outerShdw blurRad="38100" dist="38100" dir="2700000" algn="tl">
                      <a:srgbClr val="000000"/>
                    </a:outerShdw>
                  </a:effectLst>
                  <a:latin typeface="Verdana" pitchFamily="34" charset="0"/>
                </a:rPr>
                <a:t>4</a:t>
              </a:r>
              <a:endParaRPr lang="en-US" sz="2400" b="1" dirty="0">
                <a:solidFill>
                  <a:srgbClr val="FFFFFF"/>
                </a:solidFill>
                <a:effectLst>
                  <a:outerShdw blurRad="38100" dist="38100" dir="2700000" algn="tl">
                    <a:srgbClr val="000000"/>
                  </a:outerShdw>
                </a:effectLst>
                <a:latin typeface="Verdana" pitchFamily="34" charset="0"/>
              </a:endParaRPr>
            </a:p>
          </p:txBody>
        </p:sp>
      </p:grpSp>
      <p:grpSp>
        <p:nvGrpSpPr>
          <p:cNvPr id="15369" name="Group 26"/>
          <p:cNvGrpSpPr>
            <a:grpSpLocks/>
          </p:cNvGrpSpPr>
          <p:nvPr/>
        </p:nvGrpSpPr>
        <p:grpSpPr bwMode="auto">
          <a:xfrm>
            <a:off x="7162800" y="5300663"/>
            <a:ext cx="654050" cy="622300"/>
            <a:chOff x="3552" y="3339"/>
            <a:chExt cx="412" cy="392"/>
          </a:xfrm>
        </p:grpSpPr>
        <p:grpSp>
          <p:nvGrpSpPr>
            <p:cNvPr id="15391" name="Group 27"/>
            <p:cNvGrpSpPr>
              <a:grpSpLocks/>
            </p:cNvGrpSpPr>
            <p:nvPr/>
          </p:nvGrpSpPr>
          <p:grpSpPr bwMode="auto">
            <a:xfrm>
              <a:off x="3552" y="3339"/>
              <a:ext cx="412" cy="392"/>
              <a:chOff x="2016" y="1920"/>
              <a:chExt cx="1680" cy="1680"/>
            </a:xfrm>
          </p:grpSpPr>
          <p:sp>
            <p:nvSpPr>
              <p:cNvPr id="15393" name="Oval 28"/>
              <p:cNvSpPr>
                <a:spLocks noChangeArrowheads="1"/>
              </p:cNvSpPr>
              <p:nvPr/>
            </p:nvSpPr>
            <p:spPr bwMode="gray">
              <a:xfrm>
                <a:off x="2016" y="1920"/>
                <a:ext cx="1680" cy="1680"/>
              </a:xfrm>
              <a:prstGeom prst="ellipse">
                <a:avLst/>
              </a:prstGeom>
              <a:gradFill rotWithShape="1">
                <a:gsLst>
                  <a:gs pos="0">
                    <a:srgbClr val="9966FF"/>
                  </a:gs>
                  <a:gs pos="100000">
                    <a:srgbClr val="462E74"/>
                  </a:gs>
                </a:gsLst>
                <a:lin ang="5400000" scaled="1"/>
              </a:gra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p>
            </p:txBody>
          </p:sp>
          <p:sp>
            <p:nvSpPr>
              <p:cNvPr id="15394" name="Freeform 29"/>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66FF"/>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ru-RU"/>
              </a:p>
            </p:txBody>
          </p:sp>
        </p:grpSp>
        <p:sp>
          <p:nvSpPr>
            <p:cNvPr id="652318" name="Text Box 30"/>
            <p:cNvSpPr txBox="1">
              <a:spLocks noChangeArrowheads="1"/>
            </p:cNvSpPr>
            <p:nvPr/>
          </p:nvSpPr>
          <p:spPr bwMode="gray">
            <a:xfrm>
              <a:off x="3652" y="3360"/>
              <a:ext cx="253" cy="288"/>
            </a:xfrm>
            <a:prstGeom prst="rect">
              <a:avLst/>
            </a:prstGeom>
            <a:noFill/>
            <a:ln w="9525" algn="ctr">
              <a:noFill/>
              <a:miter lim="800000"/>
              <a:headEnd/>
              <a:tailEnd/>
            </a:ln>
            <a:effectLst/>
          </p:spPr>
          <p:txBody>
            <a:bodyPr wrap="none">
              <a:spAutoFit/>
            </a:bodyPr>
            <a:lstStyle/>
            <a:p>
              <a:pPr>
                <a:defRPr/>
              </a:pPr>
              <a:r>
                <a:rPr lang="ru-RU" sz="2400" b="1">
                  <a:solidFill>
                    <a:srgbClr val="FFFFFF"/>
                  </a:solidFill>
                  <a:effectLst>
                    <a:outerShdw blurRad="38100" dist="38100" dir="2700000" algn="tl">
                      <a:srgbClr val="000000"/>
                    </a:outerShdw>
                  </a:effectLst>
                  <a:latin typeface="Verdana" pitchFamily="34" charset="0"/>
                </a:rPr>
                <a:t>3</a:t>
              </a:r>
              <a:endParaRPr lang="en-US" sz="2400" b="1">
                <a:solidFill>
                  <a:srgbClr val="FFFFFF"/>
                </a:solidFill>
                <a:effectLst>
                  <a:outerShdw blurRad="38100" dist="38100" dir="2700000" algn="tl">
                    <a:srgbClr val="000000"/>
                  </a:outerShdw>
                </a:effectLst>
                <a:latin typeface="Verdana" pitchFamily="34" charset="0"/>
              </a:endParaRPr>
            </a:p>
          </p:txBody>
        </p:sp>
      </p:grpSp>
      <p:grpSp>
        <p:nvGrpSpPr>
          <p:cNvPr id="15370" name="Group 31"/>
          <p:cNvGrpSpPr>
            <a:grpSpLocks/>
          </p:cNvGrpSpPr>
          <p:nvPr/>
        </p:nvGrpSpPr>
        <p:grpSpPr bwMode="auto">
          <a:xfrm>
            <a:off x="3886200" y="3124200"/>
            <a:ext cx="685800" cy="685800"/>
            <a:chOff x="1488" y="1968"/>
            <a:chExt cx="432" cy="432"/>
          </a:xfrm>
        </p:grpSpPr>
        <p:grpSp>
          <p:nvGrpSpPr>
            <p:cNvPr id="15387" name="Group 32"/>
            <p:cNvGrpSpPr>
              <a:grpSpLocks/>
            </p:cNvGrpSpPr>
            <p:nvPr/>
          </p:nvGrpSpPr>
          <p:grpSpPr bwMode="auto">
            <a:xfrm>
              <a:off x="1488" y="1968"/>
              <a:ext cx="432" cy="432"/>
              <a:chOff x="2016" y="1920"/>
              <a:chExt cx="1680" cy="1680"/>
            </a:xfrm>
          </p:grpSpPr>
          <p:sp>
            <p:nvSpPr>
              <p:cNvPr id="15389" name="Oval 33"/>
              <p:cNvSpPr>
                <a:spLocks noChangeArrowheads="1"/>
              </p:cNvSpPr>
              <p:nvPr/>
            </p:nvSpPr>
            <p:spPr bwMode="gray">
              <a:xfrm>
                <a:off x="2016" y="1920"/>
                <a:ext cx="1680" cy="1680"/>
              </a:xfrm>
              <a:prstGeom prst="ellipse">
                <a:avLst/>
              </a:prstGeom>
              <a:gradFill rotWithShape="1">
                <a:gsLst>
                  <a:gs pos="0">
                    <a:srgbClr val="FF9900"/>
                  </a:gs>
                  <a:gs pos="100000">
                    <a:srgbClr val="744600"/>
                  </a:gs>
                </a:gsLst>
                <a:lin ang="5400000" scaled="1"/>
              </a:gra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p>
            </p:txBody>
          </p:sp>
          <p:sp>
            <p:nvSpPr>
              <p:cNvPr id="15390" name="Freeform 34"/>
              <p:cNvSpPr>
                <a:spLocks/>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ru-RU"/>
              </a:p>
            </p:txBody>
          </p:sp>
        </p:grpSp>
        <p:sp>
          <p:nvSpPr>
            <p:cNvPr id="652323" name="Text Box 35"/>
            <p:cNvSpPr txBox="1">
              <a:spLocks noChangeArrowheads="1"/>
            </p:cNvSpPr>
            <p:nvPr/>
          </p:nvSpPr>
          <p:spPr bwMode="gray">
            <a:xfrm>
              <a:off x="1586" y="2016"/>
              <a:ext cx="253" cy="288"/>
            </a:xfrm>
            <a:prstGeom prst="rect">
              <a:avLst/>
            </a:prstGeom>
            <a:noFill/>
            <a:ln w="9525" algn="ctr">
              <a:noFill/>
              <a:miter lim="800000"/>
              <a:headEnd/>
              <a:tailEnd/>
            </a:ln>
            <a:effectLst/>
          </p:spPr>
          <p:txBody>
            <a:bodyPr wrap="none">
              <a:spAutoFit/>
            </a:bodyPr>
            <a:lstStyle/>
            <a:p>
              <a:pPr>
                <a:defRPr/>
              </a:pPr>
              <a:r>
                <a:rPr lang="ru-RU" sz="2400" b="1" dirty="0">
                  <a:solidFill>
                    <a:srgbClr val="FFFFFF"/>
                  </a:solidFill>
                  <a:effectLst>
                    <a:outerShdw blurRad="38100" dist="38100" dir="2700000" algn="tl">
                      <a:srgbClr val="000000"/>
                    </a:outerShdw>
                  </a:effectLst>
                  <a:latin typeface="Verdana" pitchFamily="34" charset="0"/>
                </a:rPr>
                <a:t>1</a:t>
              </a:r>
              <a:endParaRPr lang="en-US" sz="2400" b="1" dirty="0">
                <a:solidFill>
                  <a:srgbClr val="FFFFFF"/>
                </a:solidFill>
                <a:effectLst>
                  <a:outerShdw blurRad="38100" dist="38100" dir="2700000" algn="tl">
                    <a:srgbClr val="000000"/>
                  </a:outerShdw>
                </a:effectLst>
                <a:latin typeface="Verdana" pitchFamily="34" charset="0"/>
              </a:endParaRPr>
            </a:p>
          </p:txBody>
        </p:sp>
      </p:grpSp>
      <p:sp>
        <p:nvSpPr>
          <p:cNvPr id="15371" name="Oval 36"/>
          <p:cNvSpPr>
            <a:spLocks noChangeArrowheads="1"/>
          </p:cNvSpPr>
          <p:nvPr/>
        </p:nvSpPr>
        <p:spPr bwMode="gray">
          <a:xfrm rot="-3372907">
            <a:off x="7090570" y="5177632"/>
            <a:ext cx="130175" cy="138113"/>
          </a:xfrm>
          <a:prstGeom prst="ellipse">
            <a:avLst/>
          </a:prstGeom>
          <a:gradFill rotWithShape="1">
            <a:gsLst>
              <a:gs pos="0">
                <a:srgbClr val="9966FF"/>
              </a:gs>
              <a:gs pos="100000">
                <a:srgbClr val="6644AA"/>
              </a:gs>
            </a:gsLst>
            <a:path path="shape">
              <a:fillToRect l="50000" t="50000" r="50000" b="50000"/>
            </a:path>
          </a:gra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p>
        </p:txBody>
      </p:sp>
      <p:sp>
        <p:nvSpPr>
          <p:cNvPr id="15372" name="Oval 37"/>
          <p:cNvSpPr>
            <a:spLocks noChangeArrowheads="1"/>
          </p:cNvSpPr>
          <p:nvPr/>
        </p:nvSpPr>
        <p:spPr bwMode="gray">
          <a:xfrm rot="-3372907">
            <a:off x="6938170" y="5025232"/>
            <a:ext cx="130175" cy="138113"/>
          </a:xfrm>
          <a:prstGeom prst="ellipse">
            <a:avLst/>
          </a:prstGeom>
          <a:gradFill rotWithShape="1">
            <a:gsLst>
              <a:gs pos="0">
                <a:srgbClr val="9966FF"/>
              </a:gs>
              <a:gs pos="100000">
                <a:srgbClr val="6644AA"/>
              </a:gs>
            </a:gsLst>
            <a:path path="shape">
              <a:fillToRect l="50000" t="50000" r="50000" b="50000"/>
            </a:path>
          </a:gra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p>
        </p:txBody>
      </p:sp>
      <p:grpSp>
        <p:nvGrpSpPr>
          <p:cNvPr id="15373" name="Group 38"/>
          <p:cNvGrpSpPr>
            <a:grpSpLocks/>
          </p:cNvGrpSpPr>
          <p:nvPr/>
        </p:nvGrpSpPr>
        <p:grpSpPr bwMode="auto">
          <a:xfrm>
            <a:off x="4648201" y="3581401"/>
            <a:ext cx="366713" cy="206375"/>
            <a:chOff x="2016" y="2304"/>
            <a:chExt cx="231" cy="130"/>
          </a:xfrm>
        </p:grpSpPr>
        <p:sp>
          <p:nvSpPr>
            <p:cNvPr id="15385" name="Oval 39"/>
            <p:cNvSpPr>
              <a:spLocks noChangeArrowheads="1"/>
            </p:cNvSpPr>
            <p:nvPr/>
          </p:nvSpPr>
          <p:spPr bwMode="gray">
            <a:xfrm rot="-3372907">
              <a:off x="2019" y="2301"/>
              <a:ext cx="82" cy="87"/>
            </a:xfrm>
            <a:prstGeom prst="ellipse">
              <a:avLst/>
            </a:prstGeom>
            <a:gradFill rotWithShape="1">
              <a:gsLst>
                <a:gs pos="0">
                  <a:srgbClr val="FF9900"/>
                </a:gs>
                <a:gs pos="100000">
                  <a:srgbClr val="AA6600"/>
                </a:gs>
              </a:gsLst>
              <a:path path="shape">
                <a:fillToRect l="50000" t="50000" r="50000" b="50000"/>
              </a:path>
            </a:gra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p>
          </p:txBody>
        </p:sp>
        <p:sp>
          <p:nvSpPr>
            <p:cNvPr id="15386" name="Oval 40"/>
            <p:cNvSpPr>
              <a:spLocks noChangeArrowheads="1"/>
            </p:cNvSpPr>
            <p:nvPr/>
          </p:nvSpPr>
          <p:spPr bwMode="gray">
            <a:xfrm rot="-3372907">
              <a:off x="2163" y="2349"/>
              <a:ext cx="82" cy="87"/>
            </a:xfrm>
            <a:prstGeom prst="ellipse">
              <a:avLst/>
            </a:prstGeom>
            <a:gradFill rotWithShape="1">
              <a:gsLst>
                <a:gs pos="0">
                  <a:srgbClr val="FF9900"/>
                </a:gs>
                <a:gs pos="100000">
                  <a:srgbClr val="AA6600"/>
                </a:gs>
              </a:gsLst>
              <a:path path="shape">
                <a:fillToRect l="50000" t="50000" r="50000" b="50000"/>
              </a:path>
            </a:gra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p>
          </p:txBody>
        </p:sp>
      </p:grpSp>
      <p:grpSp>
        <p:nvGrpSpPr>
          <p:cNvPr id="15374" name="Group 41"/>
          <p:cNvGrpSpPr>
            <a:grpSpLocks/>
          </p:cNvGrpSpPr>
          <p:nvPr/>
        </p:nvGrpSpPr>
        <p:grpSpPr bwMode="auto">
          <a:xfrm>
            <a:off x="6019801" y="2559050"/>
            <a:ext cx="138113" cy="412750"/>
            <a:chOff x="2832" y="1612"/>
            <a:chExt cx="87" cy="260"/>
          </a:xfrm>
        </p:grpSpPr>
        <p:sp>
          <p:nvSpPr>
            <p:cNvPr id="15383" name="Oval 42"/>
            <p:cNvSpPr>
              <a:spLocks noChangeArrowheads="1"/>
            </p:cNvSpPr>
            <p:nvPr/>
          </p:nvSpPr>
          <p:spPr bwMode="gray">
            <a:xfrm rot="-3372907">
              <a:off x="2835" y="1609"/>
              <a:ext cx="82" cy="87"/>
            </a:xfrm>
            <a:prstGeom prst="ellipse">
              <a:avLst/>
            </a:prstGeom>
            <a:gradFill rotWithShape="1">
              <a:gsLst>
                <a:gs pos="0">
                  <a:srgbClr val="FFCC00"/>
                </a:gs>
                <a:gs pos="100000">
                  <a:srgbClr val="AA8800"/>
                </a:gs>
              </a:gsLst>
              <a:path path="shape">
                <a:fillToRect l="50000" t="50000" r="50000" b="50000"/>
              </a:path>
            </a:gra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p>
          </p:txBody>
        </p:sp>
        <p:sp>
          <p:nvSpPr>
            <p:cNvPr id="15384" name="Oval 43"/>
            <p:cNvSpPr>
              <a:spLocks noChangeArrowheads="1"/>
            </p:cNvSpPr>
            <p:nvPr/>
          </p:nvSpPr>
          <p:spPr bwMode="gray">
            <a:xfrm rot="-3372907">
              <a:off x="2835" y="1787"/>
              <a:ext cx="82" cy="87"/>
            </a:xfrm>
            <a:prstGeom prst="ellipse">
              <a:avLst/>
            </a:prstGeom>
            <a:gradFill rotWithShape="1">
              <a:gsLst>
                <a:gs pos="0">
                  <a:srgbClr val="FFCC00"/>
                </a:gs>
                <a:gs pos="100000">
                  <a:srgbClr val="AA8800"/>
                </a:gs>
              </a:gsLst>
              <a:path path="shape">
                <a:fillToRect l="50000" t="50000" r="50000" b="50000"/>
              </a:path>
            </a:gra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p>
          </p:txBody>
        </p:sp>
      </p:grpSp>
      <p:sp>
        <p:nvSpPr>
          <p:cNvPr id="15375" name="Oval 44"/>
          <p:cNvSpPr>
            <a:spLocks noChangeArrowheads="1"/>
          </p:cNvSpPr>
          <p:nvPr/>
        </p:nvSpPr>
        <p:spPr bwMode="gray">
          <a:xfrm rot="-3372907">
            <a:off x="7490620" y="3606007"/>
            <a:ext cx="130175" cy="138113"/>
          </a:xfrm>
          <a:prstGeom prst="ellipse">
            <a:avLst/>
          </a:prstGeom>
          <a:gradFill rotWithShape="1">
            <a:gsLst>
              <a:gs pos="0">
                <a:srgbClr val="0099FF"/>
              </a:gs>
              <a:gs pos="100000">
                <a:srgbClr val="0066AA"/>
              </a:gs>
            </a:gsLst>
            <a:path path="shape">
              <a:fillToRect l="50000" t="50000" r="50000" b="50000"/>
            </a:path>
          </a:gra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p>
        </p:txBody>
      </p:sp>
      <p:sp>
        <p:nvSpPr>
          <p:cNvPr id="15376" name="Oval 45"/>
          <p:cNvSpPr>
            <a:spLocks noChangeArrowheads="1"/>
          </p:cNvSpPr>
          <p:nvPr/>
        </p:nvSpPr>
        <p:spPr bwMode="gray">
          <a:xfrm rot="-3372907">
            <a:off x="7242970" y="3729832"/>
            <a:ext cx="130175" cy="138113"/>
          </a:xfrm>
          <a:prstGeom prst="ellipse">
            <a:avLst/>
          </a:prstGeom>
          <a:gradFill rotWithShape="1">
            <a:gsLst>
              <a:gs pos="0">
                <a:srgbClr val="0099FF"/>
              </a:gs>
              <a:gs pos="100000">
                <a:srgbClr val="0066AA"/>
              </a:gs>
            </a:gsLst>
            <a:path path="shape">
              <a:fillToRect l="50000" t="50000" r="50000" b="50000"/>
            </a:path>
          </a:gradFill>
          <a:ln w="9525">
            <a:solidFill>
              <a:srgbClr val="00000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p>
        </p:txBody>
      </p:sp>
      <p:sp>
        <p:nvSpPr>
          <p:cNvPr id="652334" name="Text Box 46"/>
          <p:cNvSpPr txBox="1">
            <a:spLocks noChangeArrowheads="1"/>
          </p:cNvSpPr>
          <p:nvPr/>
        </p:nvSpPr>
        <p:spPr bwMode="auto">
          <a:xfrm>
            <a:off x="4008439" y="1052514"/>
            <a:ext cx="4319587" cy="1015663"/>
          </a:xfrm>
          <a:prstGeom prst="rect">
            <a:avLst/>
          </a:prstGeom>
          <a:noFill/>
          <a:ln w="9525">
            <a:noFill/>
            <a:miter lim="800000"/>
            <a:headEnd/>
            <a:tailEnd/>
          </a:ln>
          <a:effectLst/>
        </p:spPr>
        <p:txBody>
          <a:bodyPr>
            <a:spAutoFit/>
          </a:bodyPr>
          <a:lstStyle/>
          <a:p>
            <a:pPr>
              <a:defRPr/>
            </a:pPr>
            <a:r>
              <a:rPr lang="ru-RU" sz="2000" dirty="0">
                <a:solidFill>
                  <a:srgbClr val="006666"/>
                </a:solidFill>
              </a:rPr>
              <a:t>умение с достаточной полнотой и точностью выражать свои мысли </a:t>
            </a:r>
            <a:endParaRPr lang="en-US" sz="2000" b="1" dirty="0">
              <a:solidFill>
                <a:srgbClr val="006666"/>
              </a:solidFill>
            </a:endParaRPr>
          </a:p>
        </p:txBody>
      </p:sp>
      <p:sp>
        <p:nvSpPr>
          <p:cNvPr id="15378" name="Text Box 47"/>
          <p:cNvSpPr txBox="1">
            <a:spLocks noChangeArrowheads="1"/>
          </p:cNvSpPr>
          <p:nvPr/>
        </p:nvSpPr>
        <p:spPr bwMode="auto">
          <a:xfrm>
            <a:off x="1774825" y="2781301"/>
            <a:ext cx="216058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sz="2000">
                <a:solidFill>
                  <a:srgbClr val="006666"/>
                </a:solidFill>
              </a:rPr>
              <a:t>планирование учебного сотрудничества с учителем и сверстниками</a:t>
            </a:r>
          </a:p>
        </p:txBody>
      </p:sp>
      <p:sp>
        <p:nvSpPr>
          <p:cNvPr id="652336" name="Text Box 48"/>
          <p:cNvSpPr txBox="1">
            <a:spLocks noChangeArrowheads="1"/>
          </p:cNvSpPr>
          <p:nvPr/>
        </p:nvSpPr>
        <p:spPr bwMode="auto">
          <a:xfrm>
            <a:off x="8328025" y="3068638"/>
            <a:ext cx="1905000" cy="1016000"/>
          </a:xfrm>
          <a:prstGeom prst="rect">
            <a:avLst/>
          </a:prstGeom>
          <a:noFill/>
          <a:ln w="9525">
            <a:noFill/>
            <a:miter lim="800000"/>
            <a:headEnd/>
            <a:tailEnd/>
          </a:ln>
          <a:effectLst/>
        </p:spPr>
        <p:txBody>
          <a:bodyPr>
            <a:spAutoFit/>
          </a:bodyPr>
          <a:lstStyle/>
          <a:p>
            <a:pPr algn="r">
              <a:defRPr/>
            </a:pPr>
            <a:r>
              <a:rPr lang="ru-RU" sz="2000" dirty="0">
                <a:solidFill>
                  <a:srgbClr val="006666"/>
                </a:solidFill>
              </a:rPr>
              <a:t>управление поведением партнёра </a:t>
            </a:r>
            <a:endParaRPr lang="en-US" sz="2000" b="1" dirty="0">
              <a:solidFill>
                <a:srgbClr val="006666"/>
              </a:solidFill>
            </a:endParaRPr>
          </a:p>
        </p:txBody>
      </p:sp>
      <p:sp>
        <p:nvSpPr>
          <p:cNvPr id="15380" name="Text Box 49"/>
          <p:cNvSpPr txBox="1">
            <a:spLocks noChangeArrowheads="1"/>
          </p:cNvSpPr>
          <p:nvPr/>
        </p:nvSpPr>
        <p:spPr bwMode="auto">
          <a:xfrm>
            <a:off x="2495551" y="5445125"/>
            <a:ext cx="19161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ru-RU" sz="2000">
                <a:solidFill>
                  <a:srgbClr val="006666"/>
                </a:solidFill>
              </a:rPr>
              <a:t>постановка вопросов</a:t>
            </a:r>
          </a:p>
          <a:p>
            <a:pPr eaLnBrk="1" hangingPunct="1"/>
            <a:endParaRPr lang="en-US" sz="2000">
              <a:solidFill>
                <a:srgbClr val="006666"/>
              </a:solidFill>
            </a:endParaRPr>
          </a:p>
        </p:txBody>
      </p:sp>
      <p:sp>
        <p:nvSpPr>
          <p:cNvPr id="652338" name="Text Box 50"/>
          <p:cNvSpPr txBox="1">
            <a:spLocks noChangeArrowheads="1"/>
          </p:cNvSpPr>
          <p:nvPr/>
        </p:nvSpPr>
        <p:spPr bwMode="auto">
          <a:xfrm>
            <a:off x="7896225" y="5445126"/>
            <a:ext cx="1905000" cy="708025"/>
          </a:xfrm>
          <a:prstGeom prst="rect">
            <a:avLst/>
          </a:prstGeom>
          <a:noFill/>
          <a:ln w="9525">
            <a:noFill/>
            <a:miter lim="800000"/>
            <a:headEnd/>
            <a:tailEnd/>
          </a:ln>
          <a:effectLst/>
        </p:spPr>
        <p:txBody>
          <a:bodyPr>
            <a:spAutoFit/>
          </a:bodyPr>
          <a:lstStyle/>
          <a:p>
            <a:pPr>
              <a:defRPr/>
            </a:pPr>
            <a:r>
              <a:rPr lang="ru-RU" sz="2000" dirty="0">
                <a:solidFill>
                  <a:srgbClr val="006666"/>
                </a:solidFill>
              </a:rPr>
              <a:t>разрешение конфликтов </a:t>
            </a:r>
            <a:endParaRPr lang="en-US" sz="2000" b="1" dirty="0">
              <a:solidFill>
                <a:srgbClr val="006666"/>
              </a:solidFill>
            </a:endParaRPr>
          </a:p>
        </p:txBody>
      </p:sp>
      <p:sp>
        <p:nvSpPr>
          <p:cNvPr id="51" name="Заголовок 1"/>
          <p:cNvSpPr>
            <a:spLocks noGrp="1"/>
          </p:cNvSpPr>
          <p:nvPr>
            <p:ph type="title"/>
          </p:nvPr>
        </p:nvSpPr>
        <p:spPr>
          <a:xfrm>
            <a:off x="191070" y="0"/>
            <a:ext cx="11832608" cy="872043"/>
          </a:xfrm>
          <a:solidFill>
            <a:srgbClr val="FFFF00"/>
          </a:solidFill>
        </p:spPr>
        <p:txBody>
          <a:bodyPr>
            <a:normAutofit fontScale="90000"/>
          </a:bodyPr>
          <a:lstStyle/>
          <a:p>
            <a:pPr algn="ctr"/>
            <a:r>
              <a:rPr lang="ru-RU" sz="6600" dirty="0" smtClean="0">
                <a:solidFill>
                  <a:srgbClr val="FF0000"/>
                </a:solidFill>
                <a:effectLst>
                  <a:outerShdw blurRad="38100" dist="38100" dir="2700000" algn="tl">
                    <a:srgbClr val="000000">
                      <a:alpha val="43137"/>
                    </a:srgbClr>
                  </a:outerShdw>
                </a:effectLst>
              </a:rPr>
              <a:t>Коммуникативные УУД</a:t>
            </a:r>
            <a:endParaRPr lang="ru-RU" sz="6600" dirty="0">
              <a:solidFill>
                <a:srgbClr val="FF0000"/>
              </a:solidFill>
              <a:effectLst>
                <a:outerShdw blurRad="38100" dist="38100" dir="2700000" algn="tl">
                  <a:srgbClr val="000000">
                    <a:alpha val="43137"/>
                  </a:srgbClr>
                </a:outerShdw>
              </a:effectLst>
            </a:endParaRPr>
          </a:p>
        </p:txBody>
      </p:sp>
      <p:pic>
        <p:nvPicPr>
          <p:cNvPr id="50" name="Picture 4" descr="http://animo2.ucoz.ru/_ph/56/2/26743019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758" y="5434971"/>
            <a:ext cx="3286648" cy="142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423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1775520" y="332656"/>
            <a:ext cx="8784976" cy="648072"/>
          </a:xfrm>
        </p:spPr>
        <p:txBody>
          <a:bodyPr>
            <a:normAutofit/>
          </a:bodyPr>
          <a:lstStyle/>
          <a:p>
            <a:pPr indent="0">
              <a:buNone/>
            </a:pPr>
            <a:r>
              <a:rPr lang="ru-RU" sz="3600" b="1" dirty="0">
                <a:solidFill>
                  <a:srgbClr val="FF0000"/>
                </a:solidFill>
                <a:latin typeface="Times New Roman" panose="02020603050405020304" pitchFamily="18" charset="0"/>
                <a:cs typeface="Times New Roman" panose="02020603050405020304" pitchFamily="18" charset="0"/>
              </a:rPr>
              <a:t>Как развивать УУД на уроках?</a:t>
            </a:r>
            <a:r>
              <a:rPr lang="ru-RU" sz="3600" dirty="0">
                <a:solidFill>
                  <a:srgbClr val="FF0000"/>
                </a:solidFill>
                <a:latin typeface="Times New Roman" panose="02020603050405020304" pitchFamily="18" charset="0"/>
                <a:cs typeface="Times New Roman" panose="02020603050405020304" pitchFamily="18" charset="0"/>
              </a:rPr>
              <a:t> </a:t>
            </a:r>
          </a:p>
        </p:txBody>
      </p:sp>
      <p:sp>
        <p:nvSpPr>
          <p:cNvPr id="3" name="Номер слайда 2"/>
          <p:cNvSpPr>
            <a:spLocks noGrp="1"/>
          </p:cNvSpPr>
          <p:nvPr>
            <p:ph type="sldNum" sz="quarter" idx="12"/>
          </p:nvPr>
        </p:nvSpPr>
        <p:spPr/>
        <p:txBody>
          <a:bodyPr/>
          <a:lstStyle/>
          <a:p>
            <a:pPr>
              <a:defRPr/>
            </a:pPr>
            <a:fld id="{12C756FD-35E5-47C0-AAF6-FD2146DAC4F7}" type="slidenum">
              <a:rPr lang="ru-RU" smtClean="0"/>
              <a:pPr>
                <a:defRPr/>
              </a:pPr>
              <a:t>13</a:t>
            </a:fld>
            <a:endParaRPr lang="ru-RU"/>
          </a:p>
        </p:txBody>
      </p:sp>
      <p:sp>
        <p:nvSpPr>
          <p:cNvPr id="4" name="Прямоугольник 3"/>
          <p:cNvSpPr/>
          <p:nvPr/>
        </p:nvSpPr>
        <p:spPr>
          <a:xfrm>
            <a:off x="1703512" y="1037503"/>
            <a:ext cx="8712968" cy="5816977"/>
          </a:xfrm>
          <a:prstGeom prst="rect">
            <a:avLst/>
          </a:prstGeom>
        </p:spPr>
        <p:txBody>
          <a:bodyPr wrap="square">
            <a:spAutoFit/>
          </a:bodyPr>
          <a:lstStyle/>
          <a:p>
            <a:pPr defTabSz="449263" fontAlgn="base">
              <a:spcBef>
                <a:spcPct val="50000"/>
              </a:spcBef>
              <a:spcAft>
                <a:spcPct val="0"/>
              </a:spcAft>
              <a:buClr>
                <a:srgbClr val="000000"/>
              </a:buClr>
              <a:buSzPct val="100000"/>
            </a:pPr>
            <a:r>
              <a:rPr lang="ru-RU" sz="2400" b="1" dirty="0">
                <a:solidFill>
                  <a:srgbClr val="000000"/>
                </a:solidFill>
                <a:latin typeface="Bookman Old Style" panose="02050604050505020204" pitchFamily="18" charset="0"/>
                <a:cs typeface="Arial" panose="020B0604020202020204" pitchFamily="34" charset="0"/>
              </a:rPr>
              <a:t>1. </a:t>
            </a:r>
            <a:r>
              <a:rPr lang="ru-RU" sz="2400" b="1" dirty="0">
                <a:solidFill>
                  <a:srgbClr val="0000FF"/>
                </a:solidFill>
                <a:latin typeface="Bookman Old Style" panose="02050604050505020204" pitchFamily="18" charset="0"/>
                <a:cs typeface="Arial" panose="020B0604020202020204" pitchFamily="34" charset="0"/>
              </a:rPr>
              <a:t>Выбрать одно УУД на неделю</a:t>
            </a:r>
            <a:r>
              <a:rPr lang="ru-RU" sz="2400" dirty="0">
                <a:solidFill>
                  <a:srgbClr val="000000"/>
                </a:solidFill>
                <a:latin typeface="Bookman Old Style" panose="02050604050505020204" pitchFamily="18" charset="0"/>
                <a:cs typeface="Arial" panose="020B0604020202020204" pitchFamily="34" charset="0"/>
              </a:rPr>
              <a:t> : - то, что наиболее важно сейчас (слушать друг друга, оценивать свой результат, сравнивать что-либо и т.д.) </a:t>
            </a:r>
          </a:p>
          <a:p>
            <a:pPr defTabSz="449263" fontAlgn="base">
              <a:spcBef>
                <a:spcPct val="50000"/>
              </a:spcBef>
              <a:spcAft>
                <a:spcPct val="0"/>
              </a:spcAft>
              <a:buClr>
                <a:srgbClr val="000000"/>
              </a:buClr>
              <a:buSzPct val="100000"/>
            </a:pPr>
            <a:r>
              <a:rPr lang="ru-RU" sz="2400" b="1" dirty="0">
                <a:solidFill>
                  <a:srgbClr val="000000"/>
                </a:solidFill>
                <a:latin typeface="Bookman Old Style" panose="02050604050505020204" pitchFamily="18" charset="0"/>
                <a:cs typeface="Arial" panose="020B0604020202020204" pitchFamily="34" charset="0"/>
              </a:rPr>
              <a:t>2. </a:t>
            </a:r>
            <a:r>
              <a:rPr lang="ru-RU" sz="2400" b="1" dirty="0">
                <a:solidFill>
                  <a:srgbClr val="0000FF"/>
                </a:solidFill>
                <a:latin typeface="Bookman Old Style" panose="02050604050505020204" pitchFamily="18" charset="0"/>
                <a:cs typeface="Arial" panose="020B0604020202020204" pitchFamily="34" charset="0"/>
              </a:rPr>
              <a:t>Обсудить важность этого действия с учениками и записать как цель</a:t>
            </a:r>
            <a:r>
              <a:rPr lang="ru-RU" sz="2400" dirty="0">
                <a:solidFill>
                  <a:srgbClr val="000000"/>
                </a:solidFill>
                <a:latin typeface="Bookman Old Style" panose="02050604050505020204" pitchFamily="18" charset="0"/>
                <a:cs typeface="Arial" panose="020B0604020202020204" pitchFamily="34" charset="0"/>
              </a:rPr>
              <a:t>: «На этой неделе мы будем стараться…». </a:t>
            </a:r>
          </a:p>
          <a:p>
            <a:pPr defTabSz="449263" fontAlgn="base">
              <a:spcBef>
                <a:spcPct val="50000"/>
              </a:spcBef>
              <a:spcAft>
                <a:spcPct val="0"/>
              </a:spcAft>
              <a:buClr>
                <a:srgbClr val="000000"/>
              </a:buClr>
              <a:buSzPct val="100000"/>
            </a:pPr>
            <a:r>
              <a:rPr lang="ru-RU" sz="2400" b="1" dirty="0">
                <a:solidFill>
                  <a:srgbClr val="000000"/>
                </a:solidFill>
                <a:latin typeface="Bookman Old Style" panose="02050604050505020204" pitchFamily="18" charset="0"/>
                <a:cs typeface="Arial" panose="020B0604020202020204" pitchFamily="34" charset="0"/>
              </a:rPr>
              <a:t>3.</a:t>
            </a:r>
            <a:r>
              <a:rPr lang="ru-RU" sz="2400" dirty="0">
                <a:solidFill>
                  <a:srgbClr val="000000"/>
                </a:solidFill>
                <a:latin typeface="Bookman Old Style" panose="02050604050505020204" pitchFamily="18" charset="0"/>
                <a:cs typeface="Arial" panose="020B0604020202020204" pitchFamily="34" charset="0"/>
              </a:rPr>
              <a:t> </a:t>
            </a:r>
            <a:r>
              <a:rPr lang="ru-RU" sz="2400" b="1" dirty="0">
                <a:solidFill>
                  <a:srgbClr val="0000FF"/>
                </a:solidFill>
                <a:latin typeface="Bookman Old Style" panose="02050604050505020204" pitchFamily="18" charset="0"/>
                <a:cs typeface="Arial" panose="020B0604020202020204" pitchFamily="34" charset="0"/>
              </a:rPr>
              <a:t>Каждый день давать задания на это действие</a:t>
            </a:r>
            <a:r>
              <a:rPr lang="ru-RU" sz="2400" dirty="0">
                <a:solidFill>
                  <a:srgbClr val="000000"/>
                </a:solidFill>
                <a:latin typeface="Bookman Old Style" panose="02050604050505020204" pitchFamily="18" charset="0"/>
                <a:cs typeface="Arial" panose="020B0604020202020204" pitchFamily="34" charset="0"/>
              </a:rPr>
              <a:t>: минимум на двух разных уроках по одному заданию, эпизоду, ситуации, с обязательной рефлексией: что и зачем мы делаем, чему учимся?</a:t>
            </a:r>
          </a:p>
          <a:p>
            <a:pPr defTabSz="449263" fontAlgn="base">
              <a:spcBef>
                <a:spcPct val="50000"/>
              </a:spcBef>
              <a:spcAft>
                <a:spcPct val="0"/>
              </a:spcAft>
              <a:buClr>
                <a:srgbClr val="000000"/>
              </a:buClr>
              <a:buSzPct val="100000"/>
            </a:pPr>
            <a:r>
              <a:rPr lang="ru-RU" sz="2400" b="1" dirty="0">
                <a:solidFill>
                  <a:srgbClr val="000000"/>
                </a:solidFill>
                <a:latin typeface="Bookman Old Style" panose="02050604050505020204" pitchFamily="18" charset="0"/>
                <a:cs typeface="Arial" panose="020B0604020202020204" pitchFamily="34" charset="0"/>
              </a:rPr>
              <a:t>4.</a:t>
            </a:r>
            <a:r>
              <a:rPr lang="ru-RU" sz="2400" dirty="0">
                <a:solidFill>
                  <a:srgbClr val="000000"/>
                </a:solidFill>
                <a:latin typeface="Bookman Old Style" panose="02050604050505020204" pitchFamily="18" charset="0"/>
                <a:cs typeface="Arial" panose="020B0604020202020204" pitchFamily="34" charset="0"/>
              </a:rPr>
              <a:t> </a:t>
            </a:r>
            <a:r>
              <a:rPr lang="ru-RU" sz="2400" b="1" dirty="0">
                <a:solidFill>
                  <a:srgbClr val="0000FF"/>
                </a:solidFill>
                <a:latin typeface="Bookman Old Style" panose="02050604050505020204" pitchFamily="18" charset="0"/>
                <a:cs typeface="Arial" panose="020B0604020202020204" pitchFamily="34" charset="0"/>
              </a:rPr>
              <a:t>В конце недели отрефлексировать результат и поставить новую цель</a:t>
            </a:r>
            <a:r>
              <a:rPr lang="ru-RU" sz="2400" dirty="0">
                <a:solidFill>
                  <a:srgbClr val="000000"/>
                </a:solidFill>
                <a:latin typeface="Bookman Old Style" panose="02050604050505020204" pitchFamily="18" charset="0"/>
                <a:cs typeface="Arial" panose="020B0604020202020204" pitchFamily="34" charset="0"/>
              </a:rPr>
              <a:t>: научились или нет? Повторяем на следующею неделю или ставим новую цель? </a:t>
            </a:r>
          </a:p>
        </p:txBody>
      </p:sp>
      <p:pic>
        <p:nvPicPr>
          <p:cNvPr id="5" name="Picture 4" descr="http://animo2.ucoz.ru/_ph/56/2/26743019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758" y="5434971"/>
            <a:ext cx="3286648" cy="142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58316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2"/>
          <p:cNvSpPr>
            <a:spLocks noChangeArrowheads="1"/>
          </p:cNvSpPr>
          <p:nvPr/>
        </p:nvSpPr>
        <p:spPr bwMode="auto">
          <a:xfrm>
            <a:off x="3188979" y="1623113"/>
            <a:ext cx="7169672"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panose="020B0604020202020204" pitchFamily="34" charset="0"/>
              </a:defRPr>
            </a:lvl1pPr>
            <a:lvl2pPr marL="742950" indent="-285750" eaLnBrk="0" hangingPunct="0">
              <a:defRPr sz="4000">
                <a:solidFill>
                  <a:schemeClr val="tx1"/>
                </a:solidFill>
                <a:latin typeface="Arial" panose="020B0604020202020204" pitchFamily="34" charset="0"/>
              </a:defRPr>
            </a:lvl2pPr>
            <a:lvl3pPr marL="1143000" indent="-228600" eaLnBrk="0" hangingPunct="0">
              <a:defRPr sz="4000">
                <a:solidFill>
                  <a:schemeClr val="tx1"/>
                </a:solidFill>
                <a:latin typeface="Arial" panose="020B0604020202020204" pitchFamily="34" charset="0"/>
              </a:defRPr>
            </a:lvl3pPr>
            <a:lvl4pPr marL="1600200" indent="-228600" eaLnBrk="0" hangingPunct="0">
              <a:defRPr sz="4000">
                <a:solidFill>
                  <a:schemeClr val="tx1"/>
                </a:solidFill>
                <a:latin typeface="Arial" panose="020B0604020202020204" pitchFamily="34" charset="0"/>
              </a:defRPr>
            </a:lvl4pPr>
            <a:lvl5pPr marL="2057400" indent="-228600" eaLnBrk="0" hangingPunct="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eaLnBrk="1" hangingPunct="1"/>
            <a:endParaRPr lang="ru-RU" sz="1400" dirty="0">
              <a:solidFill>
                <a:srgbClr val="000000"/>
              </a:solidFill>
            </a:endParaRPr>
          </a:p>
          <a:p>
            <a:pPr marL="342900" indent="-342900" eaLnBrk="1" hangingPunct="1">
              <a:buFont typeface="Arial" panose="020B0604020202020204" pitchFamily="34" charset="0"/>
              <a:buChar char="•"/>
            </a:pPr>
            <a:r>
              <a:rPr lang="ru-RU" sz="3600" dirty="0" smtClean="0">
                <a:solidFill>
                  <a:srgbClr val="000000"/>
                </a:solidFill>
                <a:latin typeface="Times New Roman" panose="02020603050405020304" pitchFamily="18" charset="0"/>
                <a:cs typeface="Times New Roman" panose="02020603050405020304" pitchFamily="18" charset="0"/>
              </a:rPr>
              <a:t>участие </a:t>
            </a:r>
            <a:r>
              <a:rPr lang="ru-RU" sz="3600" dirty="0">
                <a:solidFill>
                  <a:srgbClr val="000000"/>
                </a:solidFill>
                <a:latin typeface="Times New Roman" panose="02020603050405020304" pitchFamily="18" charset="0"/>
                <a:cs typeface="Times New Roman" panose="02020603050405020304" pitchFamily="18" charset="0"/>
              </a:rPr>
              <a:t>в проектах; </a:t>
            </a:r>
          </a:p>
          <a:p>
            <a:pPr marL="342900" indent="-342900" eaLnBrk="1" hangingPunct="1">
              <a:buFont typeface="Arial" panose="020B0604020202020204" pitchFamily="34" charset="0"/>
              <a:buChar char="•"/>
            </a:pPr>
            <a:r>
              <a:rPr lang="ru-RU" sz="3600" dirty="0" smtClean="0">
                <a:solidFill>
                  <a:srgbClr val="000000"/>
                </a:solidFill>
                <a:latin typeface="Times New Roman" panose="02020603050405020304" pitchFamily="18" charset="0"/>
                <a:cs typeface="Times New Roman" panose="02020603050405020304" pitchFamily="18" charset="0"/>
              </a:rPr>
              <a:t>подведение </a:t>
            </a:r>
            <a:r>
              <a:rPr lang="ru-RU" sz="3600" dirty="0">
                <a:solidFill>
                  <a:srgbClr val="000000"/>
                </a:solidFill>
                <a:latin typeface="Times New Roman" panose="02020603050405020304" pitchFamily="18" charset="0"/>
                <a:cs typeface="Times New Roman" panose="02020603050405020304" pitchFamily="18" charset="0"/>
              </a:rPr>
              <a:t>итогов урока; </a:t>
            </a:r>
          </a:p>
          <a:p>
            <a:pPr marL="342900" indent="-342900" eaLnBrk="1" hangingPunct="1">
              <a:buFont typeface="Arial" panose="020B0604020202020204" pitchFamily="34" charset="0"/>
              <a:buChar char="•"/>
            </a:pPr>
            <a:r>
              <a:rPr lang="ru-RU" sz="3600" dirty="0" smtClean="0">
                <a:solidFill>
                  <a:srgbClr val="000000"/>
                </a:solidFill>
                <a:latin typeface="Times New Roman" panose="02020603050405020304" pitchFamily="18" charset="0"/>
                <a:cs typeface="Times New Roman" panose="02020603050405020304" pitchFamily="18" charset="0"/>
              </a:rPr>
              <a:t>творческие </a:t>
            </a:r>
            <a:r>
              <a:rPr lang="ru-RU" sz="3600" dirty="0">
                <a:solidFill>
                  <a:srgbClr val="000000"/>
                </a:solidFill>
                <a:latin typeface="Times New Roman" panose="02020603050405020304" pitchFamily="18" charset="0"/>
                <a:cs typeface="Times New Roman" panose="02020603050405020304" pitchFamily="18" charset="0"/>
              </a:rPr>
              <a:t>задания; </a:t>
            </a:r>
          </a:p>
          <a:p>
            <a:pPr marL="342900" indent="-342900" eaLnBrk="1" hangingPunct="1">
              <a:buFont typeface="Arial" panose="020B0604020202020204" pitchFamily="34" charset="0"/>
              <a:buChar char="•"/>
            </a:pPr>
            <a:r>
              <a:rPr lang="ru-RU" sz="3600" dirty="0" smtClean="0">
                <a:solidFill>
                  <a:srgbClr val="000000"/>
                </a:solidFill>
                <a:latin typeface="Times New Roman" panose="02020603050405020304" pitchFamily="18" charset="0"/>
                <a:cs typeface="Times New Roman" panose="02020603050405020304" pitchFamily="18" charset="0"/>
              </a:rPr>
              <a:t>мысленное </a:t>
            </a:r>
            <a:r>
              <a:rPr lang="ru-RU" sz="3600" dirty="0">
                <a:solidFill>
                  <a:srgbClr val="000000"/>
                </a:solidFill>
                <a:latin typeface="Times New Roman" panose="02020603050405020304" pitchFamily="18" charset="0"/>
                <a:cs typeface="Times New Roman" panose="02020603050405020304" pitchFamily="18" charset="0"/>
              </a:rPr>
              <a:t>воспроизведение картины, ситуации; </a:t>
            </a:r>
          </a:p>
          <a:p>
            <a:pPr marL="342900" indent="-342900" eaLnBrk="1" hangingPunct="1">
              <a:buFont typeface="Arial" panose="020B0604020202020204" pitchFamily="34" charset="0"/>
              <a:buChar char="•"/>
            </a:pPr>
            <a:r>
              <a:rPr lang="ru-RU" sz="3600" dirty="0" smtClean="0">
                <a:solidFill>
                  <a:srgbClr val="000000"/>
                </a:solidFill>
                <a:latin typeface="Times New Roman" panose="02020603050405020304" pitchFamily="18" charset="0"/>
                <a:cs typeface="Times New Roman" panose="02020603050405020304" pitchFamily="18" charset="0"/>
              </a:rPr>
              <a:t>самооценка </a:t>
            </a:r>
            <a:r>
              <a:rPr lang="ru-RU" sz="3600" dirty="0">
                <a:solidFill>
                  <a:srgbClr val="000000"/>
                </a:solidFill>
                <a:latin typeface="Times New Roman" panose="02020603050405020304" pitchFamily="18" charset="0"/>
                <a:cs typeface="Times New Roman" panose="02020603050405020304" pitchFamily="18" charset="0"/>
              </a:rPr>
              <a:t>события; </a:t>
            </a:r>
          </a:p>
          <a:p>
            <a:pPr marL="342900" indent="-342900" eaLnBrk="1" hangingPunct="1">
              <a:buFont typeface="Arial" panose="020B0604020202020204" pitchFamily="34" charset="0"/>
              <a:buChar char="•"/>
            </a:pPr>
            <a:r>
              <a:rPr lang="ru-RU" sz="3600" dirty="0" smtClean="0">
                <a:solidFill>
                  <a:srgbClr val="000000"/>
                </a:solidFill>
                <a:latin typeface="Times New Roman" panose="02020603050405020304" pitchFamily="18" charset="0"/>
                <a:cs typeface="Times New Roman" panose="02020603050405020304" pitchFamily="18" charset="0"/>
              </a:rPr>
              <a:t>дневники </a:t>
            </a:r>
            <a:r>
              <a:rPr lang="ru-RU" sz="3600" dirty="0">
                <a:solidFill>
                  <a:srgbClr val="000000"/>
                </a:solidFill>
                <a:latin typeface="Times New Roman" panose="02020603050405020304" pitchFamily="18" charset="0"/>
                <a:cs typeface="Times New Roman" panose="02020603050405020304" pitchFamily="18" charset="0"/>
              </a:rPr>
              <a:t>достижений </a:t>
            </a:r>
          </a:p>
          <a:p>
            <a:pPr eaLnBrk="1" hangingPunct="1"/>
            <a:r>
              <a:rPr lang="ru-RU" sz="3600" dirty="0">
                <a:solidFill>
                  <a:srgbClr val="000000"/>
                </a:solidFill>
                <a:latin typeface="Times New Roman" panose="02020603050405020304" pitchFamily="18" charset="0"/>
                <a:cs typeface="Times New Roman" panose="02020603050405020304" pitchFamily="18" charset="0"/>
              </a:rPr>
              <a:t>	</a:t>
            </a:r>
          </a:p>
        </p:txBody>
      </p:sp>
      <p:sp>
        <p:nvSpPr>
          <p:cNvPr id="17411" name="Прямоугольник 3"/>
          <p:cNvSpPr>
            <a:spLocks noChangeArrowheads="1"/>
          </p:cNvSpPr>
          <p:nvPr/>
        </p:nvSpPr>
        <p:spPr bwMode="auto">
          <a:xfrm>
            <a:off x="3792538" y="476251"/>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panose="020B0604020202020204" pitchFamily="34" charset="0"/>
              </a:defRPr>
            </a:lvl1pPr>
            <a:lvl2pPr marL="742950" indent="-285750" eaLnBrk="0" hangingPunct="0">
              <a:defRPr sz="4000">
                <a:solidFill>
                  <a:schemeClr val="tx1"/>
                </a:solidFill>
                <a:latin typeface="Arial" panose="020B0604020202020204" pitchFamily="34" charset="0"/>
              </a:defRPr>
            </a:lvl2pPr>
            <a:lvl3pPr marL="1143000" indent="-228600" eaLnBrk="0" hangingPunct="0">
              <a:defRPr sz="4000">
                <a:solidFill>
                  <a:schemeClr val="tx1"/>
                </a:solidFill>
                <a:latin typeface="Arial" panose="020B0604020202020204" pitchFamily="34" charset="0"/>
              </a:defRPr>
            </a:lvl3pPr>
            <a:lvl4pPr marL="1600200" indent="-228600" eaLnBrk="0" hangingPunct="0">
              <a:defRPr sz="4000">
                <a:solidFill>
                  <a:schemeClr val="tx1"/>
                </a:solidFill>
                <a:latin typeface="Arial" panose="020B0604020202020204" pitchFamily="34" charset="0"/>
              </a:defRPr>
            </a:lvl4pPr>
            <a:lvl5pPr marL="2057400" indent="-228600" eaLnBrk="0" hangingPunct="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eaLnBrk="1" hangingPunct="1"/>
            <a:r>
              <a:rPr lang="ru-RU" b="1" dirty="0">
                <a:solidFill>
                  <a:srgbClr val="FF0000"/>
                </a:solidFill>
                <a:latin typeface="Times New Roman" panose="02020603050405020304" pitchFamily="18" charset="0"/>
                <a:cs typeface="Times New Roman" panose="02020603050405020304" pitchFamily="18" charset="0"/>
              </a:rPr>
              <a:t>Виды заданий 	</a:t>
            </a:r>
          </a:p>
        </p:txBody>
      </p:sp>
      <p:pic>
        <p:nvPicPr>
          <p:cNvPr id="4" name="Picture 4" descr="http://animo2.ucoz.ru/_ph/56/2/26743019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758" y="5434971"/>
            <a:ext cx="3286648" cy="142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834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1"/>
          <p:cNvSpPr>
            <a:spLocks noChangeArrowheads="1"/>
          </p:cNvSpPr>
          <p:nvPr/>
        </p:nvSpPr>
        <p:spPr bwMode="auto">
          <a:xfrm>
            <a:off x="2593074" y="686347"/>
            <a:ext cx="824324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panose="020B0604020202020204" pitchFamily="34" charset="0"/>
              </a:defRPr>
            </a:lvl1pPr>
            <a:lvl2pPr marL="742950" indent="-285750" eaLnBrk="0" hangingPunct="0">
              <a:defRPr sz="4000">
                <a:solidFill>
                  <a:schemeClr val="tx1"/>
                </a:solidFill>
                <a:latin typeface="Arial" panose="020B0604020202020204" pitchFamily="34" charset="0"/>
              </a:defRPr>
            </a:lvl2pPr>
            <a:lvl3pPr marL="1143000" indent="-228600" eaLnBrk="0" hangingPunct="0">
              <a:defRPr sz="4000">
                <a:solidFill>
                  <a:schemeClr val="tx1"/>
                </a:solidFill>
                <a:latin typeface="Arial" panose="020B0604020202020204" pitchFamily="34" charset="0"/>
              </a:defRPr>
            </a:lvl3pPr>
            <a:lvl4pPr marL="1600200" indent="-228600" eaLnBrk="0" hangingPunct="0">
              <a:defRPr sz="4000">
                <a:solidFill>
                  <a:schemeClr val="tx1"/>
                </a:solidFill>
                <a:latin typeface="Arial" panose="020B0604020202020204" pitchFamily="34" charset="0"/>
              </a:defRPr>
            </a:lvl4pPr>
            <a:lvl5pPr marL="2057400" indent="-228600" eaLnBrk="0" hangingPunct="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algn="ctr" eaLnBrk="1" hangingPunct="1"/>
            <a:r>
              <a:rPr lang="ru-RU" sz="3600" b="1" i="1" dirty="0">
                <a:solidFill>
                  <a:srgbClr val="FF0000"/>
                </a:solidFill>
              </a:rPr>
              <a:t>Содержание учебной деятельности </a:t>
            </a:r>
          </a:p>
          <a:p>
            <a:pPr eaLnBrk="1" hangingPunct="1"/>
            <a:r>
              <a:rPr lang="ru-RU" sz="3600" dirty="0">
                <a:latin typeface="Times New Roman" panose="02020603050405020304" pitchFamily="18" charset="0"/>
                <a:cs typeface="Times New Roman" panose="02020603050405020304" pitchFamily="18" charset="0"/>
              </a:rPr>
              <a:t>Формирование вычислительных навыков; </a:t>
            </a:r>
            <a:r>
              <a:rPr lang="ru-RU" sz="3600" dirty="0" smtClean="0">
                <a:latin typeface="Times New Roman" panose="02020603050405020304" pitchFamily="18" charset="0"/>
                <a:cs typeface="Times New Roman" panose="02020603050405020304" pitchFamily="18" charset="0"/>
              </a:rPr>
              <a:t>мотивация </a:t>
            </a:r>
            <a:r>
              <a:rPr lang="ru-RU" sz="3600" dirty="0">
                <a:latin typeface="Times New Roman" panose="02020603050405020304" pitchFamily="18" charset="0"/>
                <a:cs typeface="Times New Roman" panose="02020603050405020304" pitchFamily="18" charset="0"/>
              </a:rPr>
              <a:t>учения-развитие интереса к математике, положительное отношение к процессу познания, принцип удивления, формирование личностных качеств: аккуратность при выполнении работы, бережливость. </a:t>
            </a:r>
            <a:r>
              <a:rPr lang="ru-RU" sz="2400" dirty="0">
                <a:latin typeface="Times New Roman" panose="02020603050405020304" pitchFamily="18" charset="0"/>
                <a:cs typeface="Times New Roman" panose="02020603050405020304" pitchFamily="18" charset="0"/>
              </a:rPr>
              <a:t>	</a:t>
            </a:r>
          </a:p>
        </p:txBody>
      </p:sp>
      <p:pic>
        <p:nvPicPr>
          <p:cNvPr id="3" name="Picture 4" descr="http://animo2.ucoz.ru/_ph/56/2/26743019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758" y="5434971"/>
            <a:ext cx="3286648" cy="142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674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119" y="1419367"/>
            <a:ext cx="5299881" cy="5438633"/>
          </a:xfrm>
          <a:prstGeom prst="rect">
            <a:avLst/>
          </a:prstGeom>
          <a:solidFill>
            <a:srgbClr val="66FFFF"/>
          </a:solidFill>
          <a:ln>
            <a:noFill/>
          </a:ln>
        </p:spPr>
      </p:pic>
      <p:sp>
        <p:nvSpPr>
          <p:cNvPr id="2" name="Прямоугольник 1"/>
          <p:cNvSpPr/>
          <p:nvPr/>
        </p:nvSpPr>
        <p:spPr>
          <a:xfrm>
            <a:off x="1446663" y="300252"/>
            <a:ext cx="5295331" cy="4893647"/>
          </a:xfrm>
          <a:prstGeom prst="rect">
            <a:avLst/>
          </a:prstGeom>
        </p:spPr>
        <p:txBody>
          <a:bodyPr wrap="square">
            <a:spAutoFit/>
          </a:bodyPr>
          <a:lstStyle/>
          <a:p>
            <a:r>
              <a:rPr lang="ru-RU" sz="2400" dirty="0" smtClean="0">
                <a:latin typeface="Times New Roman" panose="02020603050405020304" pitchFamily="18" charset="0"/>
                <a:cs typeface="Times New Roman" panose="02020603050405020304" pitchFamily="18" charset="0"/>
              </a:rPr>
              <a:t>Разукрасьте бабочку в соответствии с результатами вычислений. Учитывайте, что правая и левая части одинаковые (симметричные): красным – те части, ответ на которых меньше 2 на 0,3; коричневым – те части, где ответ совпадает с квадратом числа 0,8; черным – части, связанные с ответом, в котором цифра 3 стоит в разряде десятых; синим – те части, где ответом является число в 2 раза больше, чем 19,5. Оставшиеся части сделайте желтыми. </a:t>
            </a:r>
            <a:r>
              <a:rPr lang="ru-RU" sz="2400" b="1" dirty="0" smtClean="0">
                <a:latin typeface="Times New Roman" panose="02020603050405020304" pitchFamily="18" charset="0"/>
                <a:cs typeface="Times New Roman" panose="02020603050405020304" pitchFamily="18" charset="0"/>
              </a:rPr>
              <a:t>	</a:t>
            </a:r>
            <a:endParaRPr lang="ru-RU" sz="2400" b="1" dirty="0">
              <a:latin typeface="Times New Roman" panose="02020603050405020304" pitchFamily="18" charset="0"/>
              <a:cs typeface="Times New Roman" panose="02020603050405020304" pitchFamily="18" charset="0"/>
            </a:endParaRPr>
          </a:p>
        </p:txBody>
      </p:sp>
      <p:pic>
        <p:nvPicPr>
          <p:cNvPr id="11266" name="Picture 2" descr="http://animo2.ucoz.ru/_ph/56/2/12444565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680494"/>
            <a:ext cx="2129051" cy="117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472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1"/>
          <p:cNvSpPr>
            <a:spLocks noChangeArrowheads="1"/>
          </p:cNvSpPr>
          <p:nvPr/>
        </p:nvSpPr>
        <p:spPr bwMode="auto">
          <a:xfrm>
            <a:off x="2063750" y="476250"/>
            <a:ext cx="4572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Arial" panose="020B0604020202020204" pitchFamily="34" charset="0"/>
              </a:defRPr>
            </a:lvl1pPr>
            <a:lvl2pPr marL="742950" indent="-285750" eaLnBrk="0" hangingPunct="0">
              <a:defRPr sz="4000">
                <a:solidFill>
                  <a:schemeClr val="tx1"/>
                </a:solidFill>
                <a:latin typeface="Arial" panose="020B0604020202020204" pitchFamily="34" charset="0"/>
              </a:defRPr>
            </a:lvl2pPr>
            <a:lvl3pPr marL="1143000" indent="-228600" eaLnBrk="0" hangingPunct="0">
              <a:defRPr sz="4000">
                <a:solidFill>
                  <a:schemeClr val="tx1"/>
                </a:solidFill>
                <a:latin typeface="Arial" panose="020B0604020202020204" pitchFamily="34" charset="0"/>
              </a:defRPr>
            </a:lvl3pPr>
            <a:lvl4pPr marL="1600200" indent="-228600" eaLnBrk="0" hangingPunct="0">
              <a:defRPr sz="4000">
                <a:solidFill>
                  <a:schemeClr val="tx1"/>
                </a:solidFill>
                <a:latin typeface="Arial" panose="020B0604020202020204" pitchFamily="34" charset="0"/>
              </a:defRPr>
            </a:lvl4pPr>
            <a:lvl5pPr marL="2057400" indent="-228600" eaLnBrk="0" hangingPunct="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eaLnBrk="1" hangingPunct="1"/>
            <a:r>
              <a:rPr lang="ru-RU" sz="2000" dirty="0">
                <a:latin typeface="Times New Roman" panose="02020603050405020304" pitchFamily="18" charset="0"/>
                <a:cs typeface="Times New Roman" panose="02020603050405020304" pitchFamily="18" charset="0"/>
              </a:rPr>
              <a:t>Рассудительная Оля записала некоторое </a:t>
            </a:r>
            <a:r>
              <a:rPr lang="ru-RU" sz="2000" dirty="0" err="1">
                <a:latin typeface="Times New Roman" panose="02020603050405020304" pitchFamily="18" charset="0"/>
                <a:cs typeface="Times New Roman" panose="02020603050405020304" pitchFamily="18" charset="0"/>
              </a:rPr>
              <a:t>трѐхзначное</a:t>
            </a:r>
            <a:r>
              <a:rPr lang="ru-RU" sz="2000" dirty="0">
                <a:latin typeface="Times New Roman" panose="02020603050405020304" pitchFamily="18" charset="0"/>
                <a:cs typeface="Times New Roman" panose="02020603050405020304" pitchFamily="18" charset="0"/>
              </a:rPr>
              <a:t> число, затем нашла сумму его цифр и записала результат, дальше нашла сумму цифр последнего числа и записала результат. Все эти три числа можно записать так:                 ;             ;    </a:t>
            </a:r>
          </a:p>
          <a:p>
            <a:pPr eaLnBrk="1" hangingPunct="1"/>
            <a:r>
              <a:rPr lang="ru-RU" sz="2000" dirty="0">
                <a:latin typeface="Times New Roman" panose="02020603050405020304" pitchFamily="18" charset="0"/>
                <a:cs typeface="Times New Roman" panose="02020603050405020304" pitchFamily="18" charset="0"/>
              </a:rPr>
              <a:t> (Одинаковые фигуры соответствуют одинаковым цифрам). </a:t>
            </a:r>
            <a:r>
              <a:rPr lang="ru-RU" sz="2000" i="1" dirty="0">
                <a:latin typeface="Times New Roman" panose="02020603050405020304" pitchFamily="18" charset="0"/>
                <a:cs typeface="Times New Roman" panose="02020603050405020304" pitchFamily="18" charset="0"/>
              </a:rPr>
              <a:t>Восстанови запись чисел, которую выполнила Оля. </a:t>
            </a:r>
          </a:p>
          <a:p>
            <a:pPr eaLnBrk="1" hangingPunct="1"/>
            <a:r>
              <a:rPr lang="ru-RU" sz="2000" dirty="0">
                <a:latin typeface="Times New Roman" panose="02020603050405020304" pitchFamily="18" charset="0"/>
                <a:cs typeface="Times New Roman" panose="02020603050405020304" pitchFamily="18" charset="0"/>
              </a:rPr>
              <a:t>Ответ: 929; 20; 2. </a:t>
            </a:r>
            <a:r>
              <a:rPr lang="ru-RU" sz="1400" dirty="0">
                <a:latin typeface="Times New Roman" panose="02020603050405020304" pitchFamily="18" charset="0"/>
                <a:cs typeface="Times New Roman" panose="02020603050405020304" pitchFamily="18" charset="0"/>
              </a:rPr>
              <a:t>	</a:t>
            </a:r>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3110" y="476250"/>
            <a:ext cx="2376488"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Прямоугольник 3"/>
          <p:cNvSpPr>
            <a:spLocks noChangeArrowheads="1"/>
          </p:cNvSpPr>
          <p:nvPr/>
        </p:nvSpPr>
        <p:spPr bwMode="auto">
          <a:xfrm>
            <a:off x="750628" y="4353094"/>
            <a:ext cx="1079537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panose="020B0604020202020204" pitchFamily="34" charset="0"/>
              </a:defRPr>
            </a:lvl1pPr>
            <a:lvl2pPr marL="742950" indent="-285750" eaLnBrk="0" hangingPunct="0">
              <a:defRPr sz="4000">
                <a:solidFill>
                  <a:schemeClr val="tx1"/>
                </a:solidFill>
                <a:latin typeface="Arial" panose="020B0604020202020204" pitchFamily="34" charset="0"/>
              </a:defRPr>
            </a:lvl2pPr>
            <a:lvl3pPr marL="1143000" indent="-228600" eaLnBrk="0" hangingPunct="0">
              <a:defRPr sz="4000">
                <a:solidFill>
                  <a:schemeClr val="tx1"/>
                </a:solidFill>
                <a:latin typeface="Arial" panose="020B0604020202020204" pitchFamily="34" charset="0"/>
              </a:defRPr>
            </a:lvl3pPr>
            <a:lvl4pPr marL="1600200" indent="-228600" eaLnBrk="0" hangingPunct="0">
              <a:defRPr sz="4000">
                <a:solidFill>
                  <a:schemeClr val="tx1"/>
                </a:solidFill>
                <a:latin typeface="Arial" panose="020B0604020202020204" pitchFamily="34" charset="0"/>
              </a:defRPr>
            </a:lvl4pPr>
            <a:lvl5pPr marL="2057400" indent="-228600" eaLnBrk="0" hangingPunct="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marL="571500" indent="-571500" eaLnBrk="1" hangingPunct="1">
              <a:buFont typeface="Arial" panose="020B0604020202020204" pitchFamily="34" charset="0"/>
              <a:buChar char="•"/>
            </a:pPr>
            <a:r>
              <a:rPr lang="ru-RU" sz="3600" dirty="0"/>
              <a:t>Составление плана и </a:t>
            </a:r>
            <a:r>
              <a:rPr lang="ru-RU" sz="3600" dirty="0" smtClean="0"/>
              <a:t>последовательности </a:t>
            </a:r>
            <a:r>
              <a:rPr lang="ru-RU" sz="3600" dirty="0"/>
              <a:t>действий; </a:t>
            </a:r>
            <a:endParaRPr lang="ru-RU" sz="3600" dirty="0" smtClean="0"/>
          </a:p>
          <a:p>
            <a:pPr marL="571500" indent="-571500" eaLnBrk="1" hangingPunct="1">
              <a:buFont typeface="Arial" panose="020B0604020202020204" pitchFamily="34" charset="0"/>
              <a:buChar char="•"/>
            </a:pPr>
            <a:r>
              <a:rPr lang="ru-RU" sz="3600" dirty="0" smtClean="0"/>
              <a:t>способность </a:t>
            </a:r>
            <a:r>
              <a:rPr lang="ru-RU" sz="3600" dirty="0"/>
              <a:t>к волевому усилию в преодолении препятствий. 	</a:t>
            </a:r>
          </a:p>
        </p:txBody>
      </p:sp>
      <p:sp>
        <p:nvSpPr>
          <p:cNvPr id="20485" name="Прямоугольник 4"/>
          <p:cNvSpPr>
            <a:spLocks noChangeArrowheads="1"/>
          </p:cNvSpPr>
          <p:nvPr/>
        </p:nvSpPr>
        <p:spPr bwMode="auto">
          <a:xfrm>
            <a:off x="1378424" y="3573463"/>
            <a:ext cx="101675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panose="020B0604020202020204" pitchFamily="34" charset="0"/>
              </a:defRPr>
            </a:lvl1pPr>
            <a:lvl2pPr marL="742950" indent="-285750" eaLnBrk="0" hangingPunct="0">
              <a:defRPr sz="4000">
                <a:solidFill>
                  <a:schemeClr val="tx1"/>
                </a:solidFill>
                <a:latin typeface="Arial" panose="020B0604020202020204" pitchFamily="34" charset="0"/>
              </a:defRPr>
            </a:lvl2pPr>
            <a:lvl3pPr marL="1143000" indent="-228600" eaLnBrk="0" hangingPunct="0">
              <a:defRPr sz="4000">
                <a:solidFill>
                  <a:schemeClr val="tx1"/>
                </a:solidFill>
                <a:latin typeface="Arial" panose="020B0604020202020204" pitchFamily="34" charset="0"/>
              </a:defRPr>
            </a:lvl3pPr>
            <a:lvl4pPr marL="1600200" indent="-228600" eaLnBrk="0" hangingPunct="0">
              <a:defRPr sz="4000">
                <a:solidFill>
                  <a:schemeClr val="tx1"/>
                </a:solidFill>
                <a:latin typeface="Arial" panose="020B0604020202020204" pitchFamily="34" charset="0"/>
              </a:defRPr>
            </a:lvl4pPr>
            <a:lvl5pPr marL="2057400" indent="-228600" eaLnBrk="0" hangingPunct="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eaLnBrk="1" hangingPunct="1"/>
            <a:r>
              <a:rPr lang="ru-RU" sz="3600" b="1" i="1" dirty="0">
                <a:solidFill>
                  <a:srgbClr val="FF0000"/>
                </a:solidFill>
              </a:rPr>
              <a:t>Содержание учебной деятельности 	</a:t>
            </a:r>
          </a:p>
        </p:txBody>
      </p:sp>
      <p:sp>
        <p:nvSpPr>
          <p:cNvPr id="6" name="Прямоугольник 5"/>
          <p:cNvSpPr/>
          <p:nvPr/>
        </p:nvSpPr>
        <p:spPr>
          <a:xfrm>
            <a:off x="4452938" y="2214564"/>
            <a:ext cx="214312"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Равнобедренный треугольник 6"/>
          <p:cNvSpPr/>
          <p:nvPr/>
        </p:nvSpPr>
        <p:spPr>
          <a:xfrm>
            <a:off x="4738688" y="2143126"/>
            <a:ext cx="214312" cy="1428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Прямоугольник 7"/>
          <p:cNvSpPr/>
          <p:nvPr/>
        </p:nvSpPr>
        <p:spPr>
          <a:xfrm>
            <a:off x="5024438" y="2214564"/>
            <a:ext cx="285750" cy="71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Равнобедренный треугольник 8"/>
          <p:cNvSpPr/>
          <p:nvPr/>
        </p:nvSpPr>
        <p:spPr>
          <a:xfrm>
            <a:off x="5595938" y="2143126"/>
            <a:ext cx="214312" cy="1428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5-конечная звезда 9"/>
          <p:cNvSpPr/>
          <p:nvPr/>
        </p:nvSpPr>
        <p:spPr>
          <a:xfrm>
            <a:off x="5881688" y="2143126"/>
            <a:ext cx="285750" cy="1428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Равнобедренный треугольник 10"/>
          <p:cNvSpPr/>
          <p:nvPr/>
        </p:nvSpPr>
        <p:spPr>
          <a:xfrm>
            <a:off x="6453188" y="2143126"/>
            <a:ext cx="285750" cy="1428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 name="Picture 2" descr="http://animo2.ucoz.ru/_ph/56/2/12444565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935570" y="5507256"/>
            <a:ext cx="2129051" cy="117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977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1"/>
          <p:cNvSpPr>
            <a:spLocks noChangeArrowheads="1"/>
          </p:cNvSpPr>
          <p:nvPr/>
        </p:nvSpPr>
        <p:spPr bwMode="auto">
          <a:xfrm>
            <a:off x="1847850" y="333376"/>
            <a:ext cx="9971111"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panose="020B0604020202020204" pitchFamily="34" charset="0"/>
              </a:defRPr>
            </a:lvl1pPr>
            <a:lvl2pPr marL="742950" indent="-285750" eaLnBrk="0" hangingPunct="0">
              <a:defRPr sz="4000">
                <a:solidFill>
                  <a:schemeClr val="tx1"/>
                </a:solidFill>
                <a:latin typeface="Arial" panose="020B0604020202020204" pitchFamily="34" charset="0"/>
              </a:defRPr>
            </a:lvl2pPr>
            <a:lvl3pPr marL="1143000" indent="-228600" eaLnBrk="0" hangingPunct="0">
              <a:defRPr sz="4000">
                <a:solidFill>
                  <a:schemeClr val="tx1"/>
                </a:solidFill>
                <a:latin typeface="Arial" panose="020B0604020202020204" pitchFamily="34" charset="0"/>
              </a:defRPr>
            </a:lvl3pPr>
            <a:lvl4pPr marL="1600200" indent="-228600" eaLnBrk="0" hangingPunct="0">
              <a:defRPr sz="4000">
                <a:solidFill>
                  <a:schemeClr val="tx1"/>
                </a:solidFill>
                <a:latin typeface="Arial" panose="020B0604020202020204" pitchFamily="34" charset="0"/>
              </a:defRPr>
            </a:lvl4pPr>
            <a:lvl5pPr marL="2057400" indent="-228600" eaLnBrk="0" hangingPunct="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eaLnBrk="1" hangingPunct="1"/>
            <a:r>
              <a:rPr lang="ru-RU" sz="3200" dirty="0">
                <a:solidFill>
                  <a:srgbClr val="FF0000"/>
                </a:solidFill>
                <a:latin typeface="Times New Roman" panose="02020603050405020304" pitchFamily="18" charset="0"/>
                <a:cs typeface="Times New Roman" panose="02020603050405020304" pitchFamily="18" charset="0"/>
              </a:rPr>
              <a:t>Тест «Найди ошибку» </a:t>
            </a:r>
            <a:endParaRPr lang="ru-RU" sz="3200" dirty="0" smtClean="0">
              <a:solidFill>
                <a:srgbClr val="FF0000"/>
              </a:solidFill>
              <a:latin typeface="Times New Roman" panose="02020603050405020304" pitchFamily="18" charset="0"/>
              <a:cs typeface="Times New Roman" panose="02020603050405020304" pitchFamily="18" charset="0"/>
            </a:endParaRPr>
          </a:p>
          <a:p>
            <a:pPr eaLnBrk="1" hangingPunct="1"/>
            <a:r>
              <a:rPr lang="ru-RU" sz="3200" dirty="0" smtClean="0">
                <a:solidFill>
                  <a:srgbClr val="FF0000"/>
                </a:solidFill>
                <a:latin typeface="Times New Roman" panose="02020603050405020304" pitchFamily="18" charset="0"/>
                <a:cs typeface="Times New Roman" panose="02020603050405020304" pitchFamily="18" charset="0"/>
              </a:rPr>
              <a:t>Тема </a:t>
            </a:r>
            <a:r>
              <a:rPr lang="ru-RU" sz="3200" dirty="0">
                <a:solidFill>
                  <a:srgbClr val="FF0000"/>
                </a:solidFill>
                <a:latin typeface="Times New Roman" panose="02020603050405020304" pitchFamily="18" charset="0"/>
                <a:cs typeface="Times New Roman" panose="02020603050405020304" pitchFamily="18" charset="0"/>
              </a:rPr>
              <a:t>«Свойства вычитания натуральных чисел» </a:t>
            </a:r>
          </a:p>
          <a:p>
            <a:pPr eaLnBrk="1" hangingPunct="1"/>
            <a:r>
              <a:rPr lang="ru-RU" sz="2400" dirty="0">
                <a:latin typeface="Times New Roman" panose="02020603050405020304" pitchFamily="18" charset="0"/>
                <a:cs typeface="Times New Roman" panose="02020603050405020304" pitchFamily="18" charset="0"/>
              </a:rPr>
              <a:t>1) 45-(25+17)=37 </a:t>
            </a:r>
          </a:p>
          <a:p>
            <a:pPr eaLnBrk="1" hangingPunct="1"/>
            <a:r>
              <a:rPr lang="ru-RU" sz="2400" dirty="0">
                <a:latin typeface="Times New Roman" panose="02020603050405020304" pitchFamily="18" charset="0"/>
                <a:cs typeface="Times New Roman" panose="02020603050405020304" pitchFamily="18" charset="0"/>
              </a:rPr>
              <a:t>2) 90-67=23 </a:t>
            </a:r>
          </a:p>
          <a:p>
            <a:pPr eaLnBrk="1" hangingPunct="1"/>
            <a:r>
              <a:rPr lang="ru-RU" sz="2400" dirty="0">
                <a:latin typeface="Times New Roman" panose="02020603050405020304" pitchFamily="18" charset="0"/>
                <a:cs typeface="Times New Roman" panose="02020603050405020304" pitchFamily="18" charset="0"/>
              </a:rPr>
              <a:t>3) 764- (264+40)=460 </a:t>
            </a:r>
          </a:p>
          <a:p>
            <a:pPr eaLnBrk="1" hangingPunct="1"/>
            <a:r>
              <a:rPr lang="ru-RU" sz="2400" dirty="0">
                <a:latin typeface="Times New Roman" panose="02020603050405020304" pitchFamily="18" charset="0"/>
                <a:cs typeface="Times New Roman" panose="02020603050405020304" pitchFamily="18" charset="0"/>
              </a:rPr>
              <a:t>4) 301-(20+201)=120 </a:t>
            </a:r>
          </a:p>
          <a:p>
            <a:pPr eaLnBrk="1" hangingPunct="1"/>
            <a:r>
              <a:rPr lang="ru-RU" sz="2400" dirty="0">
                <a:latin typeface="Times New Roman" panose="02020603050405020304" pitchFamily="18" charset="0"/>
                <a:cs typeface="Times New Roman" panose="02020603050405020304" pitchFamily="18" charset="0"/>
              </a:rPr>
              <a:t>5) 56 – 36 – 7=13 </a:t>
            </a:r>
          </a:p>
          <a:p>
            <a:pPr eaLnBrk="1" hangingPunct="1"/>
            <a:r>
              <a:rPr lang="ru-RU" sz="2400" dirty="0">
                <a:latin typeface="Times New Roman" panose="02020603050405020304" pitchFamily="18" charset="0"/>
                <a:cs typeface="Times New Roman" panose="02020603050405020304" pitchFamily="18" charset="0"/>
              </a:rPr>
              <a:t>6) (200+67)-100=33 </a:t>
            </a:r>
          </a:p>
          <a:p>
            <a:pPr eaLnBrk="1" hangingPunct="1"/>
            <a:r>
              <a:rPr lang="ru-RU" sz="2400" dirty="0">
                <a:latin typeface="Times New Roman" panose="02020603050405020304" pitchFamily="18" charset="0"/>
                <a:cs typeface="Times New Roman" panose="02020603050405020304" pitchFamily="18" charset="0"/>
              </a:rPr>
              <a:t>7) 1200-1100-40=1060 </a:t>
            </a:r>
          </a:p>
          <a:p>
            <a:pPr eaLnBrk="1" hangingPunct="1"/>
            <a:r>
              <a:rPr lang="ru-RU" sz="2400" dirty="0">
                <a:latin typeface="Times New Roman" panose="02020603050405020304" pitchFamily="18" charset="0"/>
                <a:cs typeface="Times New Roman" panose="02020603050405020304" pitchFamily="18" charset="0"/>
              </a:rPr>
              <a:t>8) 32+13-5=40 </a:t>
            </a:r>
          </a:p>
          <a:p>
            <a:pPr eaLnBrk="1" hangingPunct="1"/>
            <a:r>
              <a:rPr lang="ru-RU" sz="2400" dirty="0">
                <a:latin typeface="Times New Roman" panose="02020603050405020304" pitchFamily="18" charset="0"/>
                <a:cs typeface="Times New Roman" panose="02020603050405020304" pitchFamily="18" charset="0"/>
              </a:rPr>
              <a:t>9) 56+8+12-26=50 </a:t>
            </a:r>
          </a:p>
          <a:p>
            <a:pPr eaLnBrk="1" hangingPunct="1"/>
            <a:r>
              <a:rPr lang="ru-RU" sz="2400" dirty="0">
                <a:latin typeface="Times New Roman" panose="02020603050405020304" pitchFamily="18" charset="0"/>
                <a:cs typeface="Times New Roman" panose="02020603050405020304" pitchFamily="18" charset="0"/>
              </a:rPr>
              <a:t>10) 75-31-9+15=50 	</a:t>
            </a:r>
          </a:p>
          <a:p>
            <a:pPr eaLnBrk="1" hangingPunct="1"/>
            <a:r>
              <a:rPr lang="ru-RU" sz="2400" dirty="0">
                <a:latin typeface="Times New Roman" panose="02020603050405020304" pitchFamily="18" charset="0"/>
                <a:cs typeface="Times New Roman" panose="02020603050405020304" pitchFamily="18" charset="0"/>
              </a:rPr>
              <a:t>	</a:t>
            </a:r>
          </a:p>
        </p:txBody>
      </p:sp>
      <p:sp>
        <p:nvSpPr>
          <p:cNvPr id="21507" name="Прямоугольник 2"/>
          <p:cNvSpPr>
            <a:spLocks noChangeArrowheads="1"/>
          </p:cNvSpPr>
          <p:nvPr/>
        </p:nvSpPr>
        <p:spPr bwMode="auto">
          <a:xfrm>
            <a:off x="1746914" y="4967407"/>
            <a:ext cx="971832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panose="020B0604020202020204" pitchFamily="34" charset="0"/>
              </a:defRPr>
            </a:lvl1pPr>
            <a:lvl2pPr marL="742950" indent="-285750" eaLnBrk="0" hangingPunct="0">
              <a:defRPr sz="4000">
                <a:solidFill>
                  <a:schemeClr val="tx1"/>
                </a:solidFill>
                <a:latin typeface="Arial" panose="020B0604020202020204" pitchFamily="34" charset="0"/>
              </a:defRPr>
            </a:lvl2pPr>
            <a:lvl3pPr marL="1143000" indent="-228600" eaLnBrk="0" hangingPunct="0">
              <a:defRPr sz="4000">
                <a:solidFill>
                  <a:schemeClr val="tx1"/>
                </a:solidFill>
                <a:latin typeface="Arial" panose="020B0604020202020204" pitchFamily="34" charset="0"/>
              </a:defRPr>
            </a:lvl3pPr>
            <a:lvl4pPr marL="1600200" indent="-228600" eaLnBrk="0" hangingPunct="0">
              <a:defRPr sz="4000">
                <a:solidFill>
                  <a:schemeClr val="tx1"/>
                </a:solidFill>
                <a:latin typeface="Arial" panose="020B0604020202020204" pitchFamily="34" charset="0"/>
              </a:defRPr>
            </a:lvl4pPr>
            <a:lvl5pPr marL="2057400" indent="-228600" eaLnBrk="0" hangingPunct="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eaLnBrk="1" hangingPunct="1"/>
            <a:r>
              <a:rPr lang="ru-RU" sz="2800" b="1" i="1" dirty="0">
                <a:solidFill>
                  <a:srgbClr val="FF0000"/>
                </a:solidFill>
              </a:rPr>
              <a:t>Содержание учебной деятельности </a:t>
            </a:r>
            <a:endParaRPr lang="ru-RU" sz="2800" dirty="0">
              <a:solidFill>
                <a:srgbClr val="FF0000"/>
              </a:solidFill>
            </a:endParaRPr>
          </a:p>
          <a:p>
            <a:pPr eaLnBrk="1" hangingPunct="1"/>
            <a:r>
              <a:rPr lang="ru-RU" sz="2400" dirty="0" smtClean="0">
                <a:latin typeface="Times New Roman" panose="02020603050405020304" pitchFamily="18" charset="0"/>
                <a:cs typeface="Times New Roman" panose="02020603050405020304" pitchFamily="18" charset="0"/>
              </a:rPr>
              <a:t>         Обнаружить </a:t>
            </a:r>
            <a:r>
              <a:rPr lang="ru-RU" sz="2400" dirty="0">
                <a:latin typeface="Times New Roman" panose="02020603050405020304" pitchFamily="18" charset="0"/>
                <a:cs typeface="Times New Roman" panose="02020603050405020304" pitchFamily="18" charset="0"/>
              </a:rPr>
              <a:t>и сформулировать учебную проблему, составить </a:t>
            </a:r>
            <a:r>
              <a:rPr lang="ru-RU" sz="2400" dirty="0" smtClean="0">
                <a:latin typeface="Times New Roman" panose="02020603050405020304" pitchFamily="18" charset="0"/>
                <a:cs typeface="Times New Roman" panose="02020603050405020304" pitchFamily="18" charset="0"/>
              </a:rPr>
              <a:t>план</a:t>
            </a:r>
          </a:p>
          <a:p>
            <a:pPr eaLnBrk="1" hangingPunct="1"/>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выполнения работы. 	</a:t>
            </a:r>
          </a:p>
          <a:p>
            <a:pPr eaLnBrk="1" hangingPunct="1"/>
            <a:r>
              <a:rPr lang="ru-RU" sz="2400" dirty="0">
                <a:latin typeface="Times New Roman" panose="02020603050405020304" pitchFamily="18" charset="0"/>
                <a:cs typeface="Times New Roman" panose="02020603050405020304" pitchFamily="18" charset="0"/>
              </a:rPr>
              <a:t>	</a:t>
            </a:r>
          </a:p>
        </p:txBody>
      </p:sp>
      <p:pic>
        <p:nvPicPr>
          <p:cNvPr id="4" name="Picture 2" descr="http://animo2.ucoz.ru/_ph/56/2/12444565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680494"/>
            <a:ext cx="2129051" cy="117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357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1"/>
          <p:cNvSpPr>
            <a:spLocks noChangeArrowheads="1"/>
          </p:cNvSpPr>
          <p:nvPr/>
        </p:nvSpPr>
        <p:spPr bwMode="auto">
          <a:xfrm>
            <a:off x="1703388" y="333375"/>
            <a:ext cx="996544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panose="020B0604020202020204" pitchFamily="34" charset="0"/>
              </a:defRPr>
            </a:lvl1pPr>
            <a:lvl2pPr marL="742950" indent="-285750" eaLnBrk="0" hangingPunct="0">
              <a:defRPr sz="4000">
                <a:solidFill>
                  <a:schemeClr val="tx1"/>
                </a:solidFill>
                <a:latin typeface="Arial" panose="020B0604020202020204" pitchFamily="34" charset="0"/>
              </a:defRPr>
            </a:lvl2pPr>
            <a:lvl3pPr marL="1143000" indent="-228600" eaLnBrk="0" hangingPunct="0">
              <a:defRPr sz="4000">
                <a:solidFill>
                  <a:schemeClr val="tx1"/>
                </a:solidFill>
                <a:latin typeface="Arial" panose="020B0604020202020204" pitchFamily="34" charset="0"/>
              </a:defRPr>
            </a:lvl3pPr>
            <a:lvl4pPr marL="1600200" indent="-228600" eaLnBrk="0" hangingPunct="0">
              <a:defRPr sz="4000">
                <a:solidFill>
                  <a:schemeClr val="tx1"/>
                </a:solidFill>
                <a:latin typeface="Arial" panose="020B0604020202020204" pitchFamily="34" charset="0"/>
              </a:defRPr>
            </a:lvl4pPr>
            <a:lvl5pPr marL="2057400" indent="-228600" eaLnBrk="0" hangingPunct="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eaLnBrk="1" hangingPunct="1"/>
            <a:r>
              <a:rPr lang="ru-RU" sz="3600" dirty="0">
                <a:solidFill>
                  <a:srgbClr val="FF0000"/>
                </a:solidFill>
                <a:latin typeface="Times New Roman" panose="02020603050405020304" pitchFamily="18" charset="0"/>
                <a:cs typeface="Times New Roman" panose="02020603050405020304" pitchFamily="18" charset="0"/>
              </a:rPr>
              <a:t>Правильно прочти высказывание, записанное без пробелов: </a:t>
            </a:r>
            <a:endParaRPr lang="ru-RU" sz="3600" dirty="0" smtClean="0">
              <a:solidFill>
                <a:srgbClr val="FF0000"/>
              </a:solidFill>
              <a:latin typeface="Times New Roman" panose="02020603050405020304" pitchFamily="18" charset="0"/>
              <a:cs typeface="Times New Roman" panose="02020603050405020304" pitchFamily="18" charset="0"/>
            </a:endParaRPr>
          </a:p>
          <a:p>
            <a:pPr eaLnBrk="1" hangingPunct="1"/>
            <a:r>
              <a:rPr lang="ru-RU" sz="2400" dirty="0" smtClean="0">
                <a:latin typeface="Times New Roman" panose="02020603050405020304" pitchFamily="18" charset="0"/>
                <a:cs typeface="Times New Roman" panose="02020603050405020304" pitchFamily="18" charset="0"/>
              </a:rPr>
              <a:t>Математика-царицавсехнаук.Еевозлюбленный-истина,еенарод-простотаиясность</a:t>
            </a:r>
            <a:r>
              <a:rPr lang="ru-RU" sz="2400" dirty="0">
                <a:latin typeface="Times New Roman" panose="02020603050405020304" pitchFamily="18" charset="0"/>
                <a:cs typeface="Times New Roman" panose="02020603050405020304" pitchFamily="18" charset="0"/>
              </a:rPr>
              <a:t>. Дворецэтойвладычицыокружентернистымизарослями,и,чтобыдостичьего,каждомуприходитьсяпробиратьсясквозьчащу.Случайныйпутникнеобнаружитводворценичегопривлекательного. Красотаегооткрываетсялишьразуму,любящемуистину,закаленномувборьбеструдностями…(</a:t>
            </a:r>
            <a:r>
              <a:rPr lang="ru-RU" sz="2400" dirty="0" err="1">
                <a:latin typeface="Times New Roman" panose="02020603050405020304" pitchFamily="18" charset="0"/>
                <a:cs typeface="Times New Roman" panose="02020603050405020304" pitchFamily="18" charset="0"/>
              </a:rPr>
              <a:t>СнядецкийЯн</a:t>
            </a:r>
            <a:r>
              <a:rPr lang="ru-RU" sz="2400" dirty="0">
                <a:latin typeface="Times New Roman" panose="02020603050405020304" pitchFamily="18" charset="0"/>
                <a:cs typeface="Times New Roman" panose="02020603050405020304" pitchFamily="18" charset="0"/>
              </a:rPr>
              <a:t>). 	</a:t>
            </a:r>
          </a:p>
        </p:txBody>
      </p:sp>
      <p:sp>
        <p:nvSpPr>
          <p:cNvPr id="22531" name="Прямоугольник 2"/>
          <p:cNvSpPr>
            <a:spLocks noChangeArrowheads="1"/>
          </p:cNvSpPr>
          <p:nvPr/>
        </p:nvSpPr>
        <p:spPr bwMode="auto">
          <a:xfrm>
            <a:off x="1842448" y="4179888"/>
            <a:ext cx="904145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panose="020B0604020202020204" pitchFamily="34" charset="0"/>
              </a:defRPr>
            </a:lvl1pPr>
            <a:lvl2pPr marL="742950" indent="-285750" eaLnBrk="0" hangingPunct="0">
              <a:defRPr sz="4000">
                <a:solidFill>
                  <a:schemeClr val="tx1"/>
                </a:solidFill>
                <a:latin typeface="Arial" panose="020B0604020202020204" pitchFamily="34" charset="0"/>
              </a:defRPr>
            </a:lvl2pPr>
            <a:lvl3pPr marL="1143000" indent="-228600" eaLnBrk="0" hangingPunct="0">
              <a:defRPr sz="4000">
                <a:solidFill>
                  <a:schemeClr val="tx1"/>
                </a:solidFill>
                <a:latin typeface="Arial" panose="020B0604020202020204" pitchFamily="34" charset="0"/>
              </a:defRPr>
            </a:lvl3pPr>
            <a:lvl4pPr marL="1600200" indent="-228600" eaLnBrk="0" hangingPunct="0">
              <a:defRPr sz="4000">
                <a:solidFill>
                  <a:schemeClr val="tx1"/>
                </a:solidFill>
                <a:latin typeface="Arial" panose="020B0604020202020204" pitchFamily="34" charset="0"/>
              </a:defRPr>
            </a:lvl4pPr>
            <a:lvl5pPr marL="2057400" indent="-228600" eaLnBrk="0" hangingPunct="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eaLnBrk="1" hangingPunct="1"/>
            <a:r>
              <a:rPr lang="ru-RU" sz="3600" b="1" i="1" dirty="0">
                <a:solidFill>
                  <a:srgbClr val="FF0000"/>
                </a:solidFill>
              </a:rPr>
              <a:t>Содержание учебной деятельности </a:t>
            </a:r>
            <a:endParaRPr lang="ru-RU" sz="3600" dirty="0">
              <a:solidFill>
                <a:srgbClr val="FF0000"/>
              </a:solidFill>
            </a:endParaRPr>
          </a:p>
          <a:p>
            <a:pPr eaLnBrk="1" hangingPunct="1"/>
            <a:r>
              <a:rPr lang="ru-RU" sz="2400" dirty="0">
                <a:latin typeface="Times New Roman" panose="02020603050405020304" pitchFamily="18" charset="0"/>
                <a:cs typeface="Times New Roman" panose="02020603050405020304" pitchFamily="18" charset="0"/>
              </a:rPr>
              <a:t>Определить цель учебной деятельности, составить план решения проблемы творческого характера. Редактирование текста. 	</a:t>
            </a:r>
          </a:p>
        </p:txBody>
      </p:sp>
      <p:pic>
        <p:nvPicPr>
          <p:cNvPr id="4" name="Picture 2" descr="http://animo2.ucoz.ru/_ph/56/2/12444565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680494"/>
            <a:ext cx="2129051" cy="117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326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1919536" y="609600"/>
            <a:ext cx="8568952" cy="5486400"/>
          </a:xfrm>
        </p:spPr>
        <p:txBody>
          <a:bodyPr>
            <a:normAutofit fontScale="92500" lnSpcReduction="10000"/>
          </a:bodyPr>
          <a:lstStyle/>
          <a:p>
            <a:pPr indent="0">
              <a:buNone/>
            </a:pPr>
            <a:r>
              <a:rPr lang="ru-RU" sz="4100" b="1" i="1" dirty="0">
                <a:solidFill>
                  <a:srgbClr val="3333FF"/>
                </a:solidFill>
                <a:latin typeface="Bookman Old Style" panose="02050604050505020204" pitchFamily="18" charset="0"/>
              </a:rPr>
              <a:t>Если человека постоянно приучать усваивать знания и умения в готовом виде, </a:t>
            </a:r>
            <a:br>
              <a:rPr lang="ru-RU" sz="4100" b="1" i="1" dirty="0">
                <a:solidFill>
                  <a:srgbClr val="3333FF"/>
                </a:solidFill>
                <a:latin typeface="Bookman Old Style" panose="02050604050505020204" pitchFamily="18" charset="0"/>
              </a:rPr>
            </a:br>
            <a:r>
              <a:rPr lang="ru-RU" sz="4100" b="1" i="1" dirty="0">
                <a:solidFill>
                  <a:srgbClr val="3333FF"/>
                </a:solidFill>
                <a:latin typeface="Bookman Old Style" panose="02050604050505020204" pitchFamily="18" charset="0"/>
              </a:rPr>
              <a:t>можно и притупить его природные творческие способности – </a:t>
            </a:r>
            <a:br>
              <a:rPr lang="ru-RU" sz="4100" b="1" i="1" dirty="0">
                <a:solidFill>
                  <a:srgbClr val="3333FF"/>
                </a:solidFill>
                <a:latin typeface="Bookman Old Style" panose="02050604050505020204" pitchFamily="18" charset="0"/>
              </a:rPr>
            </a:br>
            <a:r>
              <a:rPr lang="ru-RU" sz="4100" b="1" i="1" dirty="0">
                <a:solidFill>
                  <a:srgbClr val="3333FF"/>
                </a:solidFill>
                <a:latin typeface="Bookman Old Style" panose="02050604050505020204" pitchFamily="18" charset="0"/>
              </a:rPr>
              <a:t>«разучить» думать самостоятельно.</a:t>
            </a:r>
            <a:r>
              <a:rPr lang="ru-RU" sz="4100" b="1" dirty="0">
                <a:solidFill>
                  <a:srgbClr val="3333FF"/>
                </a:solidFill>
                <a:latin typeface="Bookman Old Style" panose="02050604050505020204" pitchFamily="18" charset="0"/>
              </a:rPr>
              <a:t/>
            </a:r>
            <a:br>
              <a:rPr lang="ru-RU" sz="4100" b="1" dirty="0">
                <a:solidFill>
                  <a:srgbClr val="3333FF"/>
                </a:solidFill>
                <a:latin typeface="Bookman Old Style" panose="02050604050505020204" pitchFamily="18" charset="0"/>
              </a:rPr>
            </a:br>
            <a:r>
              <a:rPr lang="ru-RU" sz="4100" b="1" dirty="0">
                <a:solidFill>
                  <a:srgbClr val="3333FF"/>
                </a:solidFill>
                <a:latin typeface="Bookman Old Style" panose="02050604050505020204" pitchFamily="18" charset="0"/>
              </a:rPr>
              <a:t>                            А. </a:t>
            </a:r>
            <a:r>
              <a:rPr lang="ru-RU" sz="4100" b="1" dirty="0" err="1">
                <a:solidFill>
                  <a:srgbClr val="3333FF"/>
                </a:solidFill>
                <a:latin typeface="Bookman Old Style" panose="02050604050505020204" pitchFamily="18" charset="0"/>
              </a:rPr>
              <a:t>Дистервег</a:t>
            </a:r>
            <a:r>
              <a:rPr lang="ru-RU" sz="4100" b="1" dirty="0">
                <a:solidFill>
                  <a:srgbClr val="3333FF"/>
                </a:solidFill>
                <a:latin typeface="Bookman Old Style" panose="02050604050505020204" pitchFamily="18" charset="0"/>
              </a:rPr>
              <a:t/>
            </a:r>
            <a:br>
              <a:rPr lang="ru-RU" sz="4100" b="1" dirty="0">
                <a:solidFill>
                  <a:srgbClr val="3333FF"/>
                </a:solidFill>
                <a:latin typeface="Bookman Old Style" panose="02050604050505020204" pitchFamily="18" charset="0"/>
              </a:rPr>
            </a:br>
            <a:r>
              <a:rPr lang="ru-RU" sz="4100" b="1" dirty="0">
                <a:solidFill>
                  <a:srgbClr val="3333FF"/>
                </a:solidFill>
                <a:latin typeface="Bookman Old Style" panose="02050604050505020204" pitchFamily="18" charset="0"/>
              </a:rPr>
              <a:t> </a:t>
            </a:r>
            <a:endParaRPr lang="ru-RU" b="1" dirty="0">
              <a:solidFill>
                <a:srgbClr val="3333FF"/>
              </a:solidFill>
              <a:latin typeface="Bookman Old Style" panose="02050604050505020204" pitchFamily="18" charset="0"/>
            </a:endParaRPr>
          </a:p>
        </p:txBody>
      </p:sp>
      <p:sp>
        <p:nvSpPr>
          <p:cNvPr id="3" name="Номер слайда 2"/>
          <p:cNvSpPr>
            <a:spLocks noGrp="1"/>
          </p:cNvSpPr>
          <p:nvPr>
            <p:ph type="sldNum" sz="quarter" idx="12"/>
          </p:nvPr>
        </p:nvSpPr>
        <p:spPr/>
        <p:txBody>
          <a:bodyPr/>
          <a:lstStyle/>
          <a:p>
            <a:pPr>
              <a:defRPr/>
            </a:pPr>
            <a:fld id="{12C756FD-35E5-47C0-AAF6-FD2146DAC4F7}" type="slidenum">
              <a:rPr lang="ru-RU" smtClean="0"/>
              <a:pPr>
                <a:defRPr/>
              </a:pPr>
              <a:t>2</a:t>
            </a:fld>
            <a:endParaRPr lang="ru-RU"/>
          </a:p>
        </p:txBody>
      </p:sp>
    </p:spTree>
    <p:extLst>
      <p:ext uri="{BB962C8B-B14F-4D97-AF65-F5344CB8AC3E}">
        <p14:creationId xmlns:p14="http://schemas.microsoft.com/office/powerpoint/2010/main" val="224219028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1"/>
          <p:cNvSpPr>
            <a:spLocks noChangeArrowheads="1"/>
          </p:cNvSpPr>
          <p:nvPr/>
        </p:nvSpPr>
        <p:spPr bwMode="auto">
          <a:xfrm>
            <a:off x="2770496" y="1052513"/>
            <a:ext cx="7151426"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panose="020B0604020202020204" pitchFamily="34" charset="0"/>
              </a:defRPr>
            </a:lvl1pPr>
            <a:lvl2pPr marL="742950" indent="-285750" eaLnBrk="0" hangingPunct="0">
              <a:defRPr sz="4000">
                <a:solidFill>
                  <a:schemeClr val="tx1"/>
                </a:solidFill>
                <a:latin typeface="Arial" panose="020B0604020202020204" pitchFamily="34" charset="0"/>
              </a:defRPr>
            </a:lvl2pPr>
            <a:lvl3pPr marL="1143000" indent="-228600" eaLnBrk="0" hangingPunct="0">
              <a:defRPr sz="4000">
                <a:solidFill>
                  <a:schemeClr val="tx1"/>
                </a:solidFill>
                <a:latin typeface="Arial" panose="020B0604020202020204" pitchFamily="34" charset="0"/>
              </a:defRPr>
            </a:lvl3pPr>
            <a:lvl4pPr marL="1600200" indent="-228600" eaLnBrk="0" hangingPunct="0">
              <a:defRPr sz="4000">
                <a:solidFill>
                  <a:schemeClr val="tx1"/>
                </a:solidFill>
                <a:latin typeface="Arial" panose="020B0604020202020204" pitchFamily="34" charset="0"/>
              </a:defRPr>
            </a:lvl4pPr>
            <a:lvl5pPr marL="2057400" indent="-228600" eaLnBrk="0" hangingPunct="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eaLnBrk="1" hangingPunct="1"/>
            <a:r>
              <a:rPr lang="ru-RU" sz="3600" b="1" dirty="0">
                <a:solidFill>
                  <a:srgbClr val="FF0000"/>
                </a:solidFill>
                <a:latin typeface="Times New Roman" panose="02020603050405020304" pitchFamily="18" charset="0"/>
                <a:cs typeface="Times New Roman" panose="02020603050405020304" pitchFamily="18" charset="0"/>
              </a:rPr>
              <a:t>Виды заданий 	</a:t>
            </a:r>
          </a:p>
          <a:p>
            <a:pPr eaLnBrk="1" hangingPunct="1"/>
            <a:endParaRPr lang="ru-RU" sz="2400" dirty="0">
              <a:latin typeface="Times New Roman" panose="02020603050405020304" pitchFamily="18" charset="0"/>
              <a:cs typeface="Times New Roman" panose="02020603050405020304" pitchFamily="18" charset="0"/>
            </a:endParaRPr>
          </a:p>
          <a:p>
            <a:pPr marL="571500" indent="-571500" eaLnBrk="1" hangingPunct="1">
              <a:buFont typeface="Arial" panose="020B0604020202020204" pitchFamily="34" charset="0"/>
              <a:buChar char="•"/>
            </a:pPr>
            <a:r>
              <a:rPr lang="ru-RU" sz="3600" dirty="0" smtClean="0">
                <a:latin typeface="Times New Roman" panose="02020603050405020304" pitchFamily="18" charset="0"/>
                <a:cs typeface="Times New Roman" panose="02020603050405020304" pitchFamily="18" charset="0"/>
              </a:rPr>
              <a:t>преднамеренные </a:t>
            </a:r>
            <a:r>
              <a:rPr lang="ru-RU" sz="3600" dirty="0">
                <a:latin typeface="Times New Roman" panose="02020603050405020304" pitchFamily="18" charset="0"/>
                <a:cs typeface="Times New Roman" panose="02020603050405020304" pitchFamily="18" charset="0"/>
              </a:rPr>
              <a:t>ошибки; </a:t>
            </a:r>
          </a:p>
          <a:p>
            <a:pPr marL="571500" indent="-571500" eaLnBrk="1" hangingPunct="1">
              <a:buFont typeface="Arial" panose="020B0604020202020204" pitchFamily="34" charset="0"/>
              <a:buChar char="•"/>
            </a:pPr>
            <a:r>
              <a:rPr lang="ru-RU" sz="3600" dirty="0" smtClean="0">
                <a:latin typeface="Times New Roman" panose="02020603050405020304" pitchFamily="18" charset="0"/>
                <a:cs typeface="Times New Roman" panose="02020603050405020304" pitchFamily="18" charset="0"/>
              </a:rPr>
              <a:t>поиск </a:t>
            </a:r>
            <a:r>
              <a:rPr lang="ru-RU" sz="3600" dirty="0">
                <a:latin typeface="Times New Roman" panose="02020603050405020304" pitchFamily="18" charset="0"/>
                <a:cs typeface="Times New Roman" panose="02020603050405020304" pitchFamily="18" charset="0"/>
              </a:rPr>
              <a:t>информации в предложенных источниках; </a:t>
            </a:r>
          </a:p>
          <a:p>
            <a:pPr marL="571500" indent="-571500" eaLnBrk="1" hangingPunct="1">
              <a:buFont typeface="Arial" panose="020B0604020202020204" pitchFamily="34" charset="0"/>
              <a:buChar char="•"/>
            </a:pPr>
            <a:r>
              <a:rPr lang="ru-RU" sz="3600" dirty="0" smtClean="0">
                <a:latin typeface="Times New Roman" panose="02020603050405020304" pitchFamily="18" charset="0"/>
                <a:cs typeface="Times New Roman" panose="02020603050405020304" pitchFamily="18" charset="0"/>
              </a:rPr>
              <a:t>взаимоконтроль</a:t>
            </a:r>
            <a:r>
              <a:rPr lang="ru-RU" sz="3600" dirty="0">
                <a:latin typeface="Times New Roman" panose="02020603050405020304" pitchFamily="18" charset="0"/>
                <a:cs typeface="Times New Roman" panose="02020603050405020304" pitchFamily="18" charset="0"/>
              </a:rPr>
              <a:t>; </a:t>
            </a:r>
          </a:p>
          <a:p>
            <a:pPr marL="571500" indent="-571500" eaLnBrk="1" hangingPunct="1">
              <a:buFont typeface="Arial" panose="020B0604020202020204" pitchFamily="34" charset="0"/>
              <a:buChar char="•"/>
            </a:pPr>
            <a:r>
              <a:rPr lang="ru-RU" sz="3600" dirty="0" smtClean="0">
                <a:latin typeface="Times New Roman" panose="02020603050405020304" pitchFamily="18" charset="0"/>
                <a:cs typeface="Times New Roman" panose="02020603050405020304" pitchFamily="18" charset="0"/>
              </a:rPr>
              <a:t>«</a:t>
            </a:r>
            <a:r>
              <a:rPr lang="ru-RU" sz="3600" dirty="0">
                <a:latin typeface="Times New Roman" panose="02020603050405020304" pitchFamily="18" charset="0"/>
                <a:cs typeface="Times New Roman" panose="02020603050405020304" pitchFamily="18" charset="0"/>
              </a:rPr>
              <a:t>ищу ошибки» </a:t>
            </a:r>
            <a:endParaRPr lang="ru-RU" sz="3600" dirty="0" smtClean="0">
              <a:latin typeface="Times New Roman" panose="02020603050405020304" pitchFamily="18" charset="0"/>
              <a:cs typeface="Times New Roman" panose="02020603050405020304" pitchFamily="18" charset="0"/>
            </a:endParaRPr>
          </a:p>
          <a:p>
            <a:pPr eaLnBrk="1" hangingPunct="1"/>
            <a:r>
              <a:rPr lang="ru-RU" sz="3600" dirty="0" smtClean="0">
                <a:solidFill>
                  <a:srgbClr val="FF0000"/>
                </a:solidFill>
                <a:latin typeface="Times New Roman" panose="02020603050405020304" pitchFamily="18" charset="0"/>
                <a:cs typeface="Times New Roman" panose="02020603050405020304" pitchFamily="18" charset="0"/>
              </a:rPr>
              <a:t>Педагогические приемы…</a:t>
            </a:r>
            <a:endParaRPr lang="ru-RU" sz="3600" dirty="0">
              <a:solidFill>
                <a:srgbClr val="FF0000"/>
              </a:solidFill>
              <a:latin typeface="Times New Roman" panose="02020603050405020304" pitchFamily="18" charset="0"/>
              <a:cs typeface="Times New Roman" panose="02020603050405020304" pitchFamily="18" charset="0"/>
            </a:endParaRPr>
          </a:p>
          <a:p>
            <a:pPr eaLnBrk="1" hangingPunct="1"/>
            <a:r>
              <a:rPr lang="ru-RU" sz="2400" dirty="0">
                <a:latin typeface="Times New Roman" panose="02020603050405020304" pitchFamily="18" charset="0"/>
                <a:cs typeface="Times New Roman" panose="02020603050405020304" pitchFamily="18" charset="0"/>
              </a:rPr>
              <a:t>	</a:t>
            </a:r>
          </a:p>
        </p:txBody>
      </p:sp>
      <p:sp>
        <p:nvSpPr>
          <p:cNvPr id="2" name="Выгнутая вверх стрелка 1"/>
          <p:cNvSpPr/>
          <p:nvPr/>
        </p:nvSpPr>
        <p:spPr>
          <a:xfrm rot="3454030">
            <a:off x="8311487" y="5008728"/>
            <a:ext cx="1610435" cy="873457"/>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4" name="Picture 2" descr="http://animo2.ucoz.ru/_ph/56/2/12444565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680494"/>
            <a:ext cx="2129051" cy="117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123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p:nvPr>
        </p:nvSpPr>
        <p:spPr>
          <a:xfrm>
            <a:off x="2024034" y="214290"/>
            <a:ext cx="7772400" cy="533384"/>
          </a:xfrm>
        </p:spPr>
        <p:txBody>
          <a:bodyPr>
            <a:normAutofit fontScale="92500" lnSpcReduction="10000"/>
          </a:bodyPr>
          <a:lstStyle/>
          <a:p>
            <a:pPr algn="ctr">
              <a:buNone/>
            </a:pPr>
            <a:r>
              <a:rPr lang="ru-RU" sz="3200" b="1" dirty="0" smtClean="0">
                <a:solidFill>
                  <a:srgbClr val="FF0000"/>
                </a:solidFill>
                <a:latin typeface="Bookman Old Style" pitchFamily="18" charset="0"/>
              </a:rPr>
              <a:t>Описание педагогических приёмов </a:t>
            </a:r>
          </a:p>
          <a:p>
            <a:endParaRPr lang="ru-RU" dirty="0"/>
          </a:p>
        </p:txBody>
      </p:sp>
      <p:sp>
        <p:nvSpPr>
          <p:cNvPr id="3" name="Номер слайда 2"/>
          <p:cNvSpPr>
            <a:spLocks noGrp="1"/>
          </p:cNvSpPr>
          <p:nvPr>
            <p:ph type="sldNum" sz="quarter" idx="12"/>
          </p:nvPr>
        </p:nvSpPr>
        <p:spPr/>
        <p:txBody>
          <a:bodyPr/>
          <a:lstStyle/>
          <a:p>
            <a:pPr>
              <a:defRPr/>
            </a:pPr>
            <a:fld id="{12C756FD-35E5-47C0-AAF6-FD2146DAC4F7}" type="slidenum">
              <a:rPr lang="ru-RU" smtClean="0"/>
              <a:pPr>
                <a:defRPr/>
              </a:pPr>
              <a:t>21</a:t>
            </a:fld>
            <a:endParaRPr lang="ru-RU"/>
          </a:p>
        </p:txBody>
      </p:sp>
      <p:sp>
        <p:nvSpPr>
          <p:cNvPr id="1025" name="Rectangle 1"/>
          <p:cNvSpPr>
            <a:spLocks noChangeArrowheads="1"/>
          </p:cNvSpPr>
          <p:nvPr/>
        </p:nvSpPr>
        <p:spPr bwMode="auto">
          <a:xfrm>
            <a:off x="1881158" y="857233"/>
            <a:ext cx="8429684" cy="5480967"/>
          </a:xfrm>
          <a:prstGeom prst="rect">
            <a:avLst/>
          </a:prstGeom>
          <a:noFill/>
          <a:ln w="9525">
            <a:noFill/>
            <a:miter lim="800000"/>
            <a:headEnd/>
            <a:tailEnd/>
          </a:ln>
          <a:effectLst/>
        </p:spPr>
        <p:txBody>
          <a:bodyPr vert="horz" wrap="square" lIns="91440" tIns="31740" rIns="91440" bIns="31740" numCol="1" anchor="ctr" anchorCtr="0" compatLnSpc="1">
            <a:prstTxWarp prst="textNoShape">
              <a:avLst/>
            </a:prstTxWarp>
            <a:spAutoFit/>
          </a:bodyPr>
          <a:lstStyle/>
          <a:p>
            <a:pPr indent="450850" algn="just" fontAlgn="base">
              <a:spcBef>
                <a:spcPct val="0"/>
              </a:spcBef>
              <a:spcAft>
                <a:spcPct val="0"/>
              </a:spcAft>
            </a:pPr>
            <a:r>
              <a:rPr lang="ru-RU" sz="1600" b="1" u="sng" dirty="0">
                <a:latin typeface="Bookman Old Style" pitchFamily="18" charset="0"/>
                <a:cs typeface="Times New Roman" pitchFamily="18" charset="0"/>
              </a:rPr>
              <a:t>Задание массивом</a:t>
            </a:r>
            <a:endParaRPr lang="ru-RU" sz="1100" dirty="0">
              <a:solidFill>
                <a:srgbClr val="972A06"/>
              </a:solidFill>
              <a:latin typeface="Bookman Old Style" pitchFamily="18" charset="0"/>
              <a:cs typeface="Arial" pitchFamily="34" charset="0"/>
            </a:endParaRPr>
          </a:p>
          <a:p>
            <a:pPr indent="450850" algn="just" eaLnBrk="0" fontAlgn="base" hangingPunct="0">
              <a:spcBef>
                <a:spcPct val="0"/>
              </a:spcBef>
              <a:spcAft>
                <a:spcPct val="0"/>
              </a:spcAft>
              <a:buFontTx/>
              <a:buAutoNum type="arabicPeriod"/>
            </a:pPr>
            <a:r>
              <a:rPr lang="ru-RU" sz="1600" dirty="0">
                <a:latin typeface="Bookman Old Style" pitchFamily="18" charset="0"/>
                <a:ea typeface="Times New Roman" pitchFamily="18" charset="0"/>
              </a:rPr>
              <a:t>Любой из уровней домашнего задания учитель может задавать массивом</a:t>
            </a:r>
            <a:r>
              <a:rPr lang="ru-RU" sz="1600" i="1" dirty="0">
                <a:latin typeface="Bookman Old Style" pitchFamily="18" charset="0"/>
                <a:ea typeface="Times New Roman" pitchFamily="18" charset="0"/>
              </a:rPr>
              <a:t>.</a:t>
            </a:r>
            <a:r>
              <a:rPr lang="ru-RU" sz="1600" dirty="0">
                <a:latin typeface="Bookman Old Style" pitchFamily="18" charset="0"/>
                <a:ea typeface="Times New Roman" pitchFamily="18" charset="0"/>
              </a:rPr>
              <a:t> </a:t>
            </a:r>
            <a:br>
              <a:rPr lang="ru-RU" sz="1600" dirty="0">
                <a:latin typeface="Bookman Old Style" pitchFamily="18" charset="0"/>
                <a:ea typeface="Times New Roman" pitchFamily="18" charset="0"/>
              </a:rPr>
            </a:br>
            <a:r>
              <a:rPr lang="ru-RU" sz="1600" dirty="0">
                <a:latin typeface="Bookman Old Style" pitchFamily="18" charset="0"/>
                <a:ea typeface="Times New Roman" pitchFamily="18" charset="0"/>
              </a:rPr>
              <a:t>Например, учитель дает десять задач (или, скажем, стихов), из которых ученик должен сам выбрать и решить (выучить) не менее заранее оговоренного минимального объема задания.</a:t>
            </a:r>
          </a:p>
          <a:p>
            <a:pPr indent="450850" eaLnBrk="0" fontAlgn="base" hangingPunct="0">
              <a:spcBef>
                <a:spcPct val="0"/>
              </a:spcBef>
              <a:spcAft>
                <a:spcPct val="0"/>
              </a:spcAft>
            </a:pPr>
            <a:r>
              <a:rPr lang="ru-RU" sz="1600" b="1" i="1" dirty="0">
                <a:latin typeface="Bookman Old Style" pitchFamily="18" charset="0"/>
                <a:ea typeface="Times New Roman" pitchFamily="18" charset="0"/>
              </a:rPr>
              <a:t>Пример.</a:t>
            </a:r>
            <a:r>
              <a:rPr lang="ru-RU" sz="1600" dirty="0">
                <a:latin typeface="Bookman Old Style" pitchFamily="18" charset="0"/>
                <a:ea typeface="Times New Roman" pitchFamily="18" charset="0"/>
              </a:rPr>
              <a:t/>
            </a:r>
            <a:br>
              <a:rPr lang="ru-RU" sz="1600" dirty="0">
                <a:latin typeface="Bookman Old Style" pitchFamily="18" charset="0"/>
                <a:ea typeface="Times New Roman" pitchFamily="18" charset="0"/>
              </a:rPr>
            </a:br>
            <a:r>
              <a:rPr lang="ru-RU" sz="1600" dirty="0">
                <a:latin typeface="Bookman Old Style" pitchFamily="18" charset="0"/>
                <a:ea typeface="Times New Roman" pitchFamily="18" charset="0"/>
              </a:rPr>
              <a:t>К каждому уроку ребята выучивали новые слова из русско-немецкого разговорника. Количество не ограничивалось: десять слов — отлично, от пяти до десяти — хорошо. Важная деталь: на уроке нужно говорить не отдельные слова, а готовые разговорные фразы. Сначала по-русски, потом по-немецки. Выходили к столу по желанию. </a:t>
            </a:r>
            <a:endParaRPr lang="ru-RU" sz="1100" dirty="0">
              <a:latin typeface="Bookman Old Style" pitchFamily="18" charset="0"/>
            </a:endParaRPr>
          </a:p>
          <a:p>
            <a:pPr indent="450850" algn="just" eaLnBrk="0" fontAlgn="base" hangingPunct="0">
              <a:spcBef>
                <a:spcPct val="0"/>
              </a:spcBef>
              <a:spcAft>
                <a:spcPct val="0"/>
              </a:spcAft>
            </a:pPr>
            <a:r>
              <a:rPr lang="ru-RU" sz="1600" b="1" i="1" dirty="0">
                <a:latin typeface="Bookman Old Style" pitchFamily="18" charset="0"/>
                <a:ea typeface="Times New Roman" pitchFamily="18" charset="0"/>
              </a:rPr>
              <a:t>2.</a:t>
            </a:r>
            <a:r>
              <a:rPr lang="ru-RU" sz="1600" i="1" dirty="0">
                <a:latin typeface="Bookman Old Style" pitchFamily="18" charset="0"/>
                <a:ea typeface="Times New Roman" pitchFamily="18" charset="0"/>
              </a:rPr>
              <a:t> </a:t>
            </a:r>
            <a:r>
              <a:rPr lang="ru-RU" sz="1600" dirty="0">
                <a:latin typeface="Bookman Old Style" pitchFamily="18" charset="0"/>
                <a:ea typeface="Times New Roman" pitchFamily="18" charset="0"/>
              </a:rPr>
              <a:t>Задается большой массив задач сразу— в рамках большой изучаемой или повторяемой темы. Например, из 60 задач ученик обязан решить минимум 15, остальные — по желанию. А стимулировать это желание релейными контрольными работами, составленными из задач этого массива. Чем больше </a:t>
            </a:r>
            <a:r>
              <a:rPr lang="ru-RU" sz="1600" dirty="0" err="1">
                <a:latin typeface="Bookman Old Style" pitchFamily="18" charset="0"/>
                <a:ea typeface="Times New Roman" pitchFamily="18" charset="0"/>
              </a:rPr>
              <a:t>нарешал</a:t>
            </a:r>
            <a:r>
              <a:rPr lang="ru-RU" sz="1600" dirty="0">
                <a:latin typeface="Bookman Old Style" pitchFamily="18" charset="0"/>
                <a:ea typeface="Times New Roman" pitchFamily="18" charset="0"/>
              </a:rPr>
              <a:t> — тем больше вероятность встретить знакомую задачу и сэкономить время и силы. Такой массив задается не к следующему уроку, а на более продолжительный отрезок времени. </a:t>
            </a:r>
            <a:endParaRPr lang="ru-RU" sz="1100" dirty="0">
              <a:latin typeface="Bookman Old Style" pitchFamily="18" charset="0"/>
            </a:endParaRPr>
          </a:p>
          <a:p>
            <a:pPr indent="450850" algn="just" eaLnBrk="0" fontAlgn="base" hangingPunct="0">
              <a:spcBef>
                <a:spcPct val="0"/>
              </a:spcBef>
              <a:spcAft>
                <a:spcPct val="0"/>
              </a:spcAft>
            </a:pPr>
            <a:r>
              <a:rPr lang="ru-RU" sz="1600" dirty="0">
                <a:latin typeface="Bookman Old Style" pitchFamily="18" charset="0"/>
                <a:ea typeface="Times New Roman" pitchFamily="18" charset="0"/>
              </a:rPr>
              <a:t>Важный психологический эффект: самостоятельный выбор задания дает дополнительную возможность самореализации, ведь известно, как этого не хватает ученикам в условиях нашей школы, особенно в подростковом возрасте. А учебный предмет, в свою очередь, становится им интереснее. </a:t>
            </a:r>
            <a:endParaRPr lang="ru-RU" dirty="0">
              <a:latin typeface="Bookman Old Style" pitchFamily="18" charset="0"/>
            </a:endParaRPr>
          </a:p>
        </p:txBody>
      </p:sp>
      <p:pic>
        <p:nvPicPr>
          <p:cNvPr id="8194" name="Picture 2" descr="http://klub-drug.ru/wp-content/uploads/2011/04/C59B9269-90BD-4703-8FAB-465E1C56F35D_school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4708478"/>
            <a:ext cx="1665027" cy="214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193950"/>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p:nvPr>
        </p:nvSpPr>
        <p:spPr>
          <a:xfrm>
            <a:off x="1738282" y="642918"/>
            <a:ext cx="8715436" cy="5786478"/>
          </a:xfrm>
        </p:spPr>
        <p:txBody>
          <a:bodyPr>
            <a:normAutofit fontScale="55000" lnSpcReduction="20000"/>
          </a:bodyPr>
          <a:lstStyle/>
          <a:p>
            <a:r>
              <a:rPr lang="ru-RU" sz="3000" b="1" u="sng" dirty="0">
                <a:latin typeface="Bookman Old Style" pitchFamily="18" charset="0"/>
              </a:rPr>
              <a:t> Светофор</a:t>
            </a:r>
            <a:endParaRPr lang="ru-RU" sz="3000" b="1" dirty="0">
              <a:latin typeface="Bookman Old Style" pitchFamily="18" charset="0"/>
            </a:endParaRPr>
          </a:p>
          <a:p>
            <a:r>
              <a:rPr lang="ru-RU" sz="3000" dirty="0">
                <a:latin typeface="Bookman Old Style" pitchFamily="18" charset="0"/>
              </a:rPr>
              <a:t>Во многом проблемы повышения эффективности устного опроса решает прием, который назовем: «Светофор»</a:t>
            </a:r>
          </a:p>
          <a:p>
            <a:r>
              <a:rPr lang="ru-RU" sz="3000" dirty="0">
                <a:latin typeface="Bookman Old Style" pitchFamily="18" charset="0"/>
              </a:rPr>
              <a:t> «Светофор» — это всего лишь длинная полоска картона, с одной стороны красная, с другой — зеленая. </a:t>
            </a:r>
          </a:p>
          <a:p>
            <a:r>
              <a:rPr lang="ru-RU" sz="3000" dirty="0">
                <a:latin typeface="Bookman Old Style" pitchFamily="18" charset="0"/>
              </a:rPr>
              <a:t>ФОРМУЛА: при опросе ученики поднимают «светофор» красной или зеленой стороной к учителю, сигнализируя о своей готовности к ответу.</a:t>
            </a:r>
          </a:p>
          <a:p>
            <a:r>
              <a:rPr lang="ru-RU" sz="3000" dirty="0">
                <a:latin typeface="Bookman Old Style" pitchFamily="18" charset="0"/>
              </a:rPr>
              <a:t>Способ применения светофора зависит от типа опроса. </a:t>
            </a:r>
          </a:p>
          <a:p>
            <a:r>
              <a:rPr lang="ru-RU" sz="3000" dirty="0">
                <a:latin typeface="Bookman Old Style" pitchFamily="18" charset="0"/>
              </a:rPr>
              <a:t>Красный сигнал означает «Я не знаю!» Это — сигнал тревоги. Это ученик как бы сам себе ставит двойку — пусть она и не идет в журнал.</a:t>
            </a:r>
          </a:p>
          <a:p>
            <a:r>
              <a:rPr lang="ru-RU" sz="3000" dirty="0">
                <a:latin typeface="Bookman Old Style" pitchFamily="18" charset="0"/>
              </a:rPr>
              <a:t> Зеленый сигнал — «Знаю!» </a:t>
            </a:r>
          </a:p>
          <a:p>
            <a:pPr>
              <a:buNone/>
            </a:pPr>
            <a:endParaRPr lang="ru-RU" sz="3000" dirty="0">
              <a:latin typeface="Bookman Old Style" pitchFamily="18" charset="0"/>
            </a:endParaRPr>
          </a:p>
          <a:p>
            <a:r>
              <a:rPr lang="ru-RU" sz="3000" b="1" u="sng" dirty="0">
                <a:latin typeface="Bookman Old Style" pitchFamily="18" charset="0"/>
              </a:rPr>
              <a:t>Выход за пределы: </a:t>
            </a:r>
            <a:endParaRPr lang="ru-RU" sz="3000" dirty="0">
              <a:latin typeface="Bookman Old Style" pitchFamily="18" charset="0"/>
            </a:endParaRPr>
          </a:p>
          <a:p>
            <a:r>
              <a:rPr lang="ru-RU" sz="3000" dirty="0">
                <a:latin typeface="Bookman Old Style" pitchFamily="18" charset="0"/>
              </a:rPr>
              <a:t>В ходе конструирования урока учитель выходит за пределы учебника, предмета, гармонично вплетая в ткань урока последние события, примеры из окружающей действительности, сюжеты из популярных мультфильмов (например, при изучении темы «Здоровый образ жизни» обсуждается одна из серий мультфильма "</a:t>
            </a:r>
            <a:r>
              <a:rPr lang="ru-RU" sz="3000" dirty="0" err="1">
                <a:latin typeface="Bookman Old Style" pitchFamily="18" charset="0"/>
              </a:rPr>
              <a:t>Смешарики</a:t>
            </a:r>
            <a:r>
              <a:rPr lang="ru-RU" sz="3000" dirty="0">
                <a:latin typeface="Bookman Old Style" pitchFamily="18" charset="0"/>
              </a:rPr>
              <a:t>") или детских сериалов.</a:t>
            </a:r>
          </a:p>
          <a:p>
            <a:endParaRPr lang="ru-RU" dirty="0">
              <a:latin typeface="Bookman Old Style" pitchFamily="18" charset="0"/>
            </a:endParaRPr>
          </a:p>
        </p:txBody>
      </p:sp>
      <p:sp>
        <p:nvSpPr>
          <p:cNvPr id="3" name="Номер слайда 2"/>
          <p:cNvSpPr>
            <a:spLocks noGrp="1"/>
          </p:cNvSpPr>
          <p:nvPr>
            <p:ph type="sldNum" sz="quarter" idx="12"/>
          </p:nvPr>
        </p:nvSpPr>
        <p:spPr/>
        <p:txBody>
          <a:bodyPr/>
          <a:lstStyle/>
          <a:p>
            <a:pPr>
              <a:defRPr/>
            </a:pPr>
            <a:fld id="{12C756FD-35E5-47C0-AAF6-FD2146DAC4F7}" type="slidenum">
              <a:rPr lang="ru-RU" smtClean="0"/>
              <a:pPr>
                <a:defRPr/>
              </a:pPr>
              <a:t>22</a:t>
            </a:fld>
            <a:endParaRPr lang="ru-RU"/>
          </a:p>
        </p:txBody>
      </p:sp>
      <p:sp>
        <p:nvSpPr>
          <p:cNvPr id="4" name="Прямоугольник 3"/>
          <p:cNvSpPr/>
          <p:nvPr/>
        </p:nvSpPr>
        <p:spPr>
          <a:xfrm>
            <a:off x="805218" y="142853"/>
            <a:ext cx="8148302" cy="584775"/>
          </a:xfrm>
          <a:prstGeom prst="rect">
            <a:avLst/>
          </a:prstGeom>
        </p:spPr>
        <p:txBody>
          <a:bodyPr wrap="square">
            <a:spAutoFit/>
          </a:bodyPr>
          <a:lstStyle/>
          <a:p>
            <a:pPr algn="ctr">
              <a:buNone/>
            </a:pPr>
            <a:r>
              <a:rPr lang="ru-RU" sz="3200" b="1" dirty="0">
                <a:solidFill>
                  <a:srgbClr val="FF0000"/>
                </a:solidFill>
                <a:latin typeface="Bookman Old Style" pitchFamily="18" charset="0"/>
              </a:rPr>
              <a:t>Описание педагогических приёмов </a:t>
            </a:r>
          </a:p>
        </p:txBody>
      </p:sp>
      <p:pic>
        <p:nvPicPr>
          <p:cNvPr id="9218" name="Picture 2" descr="http://klub-drug.ru/wp-content/uploads/2011/04/C59B9269-90BD-4703-8FAB-465E1C56F35D_school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53718" y="4503762"/>
            <a:ext cx="1445860" cy="225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01132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p:nvPr>
        </p:nvSpPr>
        <p:spPr>
          <a:xfrm>
            <a:off x="1738282" y="642918"/>
            <a:ext cx="8715436" cy="5786478"/>
          </a:xfrm>
        </p:spPr>
        <p:txBody>
          <a:bodyPr>
            <a:normAutofit lnSpcReduction="10000"/>
          </a:bodyPr>
          <a:lstStyle/>
          <a:p>
            <a:r>
              <a:rPr lang="ru-RU" b="1" u="sng" dirty="0" smtClean="0">
                <a:latin typeface="Bookman Old Style" pitchFamily="18" charset="0"/>
              </a:rPr>
              <a:t>Идеальное задание</a:t>
            </a:r>
            <a:r>
              <a:rPr lang="ru-RU" b="1" i="1" u="sng" dirty="0" smtClean="0">
                <a:latin typeface="Bookman Old Style" pitchFamily="18" charset="0"/>
              </a:rPr>
              <a:t> </a:t>
            </a:r>
            <a:r>
              <a:rPr lang="ru-RU" b="1" u="sng" dirty="0" smtClean="0">
                <a:latin typeface="Bookman Old Style" pitchFamily="18" charset="0"/>
              </a:rPr>
              <a:t>:</a:t>
            </a:r>
            <a:r>
              <a:rPr lang="ru-RU" dirty="0" smtClean="0">
                <a:latin typeface="Bookman Old Style" pitchFamily="18" charset="0"/>
              </a:rPr>
              <a:t> Учитель предлагает выполнить дома работу по выбору учащихся</a:t>
            </a:r>
          </a:p>
          <a:p>
            <a:endParaRPr lang="ru-RU" b="1" u="sng" dirty="0" smtClean="0">
              <a:latin typeface="Bookman Old Style" pitchFamily="18" charset="0"/>
            </a:endParaRPr>
          </a:p>
          <a:p>
            <a:r>
              <a:rPr lang="ru-RU" b="1" u="sng" dirty="0" smtClean="0">
                <a:latin typeface="Bookman Old Style" pitchFamily="18" charset="0"/>
              </a:rPr>
              <a:t>Театрализация.</a:t>
            </a:r>
            <a:r>
              <a:rPr lang="ru-RU" dirty="0" smtClean="0">
                <a:latin typeface="Bookman Old Style" pitchFamily="18" charset="0"/>
              </a:rPr>
              <a:t> Разыгрывание сценок на учебную тему.</a:t>
            </a:r>
          </a:p>
          <a:p>
            <a:endParaRPr lang="ru-RU" b="1" u="sng" dirty="0" smtClean="0">
              <a:latin typeface="Bookman Old Style" pitchFamily="18" charset="0"/>
            </a:endParaRPr>
          </a:p>
          <a:p>
            <a:r>
              <a:rPr lang="ru-RU" b="1" u="sng" dirty="0" smtClean="0">
                <a:latin typeface="Bookman Old Style" pitchFamily="18" charset="0"/>
              </a:rPr>
              <a:t>«Лист защиты» </a:t>
            </a:r>
            <a:r>
              <a:rPr lang="ru-RU" dirty="0" smtClean="0">
                <a:latin typeface="Bookman Old Style" pitchFamily="18" charset="0"/>
              </a:rPr>
              <a:t> Перед каждым уроком, всегда в одном и том же месте, лежит “Лист защиты”, куда каждый ученик без объяснения причин может вписать свою фамилию и быть уверенным, что его сегодня не спросят. Зато учитель, подшивая эти листы, держит ситуацию под контролем.</a:t>
            </a:r>
          </a:p>
          <a:p>
            <a:endParaRPr lang="ru-RU" b="1" u="sng" dirty="0" smtClean="0">
              <a:latin typeface="Bookman Old Style" pitchFamily="18" charset="0"/>
            </a:endParaRPr>
          </a:p>
          <a:p>
            <a:r>
              <a:rPr lang="ru-RU" b="1" u="sng" dirty="0" smtClean="0">
                <a:latin typeface="Bookman Old Style" pitchFamily="18" charset="0"/>
              </a:rPr>
              <a:t>Обсуждаем  	домашнее задание</a:t>
            </a:r>
            <a:r>
              <a:rPr lang="ru-RU" b="1" i="1" dirty="0" smtClean="0">
                <a:latin typeface="Bookman Old Style" pitchFamily="18" charset="0"/>
              </a:rPr>
              <a:t>. </a:t>
            </a:r>
            <a:r>
              <a:rPr lang="ru-RU" dirty="0" smtClean="0">
                <a:latin typeface="Bookman Old Style" pitchFamily="18" charset="0"/>
              </a:rPr>
              <a:t>Учитель вместе с учащимися обсуждает вопрос: каким должно быть домашнее задание, чтобы новый материал был качественно закреплён? При этом, естественно, изученный материал ещё раз просматривается. Приём при регулярном использовании значительно повышает сознательность выполнения домашнего задания. Приём особенно хорошо работает, когда способы и виды домашнего задания, которые обычно даёт преподаватель, достаточно разнообразны.</a:t>
            </a:r>
          </a:p>
          <a:p>
            <a:pPr>
              <a:buNone/>
            </a:pPr>
            <a:endParaRPr lang="ru-RU" dirty="0">
              <a:latin typeface="Bookman Old Style" pitchFamily="18" charset="0"/>
            </a:endParaRPr>
          </a:p>
        </p:txBody>
      </p:sp>
      <p:sp>
        <p:nvSpPr>
          <p:cNvPr id="3" name="Номер слайда 2"/>
          <p:cNvSpPr>
            <a:spLocks noGrp="1"/>
          </p:cNvSpPr>
          <p:nvPr>
            <p:ph type="sldNum" sz="quarter" idx="12"/>
          </p:nvPr>
        </p:nvSpPr>
        <p:spPr/>
        <p:txBody>
          <a:bodyPr/>
          <a:lstStyle/>
          <a:p>
            <a:pPr>
              <a:defRPr/>
            </a:pPr>
            <a:fld id="{12C756FD-35E5-47C0-AAF6-FD2146DAC4F7}" type="slidenum">
              <a:rPr lang="ru-RU" smtClean="0"/>
              <a:pPr>
                <a:defRPr/>
              </a:pPr>
              <a:t>23</a:t>
            </a:fld>
            <a:endParaRPr lang="ru-RU"/>
          </a:p>
        </p:txBody>
      </p:sp>
      <p:sp>
        <p:nvSpPr>
          <p:cNvPr id="4" name="Прямоугольник 3"/>
          <p:cNvSpPr/>
          <p:nvPr/>
        </p:nvSpPr>
        <p:spPr>
          <a:xfrm>
            <a:off x="873457" y="142853"/>
            <a:ext cx="9144000" cy="584775"/>
          </a:xfrm>
          <a:prstGeom prst="rect">
            <a:avLst/>
          </a:prstGeom>
        </p:spPr>
        <p:txBody>
          <a:bodyPr wrap="square">
            <a:spAutoFit/>
          </a:bodyPr>
          <a:lstStyle/>
          <a:p>
            <a:pPr algn="ctr">
              <a:buNone/>
            </a:pPr>
            <a:r>
              <a:rPr lang="ru-RU" sz="3200" b="1" dirty="0">
                <a:solidFill>
                  <a:srgbClr val="FF0000"/>
                </a:solidFill>
                <a:latin typeface="Bookman Old Style" pitchFamily="18" charset="0"/>
              </a:rPr>
              <a:t>Описание педагогических приёмов </a:t>
            </a:r>
          </a:p>
        </p:txBody>
      </p:sp>
      <p:pic>
        <p:nvPicPr>
          <p:cNvPr id="5122" name="Picture 2" descr="http://klub-drug.ru/wp-content/uploads/2011/04/10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87787" y="101647"/>
            <a:ext cx="1261512" cy="10512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klub-drug.ru/wp-content/uploads/2011/04/C59B9269-90BD-4703-8FAB-465E1C56F35D_school1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 y="4544704"/>
            <a:ext cx="1504213" cy="231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372073"/>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p:nvPr>
        </p:nvSpPr>
        <p:spPr>
          <a:xfrm>
            <a:off x="1738282" y="642918"/>
            <a:ext cx="8715436" cy="6215082"/>
          </a:xfrm>
        </p:spPr>
        <p:txBody>
          <a:bodyPr>
            <a:noAutofit/>
          </a:bodyPr>
          <a:lstStyle/>
          <a:p>
            <a:r>
              <a:rPr lang="ru-RU" sz="2000" b="1" u="sng" dirty="0">
                <a:latin typeface="Bookman Old Style" pitchFamily="18" charset="0"/>
              </a:rPr>
              <a:t> </a:t>
            </a:r>
            <a:r>
              <a:rPr lang="ru-RU" sz="2200" b="1" u="sng" dirty="0">
                <a:latin typeface="Bookman Old Style" pitchFamily="18" charset="0"/>
              </a:rPr>
              <a:t>Идеальный опрос</a:t>
            </a:r>
            <a:r>
              <a:rPr lang="ru-RU" sz="2200" b="1" dirty="0">
                <a:latin typeface="Bookman Old Style" pitchFamily="18" charset="0"/>
              </a:rPr>
              <a:t>:</a:t>
            </a:r>
            <a:r>
              <a:rPr lang="ru-RU" sz="2200" dirty="0">
                <a:latin typeface="Bookman Old Style" pitchFamily="18" charset="0"/>
              </a:rPr>
              <a:t> ученики сами оценивают степень своей подготовки и сообщают об этом учителю. </a:t>
            </a:r>
          </a:p>
          <a:p>
            <a:r>
              <a:rPr lang="ru-RU" sz="2200" b="1" u="sng" dirty="0">
                <a:latin typeface="Bookman Old Style" pitchFamily="18" charset="0"/>
              </a:rPr>
              <a:t>Вопрос к тексту:</a:t>
            </a:r>
            <a:r>
              <a:rPr lang="ru-RU" sz="2200" dirty="0">
                <a:latin typeface="Bookman Old Style" pitchFamily="18" charset="0"/>
              </a:rPr>
              <a:t> при изучении научного текста перед учениками ставится задача — составить к нему список репродуктивных и расширяющих, развивающих вопросов. Затем они распределяются на группы: —вопросы, на которые можно ответить на уроке; </a:t>
            </a:r>
            <a:br>
              <a:rPr lang="ru-RU" sz="2200" dirty="0">
                <a:latin typeface="Bookman Old Style" pitchFamily="18" charset="0"/>
              </a:rPr>
            </a:br>
            <a:r>
              <a:rPr lang="ru-RU" sz="2200" dirty="0">
                <a:latin typeface="Bookman Old Style" pitchFamily="18" charset="0"/>
              </a:rPr>
              <a:t>—вопросы, ответ на которые, возможно, пока не знает никто.</a:t>
            </a:r>
          </a:p>
          <a:p>
            <a:r>
              <a:rPr lang="ru-RU" sz="2200" b="1" u="sng" dirty="0">
                <a:latin typeface="Bookman Old Style" pitchFamily="18" charset="0"/>
              </a:rPr>
              <a:t>Дай себе помочь</a:t>
            </a:r>
            <a:r>
              <a:rPr lang="ru-RU" sz="2200" b="1" i="1" dirty="0">
                <a:latin typeface="Bookman Old Style" pitchFamily="18" charset="0"/>
              </a:rPr>
              <a:t>: </a:t>
            </a:r>
            <a:r>
              <a:rPr lang="ru-RU" sz="2200" dirty="0">
                <a:latin typeface="Bookman Old Style" pitchFamily="18" charset="0"/>
              </a:rPr>
              <a:t>учитель максимально использует ситуации, в которых ученики могут ему помочь. Он предлагает ученикам (в добровольном порядке!) разработать материал, который применим для дальнейшего использования на уроках (это могут быть задания для контрольной работы, кроссворд на повторение).</a:t>
            </a:r>
          </a:p>
          <a:p>
            <a:r>
              <a:rPr lang="ru-RU" sz="2200" b="1" u="sng" dirty="0">
                <a:latin typeface="Bookman Old Style" pitchFamily="18" charset="0"/>
              </a:rPr>
              <a:t>Организация работы в группах</a:t>
            </a:r>
            <a:r>
              <a:rPr lang="ru-RU" sz="2200" b="1" i="1" dirty="0">
                <a:latin typeface="Bookman Old Style" pitchFamily="18" charset="0"/>
              </a:rPr>
              <a:t>,</a:t>
            </a:r>
            <a:r>
              <a:rPr lang="ru-RU" sz="2200" dirty="0">
                <a:latin typeface="Bookman Old Style" pitchFamily="18" charset="0"/>
              </a:rPr>
              <a:t> причем группы могут получать как одно и то же, так и разные, но работающие на общий результат задания.</a:t>
            </a:r>
          </a:p>
          <a:p>
            <a:endParaRPr lang="ru-RU" sz="2200" dirty="0">
              <a:latin typeface="Bookman Old Style" pitchFamily="18" charset="0"/>
            </a:endParaRPr>
          </a:p>
        </p:txBody>
      </p:sp>
      <p:sp>
        <p:nvSpPr>
          <p:cNvPr id="3" name="Номер слайда 2"/>
          <p:cNvSpPr>
            <a:spLocks noGrp="1"/>
          </p:cNvSpPr>
          <p:nvPr>
            <p:ph type="sldNum" sz="quarter" idx="12"/>
          </p:nvPr>
        </p:nvSpPr>
        <p:spPr/>
        <p:txBody>
          <a:bodyPr/>
          <a:lstStyle/>
          <a:p>
            <a:pPr>
              <a:defRPr/>
            </a:pPr>
            <a:fld id="{12C756FD-35E5-47C0-AAF6-FD2146DAC4F7}" type="slidenum">
              <a:rPr lang="ru-RU" smtClean="0"/>
              <a:pPr>
                <a:defRPr/>
              </a:pPr>
              <a:t>24</a:t>
            </a:fld>
            <a:endParaRPr lang="ru-RU"/>
          </a:p>
        </p:txBody>
      </p:sp>
      <p:sp>
        <p:nvSpPr>
          <p:cNvPr id="4" name="Прямоугольник 3"/>
          <p:cNvSpPr/>
          <p:nvPr/>
        </p:nvSpPr>
        <p:spPr>
          <a:xfrm>
            <a:off x="1881158" y="142853"/>
            <a:ext cx="8859630" cy="584775"/>
          </a:xfrm>
          <a:prstGeom prst="rect">
            <a:avLst/>
          </a:prstGeom>
        </p:spPr>
        <p:txBody>
          <a:bodyPr wrap="square">
            <a:spAutoFit/>
          </a:bodyPr>
          <a:lstStyle/>
          <a:p>
            <a:pPr algn="ctr">
              <a:buNone/>
            </a:pPr>
            <a:r>
              <a:rPr lang="ru-RU" sz="3200" b="1" dirty="0">
                <a:solidFill>
                  <a:srgbClr val="FF0000"/>
                </a:solidFill>
                <a:latin typeface="Bookman Old Style" pitchFamily="18" charset="0"/>
              </a:rPr>
              <a:t>Описание педагогических приёмов </a:t>
            </a:r>
          </a:p>
        </p:txBody>
      </p:sp>
      <p:pic>
        <p:nvPicPr>
          <p:cNvPr id="7170" name="Picture 2" descr="http://klub-drug.ru/wp-content/uploads/2011/04/4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1069" y="5049672"/>
            <a:ext cx="1333862" cy="180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99452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p:nvPr>
        </p:nvSpPr>
        <p:spPr>
          <a:xfrm>
            <a:off x="1738282" y="642918"/>
            <a:ext cx="8715436" cy="5429288"/>
          </a:xfrm>
        </p:spPr>
        <p:txBody>
          <a:bodyPr>
            <a:noAutofit/>
          </a:bodyPr>
          <a:lstStyle/>
          <a:p>
            <a:r>
              <a:rPr lang="ru-RU" sz="2000" b="1" u="sng" dirty="0">
                <a:latin typeface="Bookman Old Style" pitchFamily="18" charset="0"/>
              </a:rPr>
              <a:t> </a:t>
            </a:r>
            <a:r>
              <a:rPr lang="ru-RU" sz="2400" b="1" u="sng" dirty="0">
                <a:latin typeface="Bookman Old Style" pitchFamily="18" charset="0"/>
              </a:rPr>
              <a:t>Мордашки</a:t>
            </a:r>
            <a:r>
              <a:rPr lang="ru-RU" sz="2400" u="sng" dirty="0">
                <a:latin typeface="Bookman Old Style" pitchFamily="18" charset="0"/>
              </a:rPr>
              <a:t> </a:t>
            </a:r>
            <a:r>
              <a:rPr lang="ru-RU" sz="2400" dirty="0">
                <a:latin typeface="Bookman Old Style" pitchFamily="18" charset="0"/>
              </a:rPr>
              <a:t>: Ученики сигнализируют о своем эмоциональном состоянии с помощью карточек с рисунками, символизирующими хорошее, спокойное или плохое настроение.</a:t>
            </a:r>
          </a:p>
          <a:p>
            <a:r>
              <a:rPr lang="ru-RU" sz="2400" b="1" u="sng" dirty="0" err="1">
                <a:latin typeface="Bookman Old Style" pitchFamily="18" charset="0"/>
              </a:rPr>
              <a:t>Блицконтрольная</a:t>
            </a:r>
            <a:r>
              <a:rPr lang="ru-RU" sz="2400" u="sng" dirty="0">
                <a:latin typeface="Bookman Old Style" pitchFamily="18" charset="0"/>
              </a:rPr>
              <a:t>:</a:t>
            </a:r>
            <a:r>
              <a:rPr lang="ru-RU" sz="2400" dirty="0">
                <a:latin typeface="Bookman Old Style" pitchFamily="18" charset="0"/>
              </a:rPr>
              <a:t> учитель в течение 7-10 мин проводит письменный опрос в быстром темпе для выявления степени усвоения учебных навыков, необходимых для дальнейшей успешной учебы. Работы сдаются учителю, либо проводится самопроверка (учитель диктует или показывает верные ответы). В этом случае важно задать нормы оценивания (например, если из семи заданий шесть-семь выполнены правильно, то ставится отметка 5, 5 заданий — 4 и т.д.).</a:t>
            </a:r>
          </a:p>
          <a:p>
            <a:pPr>
              <a:buNone/>
            </a:pPr>
            <a:endParaRPr lang="ru-RU" sz="2200" dirty="0">
              <a:latin typeface="Bookman Old Style" pitchFamily="18" charset="0"/>
            </a:endParaRPr>
          </a:p>
        </p:txBody>
      </p:sp>
      <p:sp>
        <p:nvSpPr>
          <p:cNvPr id="3" name="Номер слайда 2"/>
          <p:cNvSpPr>
            <a:spLocks noGrp="1"/>
          </p:cNvSpPr>
          <p:nvPr>
            <p:ph type="sldNum" sz="quarter" idx="12"/>
          </p:nvPr>
        </p:nvSpPr>
        <p:spPr/>
        <p:txBody>
          <a:bodyPr/>
          <a:lstStyle/>
          <a:p>
            <a:pPr>
              <a:defRPr/>
            </a:pPr>
            <a:fld id="{12C756FD-35E5-47C0-AAF6-FD2146DAC4F7}" type="slidenum">
              <a:rPr lang="ru-RU" smtClean="0"/>
              <a:pPr>
                <a:defRPr/>
              </a:pPr>
              <a:t>25</a:t>
            </a:fld>
            <a:endParaRPr lang="ru-RU"/>
          </a:p>
        </p:txBody>
      </p:sp>
      <p:sp>
        <p:nvSpPr>
          <p:cNvPr id="4" name="Прямоугольник 3"/>
          <p:cNvSpPr/>
          <p:nvPr/>
        </p:nvSpPr>
        <p:spPr>
          <a:xfrm>
            <a:off x="531812" y="142853"/>
            <a:ext cx="8421708" cy="584775"/>
          </a:xfrm>
          <a:prstGeom prst="rect">
            <a:avLst/>
          </a:prstGeom>
        </p:spPr>
        <p:txBody>
          <a:bodyPr wrap="square">
            <a:spAutoFit/>
          </a:bodyPr>
          <a:lstStyle/>
          <a:p>
            <a:pPr algn="ctr">
              <a:buNone/>
            </a:pPr>
            <a:r>
              <a:rPr lang="ru-RU" sz="3200" b="1" dirty="0">
                <a:solidFill>
                  <a:srgbClr val="FF0000"/>
                </a:solidFill>
                <a:latin typeface="Bookman Old Style" pitchFamily="18" charset="0"/>
              </a:rPr>
              <a:t>Описание педагогических приёмов </a:t>
            </a:r>
          </a:p>
        </p:txBody>
      </p:sp>
      <p:pic>
        <p:nvPicPr>
          <p:cNvPr id="6146" name="Picture 2" descr="http://klub-drug.ru/wp-content/uploads/2011/04/4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53718" y="4326340"/>
            <a:ext cx="1777970" cy="25316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klub-drug.ru/wp-content/uploads/2011/04/C59B9269-90BD-4703-8FAB-465E1C56F35D_school1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279" y="4995081"/>
            <a:ext cx="1257300" cy="176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3361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p:nvPr>
        </p:nvSpPr>
        <p:spPr>
          <a:xfrm>
            <a:off x="1738282" y="642918"/>
            <a:ext cx="8715436" cy="5500726"/>
          </a:xfrm>
        </p:spPr>
        <p:txBody>
          <a:bodyPr>
            <a:noAutofit/>
          </a:bodyPr>
          <a:lstStyle/>
          <a:p>
            <a:pPr>
              <a:buNone/>
            </a:pPr>
            <a:endParaRPr lang="ru-RU" sz="2400" dirty="0">
              <a:latin typeface="Bookman Old Style" pitchFamily="18" charset="0"/>
            </a:endParaRPr>
          </a:p>
          <a:p>
            <a:r>
              <a:rPr lang="ru-RU" sz="2400" b="1" u="sng" dirty="0">
                <a:latin typeface="Bookman Old Style" pitchFamily="18" charset="0"/>
              </a:rPr>
              <a:t>Знакомьте с критериями</a:t>
            </a:r>
            <a:r>
              <a:rPr lang="ru-RU" sz="2400" dirty="0">
                <a:latin typeface="Bookman Old Style" pitchFamily="18" charset="0"/>
              </a:rPr>
              <a:t>: учитель знакомит школьников с критериями, по которым выставляются отметки за разные виды работ.</a:t>
            </a:r>
          </a:p>
          <a:p>
            <a:pPr>
              <a:buNone/>
            </a:pPr>
            <a:endParaRPr lang="ru-RU" sz="2400" b="1" u="sng" dirty="0">
              <a:latin typeface="Bookman Old Style" pitchFamily="18" charset="0"/>
            </a:endParaRPr>
          </a:p>
          <a:p>
            <a:r>
              <a:rPr lang="ru-RU" sz="2400" b="1" u="sng" dirty="0" err="1">
                <a:latin typeface="Bookman Old Style" pitchFamily="18" charset="0"/>
              </a:rPr>
              <a:t>Райтинг</a:t>
            </a:r>
            <a:r>
              <a:rPr lang="ru-RU" sz="2400" dirty="0">
                <a:latin typeface="Bookman Old Style" pitchFamily="18" charset="0"/>
              </a:rPr>
              <a:t> (от англ. </a:t>
            </a:r>
            <a:r>
              <a:rPr lang="ru-RU" sz="2400" dirty="0" err="1">
                <a:latin typeface="Bookman Old Style" pitchFamily="18" charset="0"/>
              </a:rPr>
              <a:t>right</a:t>
            </a:r>
            <a:r>
              <a:rPr lang="ru-RU" sz="2400" dirty="0">
                <a:latin typeface="Bookman Old Style" pitchFamily="18" charset="0"/>
              </a:rPr>
              <a:t> — правильно): завершив работу, ученик сам ставит себе отметку. Затем ее оценивает учитель. Записывается дробь. Например: 4/5, где 4 —отметка ученика, 5 — отметка преподавателя. Прием используют с целью согласования критериев отметки. Через некоторое время числитель и знаменатель все чаще совпадают. Еще одна цель использования данного приема заключается в формировании умения регулярно оценивать свой труд.</a:t>
            </a:r>
          </a:p>
          <a:p>
            <a:endParaRPr lang="ru-RU" sz="2200" dirty="0">
              <a:latin typeface="Bookman Old Style" pitchFamily="18" charset="0"/>
            </a:endParaRPr>
          </a:p>
        </p:txBody>
      </p:sp>
      <p:sp>
        <p:nvSpPr>
          <p:cNvPr id="3" name="Номер слайда 2"/>
          <p:cNvSpPr>
            <a:spLocks noGrp="1"/>
          </p:cNvSpPr>
          <p:nvPr>
            <p:ph type="sldNum" sz="quarter" idx="12"/>
          </p:nvPr>
        </p:nvSpPr>
        <p:spPr/>
        <p:txBody>
          <a:bodyPr/>
          <a:lstStyle/>
          <a:p>
            <a:pPr>
              <a:defRPr/>
            </a:pPr>
            <a:fld id="{12C756FD-35E5-47C0-AAF6-FD2146DAC4F7}" type="slidenum">
              <a:rPr lang="ru-RU" smtClean="0"/>
              <a:pPr>
                <a:defRPr/>
              </a:pPr>
              <a:t>26</a:t>
            </a:fld>
            <a:endParaRPr lang="ru-RU"/>
          </a:p>
        </p:txBody>
      </p:sp>
      <p:sp>
        <p:nvSpPr>
          <p:cNvPr id="4" name="Прямоугольник 3"/>
          <p:cNvSpPr/>
          <p:nvPr/>
        </p:nvSpPr>
        <p:spPr>
          <a:xfrm>
            <a:off x="941695" y="142853"/>
            <a:ext cx="8857397" cy="584775"/>
          </a:xfrm>
          <a:prstGeom prst="rect">
            <a:avLst/>
          </a:prstGeom>
        </p:spPr>
        <p:txBody>
          <a:bodyPr wrap="square">
            <a:spAutoFit/>
          </a:bodyPr>
          <a:lstStyle/>
          <a:p>
            <a:pPr algn="ctr">
              <a:buNone/>
            </a:pPr>
            <a:r>
              <a:rPr lang="ru-RU" sz="3200" b="1" dirty="0">
                <a:solidFill>
                  <a:srgbClr val="FF0000"/>
                </a:solidFill>
                <a:latin typeface="Bookman Old Style" pitchFamily="18" charset="0"/>
              </a:rPr>
              <a:t>Описание педагогических приёмов </a:t>
            </a:r>
          </a:p>
        </p:txBody>
      </p:sp>
      <p:pic>
        <p:nvPicPr>
          <p:cNvPr id="4098" name="Picture 2" descr="http://klub-drug.ru/wp-content/uploads/2011/04/10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25795" y="166022"/>
            <a:ext cx="1492222" cy="12435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klub-drug.ru/wp-content/uploads/2011/04/C59B9269-90BD-4703-8FAB-465E1C56F35D_school1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1694" y="5076967"/>
            <a:ext cx="1257300" cy="1781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11611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783632" y="4928567"/>
            <a:ext cx="4608512" cy="14482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Объект 1"/>
          <p:cNvSpPr>
            <a:spLocks noGrp="1"/>
          </p:cNvSpPr>
          <p:nvPr>
            <p:ph/>
          </p:nvPr>
        </p:nvSpPr>
        <p:spPr>
          <a:xfrm>
            <a:off x="1847528" y="188640"/>
            <a:ext cx="8820472" cy="5486400"/>
          </a:xfrm>
        </p:spPr>
        <p:txBody>
          <a:bodyPr/>
          <a:lstStyle/>
          <a:p>
            <a:pPr indent="0" defTabSz="449263" fontAlgn="base">
              <a:spcBef>
                <a:spcPct val="0"/>
              </a:spcBef>
              <a:spcAft>
                <a:spcPct val="0"/>
              </a:spcAft>
              <a:buClrTx/>
              <a:buSzPct val="100000"/>
              <a:buNone/>
            </a:pPr>
            <a:r>
              <a:rPr lang="ru-RU" sz="2400" b="1" dirty="0">
                <a:solidFill>
                  <a:srgbClr val="990000"/>
                </a:solidFill>
                <a:latin typeface="Bookman Old Style" panose="02050604050505020204" pitchFamily="18" charset="0"/>
              </a:rPr>
              <a:t>При этом управляющая функция учителя уменьшается и сводится к организации исследования и координации его хода.</a:t>
            </a:r>
          </a:p>
          <a:p>
            <a:pPr indent="0">
              <a:buNone/>
            </a:pPr>
            <a:endParaRPr lang="ru-RU" dirty="0"/>
          </a:p>
        </p:txBody>
      </p:sp>
      <p:sp>
        <p:nvSpPr>
          <p:cNvPr id="3" name="Номер слайда 2"/>
          <p:cNvSpPr>
            <a:spLocks noGrp="1"/>
          </p:cNvSpPr>
          <p:nvPr>
            <p:ph type="sldNum" sz="quarter" idx="12"/>
          </p:nvPr>
        </p:nvSpPr>
        <p:spPr/>
        <p:txBody>
          <a:bodyPr/>
          <a:lstStyle/>
          <a:p>
            <a:pPr>
              <a:defRPr/>
            </a:pPr>
            <a:fld id="{12C756FD-35E5-47C0-AAF6-FD2146DAC4F7}" type="slidenum">
              <a:rPr lang="ru-RU" smtClean="0"/>
              <a:pPr>
                <a:defRPr/>
              </a:pPr>
              <a:t>27</a:t>
            </a:fld>
            <a:endParaRPr lang="ru-RU"/>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1091" y="3003548"/>
            <a:ext cx="2814406"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0949" y="1816100"/>
            <a:ext cx="2037726"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Text Box 5"/>
          <p:cNvSpPr txBox="1">
            <a:spLocks noChangeArrowheads="1"/>
          </p:cNvSpPr>
          <p:nvPr/>
        </p:nvSpPr>
        <p:spPr bwMode="auto">
          <a:xfrm>
            <a:off x="3143672" y="5067091"/>
            <a:ext cx="4104456" cy="101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WenQuanYi Micro Hei"/>
                <a:cs typeface="WenQuanYi Micro Hei"/>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WenQuanYi Micro Hei"/>
                <a:cs typeface="WenQuanYi Micro Hei"/>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WenQuanYi Micro Hei"/>
                <a:cs typeface="WenQuanYi Micro Hei"/>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WenQuanYi Micro Hei"/>
                <a:cs typeface="WenQuanYi Micro Hei"/>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WenQuanYi Micro Hei"/>
                <a:cs typeface="WenQuanYi Micro Hei"/>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WenQuanYi Micro Hei"/>
                <a:cs typeface="WenQuanYi Micro Hei"/>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WenQuanYi Micro Hei"/>
                <a:cs typeface="WenQuanYi Micro Hei"/>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WenQuanYi Micro Hei"/>
                <a:cs typeface="WenQuanYi Micro Hei"/>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WenQuanYi Micro Hei"/>
                <a:cs typeface="WenQuanYi Micro Hei"/>
              </a:defRPr>
            </a:lvl9pPr>
          </a:lstStyle>
          <a:p>
            <a:pPr defTabSz="449263" eaLnBrk="1" fontAlgn="base" hangingPunct="1">
              <a:spcBef>
                <a:spcPct val="0"/>
              </a:spcBef>
              <a:spcAft>
                <a:spcPct val="0"/>
              </a:spcAft>
              <a:buSzPct val="100000"/>
              <a:defRPr/>
            </a:pPr>
            <a:r>
              <a:rPr lang="ru-RU" sz="2000" b="1" kern="0" dirty="0">
                <a:latin typeface="Bookman Old Style" panose="02050604050505020204" pitchFamily="18" charset="0"/>
              </a:rPr>
              <a:t>Деятельность учащихся – </a:t>
            </a:r>
          </a:p>
          <a:p>
            <a:pPr defTabSz="449263" eaLnBrk="1" fontAlgn="base" hangingPunct="1">
              <a:spcBef>
                <a:spcPct val="0"/>
              </a:spcBef>
              <a:spcAft>
                <a:spcPct val="0"/>
              </a:spcAft>
              <a:buSzPct val="100000"/>
              <a:defRPr/>
            </a:pPr>
            <a:r>
              <a:rPr lang="ru-RU" sz="2000" b="1" kern="0" dirty="0">
                <a:latin typeface="Bookman Old Style" panose="02050604050505020204" pitchFamily="18" charset="0"/>
              </a:rPr>
              <a:t>самостоятельный поиск </a:t>
            </a:r>
          </a:p>
          <a:p>
            <a:pPr defTabSz="449263" eaLnBrk="1" fontAlgn="base" hangingPunct="1">
              <a:spcBef>
                <a:spcPct val="0"/>
              </a:spcBef>
              <a:spcAft>
                <a:spcPct val="0"/>
              </a:spcAft>
              <a:buSzPct val="100000"/>
              <a:defRPr/>
            </a:pPr>
            <a:r>
              <a:rPr lang="ru-RU" sz="2000" b="1" kern="0" dirty="0">
                <a:latin typeface="Bookman Old Style" panose="02050604050505020204" pitchFamily="18" charset="0"/>
              </a:rPr>
              <a:t>новых знаний.</a:t>
            </a:r>
          </a:p>
        </p:txBody>
      </p:sp>
      <p:sp>
        <p:nvSpPr>
          <p:cNvPr id="8" name="Скругленный прямоугольник 7"/>
          <p:cNvSpPr/>
          <p:nvPr/>
        </p:nvSpPr>
        <p:spPr>
          <a:xfrm>
            <a:off x="4638676" y="1484784"/>
            <a:ext cx="4769693" cy="158417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bg1"/>
                </a:solidFill>
                <a:latin typeface="Bookman Old Style" panose="02050604050505020204" pitchFamily="18" charset="0"/>
              </a:rPr>
              <a:t>Деятельность учителя заключается в подборе заданий, в управлении деятельностью учащихся.</a:t>
            </a:r>
            <a:r>
              <a:rPr lang="ru-RU" sz="2400" b="1" dirty="0">
                <a:solidFill>
                  <a:schemeClr val="bg1"/>
                </a:solidFill>
                <a:latin typeface="Bookman Old Style" panose="02050604050505020204" pitchFamily="18" charset="0"/>
              </a:rPr>
              <a:t/>
            </a:r>
            <a:br>
              <a:rPr lang="ru-RU" sz="2400" b="1" dirty="0">
                <a:solidFill>
                  <a:schemeClr val="bg1"/>
                </a:solidFill>
                <a:latin typeface="Bookman Old Style" panose="02050604050505020204" pitchFamily="18" charset="0"/>
              </a:rPr>
            </a:br>
            <a:endParaRPr lang="ru-RU" dirty="0">
              <a:solidFill>
                <a:schemeClr val="bg1"/>
              </a:solidFill>
            </a:endParaRPr>
          </a:p>
        </p:txBody>
      </p:sp>
      <p:pic>
        <p:nvPicPr>
          <p:cNvPr id="3074" name="Picture 2" descr="http://klub-drug.ru/wp-content/uploads/2011/04/55.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3744" y="5513434"/>
            <a:ext cx="67627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833449"/>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914400" y="609600"/>
            <a:ext cx="10363200" cy="5777552"/>
          </a:xfrm>
        </p:spPr>
        <p:txBody>
          <a:bodyPr>
            <a:noAutofit/>
          </a:bodyPr>
          <a:lstStyle/>
          <a:p>
            <a:pPr marL="0" indent="0">
              <a:buNone/>
            </a:pPr>
            <a:r>
              <a:rPr lang="ru-RU" sz="1400" dirty="0" smtClean="0">
                <a:solidFill>
                  <a:srgbClr val="FF0000"/>
                </a:solidFill>
                <a:latin typeface="Times New Roman" panose="02020603050405020304" pitchFamily="18" charset="0"/>
                <a:cs typeface="Times New Roman" panose="02020603050405020304" pitchFamily="18" charset="0"/>
              </a:rPr>
              <a:t>Проект решения:</a:t>
            </a:r>
          </a:p>
          <a:p>
            <a:pPr fontAlgn="base"/>
            <a:r>
              <a:rPr lang="ru-RU" sz="1400" dirty="0">
                <a:latin typeface="Times New Roman" panose="02020603050405020304" pitchFamily="18" charset="0"/>
                <a:cs typeface="Times New Roman" panose="02020603050405020304" pitchFamily="18" charset="0"/>
              </a:rPr>
              <a:t>1.Педагогическому коллективу школы на основе предыдущего опыта работы проводить систематическую целенаправленную работу по формированию универсальных учебных действий в соответствии с требованиями, обеспечивая постепенный переход на стандарты второго поколения.</a:t>
            </a:r>
          </a:p>
          <a:p>
            <a:pPr fontAlgn="base"/>
            <a:r>
              <a:rPr lang="ru-RU" sz="1400" dirty="0" smtClean="0">
                <a:latin typeface="Times New Roman" panose="02020603050405020304" pitchFamily="18" charset="0"/>
                <a:cs typeface="Times New Roman" panose="02020603050405020304" pitchFamily="18" charset="0"/>
              </a:rPr>
              <a:t>2</a:t>
            </a:r>
            <a:r>
              <a:rPr lang="ru-RU" sz="1400" dirty="0">
                <a:latin typeface="Times New Roman" panose="02020603050405020304" pitchFamily="18" charset="0"/>
                <a:cs typeface="Times New Roman" panose="02020603050405020304" pitchFamily="18" charset="0"/>
              </a:rPr>
              <a:t>.  Заместителям директора Голубевой В.В., </a:t>
            </a:r>
            <a:r>
              <a:rPr lang="ru-RU" sz="1400" dirty="0" err="1">
                <a:latin typeface="Times New Roman" panose="02020603050405020304" pitchFamily="18" charset="0"/>
                <a:cs typeface="Times New Roman" panose="02020603050405020304" pitchFamily="18" charset="0"/>
              </a:rPr>
              <a:t>Козубовой</a:t>
            </a:r>
            <a:r>
              <a:rPr lang="ru-RU" sz="1400" dirty="0">
                <a:latin typeface="Times New Roman" panose="02020603050405020304" pitchFamily="18" charset="0"/>
                <a:cs typeface="Times New Roman" panose="02020603050405020304" pitchFamily="18" charset="0"/>
              </a:rPr>
              <a:t> И.С.:</a:t>
            </a:r>
          </a:p>
          <a:p>
            <a:pPr marL="0" indent="0" fontAlgn="base">
              <a:buNone/>
            </a:pPr>
            <a:r>
              <a:rPr lang="ru-RU" sz="1400" dirty="0">
                <a:latin typeface="Times New Roman" panose="02020603050405020304" pitchFamily="18" charset="0"/>
                <a:cs typeface="Times New Roman" panose="02020603050405020304" pitchFamily="18" charset="0"/>
              </a:rPr>
              <a:t> разработать технологическую карту оценки деятельности учителя по формированию УУД</a:t>
            </a:r>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a:t>
            </a:r>
          </a:p>
          <a:p>
            <a:pPr fontAlgn="base"/>
            <a:r>
              <a:rPr lang="ru-RU" sz="1400" dirty="0">
                <a:latin typeface="Times New Roman" panose="02020603050405020304" pitchFamily="18" charset="0"/>
                <a:cs typeface="Times New Roman" panose="02020603050405020304" pitchFamily="18" charset="0"/>
              </a:rPr>
              <a:t>3. Методическим объединениям школы:</a:t>
            </a:r>
          </a:p>
          <a:p>
            <a:pPr marL="0" indent="0" fontAlgn="base">
              <a:buNone/>
            </a:pPr>
            <a:r>
              <a:rPr lang="ru-RU" sz="1400" dirty="0">
                <a:latin typeface="Times New Roman" panose="02020603050405020304" pitchFamily="18" charset="0"/>
                <a:cs typeface="Times New Roman" panose="02020603050405020304" pitchFamily="18" charset="0"/>
              </a:rPr>
              <a:t>· разработать банк заданий по всем предметам своего методического объединения, направленных на формирование УУД учащихся</a:t>
            </a:r>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a:t>
            </a:r>
          </a:p>
          <a:p>
            <a:pPr fontAlgn="base"/>
            <a:r>
              <a:rPr lang="ru-RU" sz="1400" dirty="0">
                <a:latin typeface="Times New Roman" panose="02020603050405020304" pitchFamily="18" charset="0"/>
                <a:cs typeface="Times New Roman" panose="02020603050405020304" pitchFamily="18" charset="0"/>
              </a:rPr>
              <a:t>4. Методическому совету продолжить работу по формированию и раскрытию сущности УУД</a:t>
            </a:r>
            <a:r>
              <a:rPr lang="ru-RU" sz="1400" dirty="0" smtClean="0">
                <a:latin typeface="Times New Roman" panose="02020603050405020304" pitchFamily="18" charset="0"/>
                <a:cs typeface="Times New Roman" panose="02020603050405020304" pitchFamily="18" charset="0"/>
              </a:rPr>
              <a:t>.</a:t>
            </a:r>
          </a:p>
          <a:p>
            <a:pPr fontAlgn="base"/>
            <a:r>
              <a:rPr lang="ru-RU" sz="1400" dirty="0" smtClean="0">
                <a:latin typeface="Times New Roman" panose="02020603050405020304" pitchFamily="18" charset="0"/>
                <a:cs typeface="Times New Roman" panose="02020603050405020304" pitchFamily="18" charset="0"/>
              </a:rPr>
              <a:t>5</a:t>
            </a:r>
            <a:r>
              <a:rPr lang="ru-RU" sz="1400" dirty="0">
                <a:latin typeface="Times New Roman" panose="02020603050405020304" pitchFamily="18" charset="0"/>
                <a:cs typeface="Times New Roman" panose="02020603050405020304" pitchFamily="18" charset="0"/>
              </a:rPr>
              <a:t>. На предметных неделях, при проведении открытых уроков, мастер-классов, семинаров - практикумов знакомить учителей с формированием УУД, заложенными в стандарты второго поколения, по разным учебным предметам</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fontAlgn="base"/>
            <a:r>
              <a:rPr lang="ru-RU" sz="1400" dirty="0">
                <a:latin typeface="Times New Roman" panose="02020603050405020304" pitchFamily="18" charset="0"/>
                <a:cs typeface="Times New Roman" panose="02020603050405020304" pitchFamily="18" charset="0"/>
              </a:rPr>
              <a:t>6. Рекомендовать учителям – предметникам постоянно:</a:t>
            </a:r>
          </a:p>
          <a:p>
            <a:pPr marL="0" indent="0" fontAlgn="base">
              <a:buNone/>
            </a:pPr>
            <a:r>
              <a:rPr lang="ru-RU" sz="1400" dirty="0">
                <a:latin typeface="Times New Roman" panose="02020603050405020304" pitchFamily="18" charset="0"/>
                <a:cs typeface="Times New Roman" panose="02020603050405020304" pitchFamily="18" charset="0"/>
              </a:rPr>
              <a:t> использовать в своей деятельности современные интерактивные образовательные технологии в целях повышения эффективности УВП;</a:t>
            </a:r>
          </a:p>
          <a:p>
            <a:pPr marL="0" indent="0" fontAlgn="base">
              <a:buNone/>
            </a:pPr>
            <a:r>
              <a:rPr lang="ru-RU" sz="1400" dirty="0">
                <a:latin typeface="Times New Roman" panose="02020603050405020304" pitchFamily="18" charset="0"/>
                <a:cs typeface="Times New Roman" panose="02020603050405020304" pitchFamily="18" charset="0"/>
              </a:rPr>
              <a:t>·  на учебных занятиях в системе осуществлять работу, направленную на формирование УУД;</a:t>
            </a:r>
          </a:p>
          <a:p>
            <a:pPr marL="0" indent="0" fontAlgn="base">
              <a:buNone/>
            </a:pPr>
            <a:r>
              <a:rPr lang="ru-RU" sz="1400" dirty="0">
                <a:latin typeface="Times New Roman" panose="02020603050405020304" pitchFamily="18" charset="0"/>
                <a:cs typeface="Times New Roman" panose="02020603050405020304" pitchFamily="18" charset="0"/>
              </a:rPr>
              <a:t>·   вести мониторинг уровня </a:t>
            </a:r>
            <a:r>
              <a:rPr lang="ru-RU" sz="1400" dirty="0" err="1">
                <a:latin typeface="Times New Roman" panose="02020603050405020304" pitchFamily="18" charset="0"/>
                <a:cs typeface="Times New Roman" panose="02020603050405020304" pitchFamily="18" charset="0"/>
              </a:rPr>
              <a:t>сформированности</a:t>
            </a:r>
            <a:r>
              <a:rPr lang="ru-RU" sz="1400" dirty="0">
                <a:latin typeface="Times New Roman" panose="02020603050405020304" pitchFamily="18" charset="0"/>
                <a:cs typeface="Times New Roman" panose="02020603050405020304" pitchFamily="18" charset="0"/>
              </a:rPr>
              <a:t> УУД учащихся;</a:t>
            </a:r>
          </a:p>
          <a:p>
            <a:pPr marL="0" indent="0" fontAlgn="base">
              <a:buNone/>
            </a:pPr>
            <a:r>
              <a:rPr lang="ru-RU" sz="1400" dirty="0">
                <a:latin typeface="Times New Roman" panose="02020603050405020304" pitchFamily="18" charset="0"/>
                <a:cs typeface="Times New Roman" panose="02020603050405020304" pitchFamily="18" charset="0"/>
              </a:rPr>
              <a:t>·   ввести в практику составление технологической карты урока</a:t>
            </a:r>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7. Включить в повестку дня родительского собрания вопрос   «Как помочь ребенку учиться и воспитать самого себя».</a:t>
            </a:r>
          </a:p>
          <a:p>
            <a:pPr marL="0" indent="0">
              <a:buNone/>
            </a:pPr>
            <a:endParaRPr lang="ru-RU" sz="1400" dirty="0">
              <a:solidFill>
                <a:srgbClr val="FF0000"/>
              </a:solidFill>
              <a:latin typeface="Times New Roman" panose="02020603050405020304" pitchFamily="18" charset="0"/>
              <a:cs typeface="Times New Roman" panose="02020603050405020304" pitchFamily="18" charset="0"/>
            </a:endParaRPr>
          </a:p>
        </p:txBody>
      </p:sp>
      <p:pic>
        <p:nvPicPr>
          <p:cNvPr id="2052" name="Picture 4" descr="http://klub-drug.ru/wp-content/uploads/2011/04/5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595662" y="4082009"/>
            <a:ext cx="1363875" cy="230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546459"/>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normAutofit/>
          </a:bodyPr>
          <a:lstStyle/>
          <a:p>
            <a:pPr marL="0" indent="0">
              <a:buNone/>
            </a:pPr>
            <a:r>
              <a:rPr lang="ru-RU" sz="8000" i="1" dirty="0" smtClean="0">
                <a:solidFill>
                  <a:srgbClr val="FF0000"/>
                </a:solidFill>
                <a:effectLst>
                  <a:outerShdw blurRad="38100" dist="38100" dir="2700000" algn="tl">
                    <a:srgbClr val="000000">
                      <a:alpha val="43137"/>
                    </a:srgbClr>
                  </a:outerShdw>
                </a:effectLst>
                <a:cs typeface="Aharoni" panose="02010803020104030203" pitchFamily="2" charset="-79"/>
              </a:rPr>
              <a:t>Творческих </a:t>
            </a:r>
          </a:p>
          <a:p>
            <a:pPr marL="0" indent="0">
              <a:buNone/>
            </a:pPr>
            <a:r>
              <a:rPr lang="ru-RU" sz="8000" i="1" dirty="0">
                <a:solidFill>
                  <a:srgbClr val="FF0000"/>
                </a:solidFill>
                <a:effectLst>
                  <a:outerShdw blurRad="38100" dist="38100" dir="2700000" algn="tl">
                    <a:srgbClr val="000000">
                      <a:alpha val="43137"/>
                    </a:srgbClr>
                  </a:outerShdw>
                </a:effectLst>
                <a:cs typeface="Aharoni" panose="02010803020104030203" pitchFamily="2" charset="-79"/>
              </a:rPr>
              <a:t> </a:t>
            </a:r>
            <a:r>
              <a:rPr lang="ru-RU" sz="8000" i="1" dirty="0" smtClean="0">
                <a:solidFill>
                  <a:srgbClr val="FF0000"/>
                </a:solidFill>
                <a:effectLst>
                  <a:outerShdw blurRad="38100" dist="38100" dir="2700000" algn="tl">
                    <a:srgbClr val="000000">
                      <a:alpha val="43137"/>
                    </a:srgbClr>
                  </a:outerShdw>
                </a:effectLst>
                <a:cs typeface="Aharoni" panose="02010803020104030203" pitchFamily="2" charset="-79"/>
              </a:rPr>
              <a:t>         успехов!</a:t>
            </a:r>
            <a:endParaRPr lang="ru-RU" sz="8000" i="1" dirty="0">
              <a:solidFill>
                <a:srgbClr val="FF0000"/>
              </a:solidFill>
              <a:effectLst>
                <a:outerShdw blurRad="38100" dist="38100" dir="2700000" algn="tl">
                  <a:srgbClr val="000000">
                    <a:alpha val="43137"/>
                  </a:srgbClr>
                </a:outerShdw>
              </a:effectLst>
              <a:cs typeface="Aharoni" panose="02010803020104030203" pitchFamily="2" charset="-79"/>
            </a:endParaRPr>
          </a:p>
        </p:txBody>
      </p:sp>
      <p:pic>
        <p:nvPicPr>
          <p:cNvPr id="3" name="Picture 2" descr="Картинка 49 из 293">
            <a:hlinkClick r:id="rId3"/>
          </p:cNvPr>
          <p:cNvPicPr>
            <a:picLocks noChangeAspect="1" noChangeArrowheads="1" noCrop="1"/>
          </p:cNvPicPr>
          <p:nvPr/>
        </p:nvPicPr>
        <p:blipFill>
          <a:blip r:embed="rId4"/>
          <a:srcRect/>
          <a:stretch>
            <a:fillRect/>
          </a:stretch>
        </p:blipFill>
        <p:spPr bwMode="auto">
          <a:xfrm>
            <a:off x="8456161" y="0"/>
            <a:ext cx="3580263" cy="4773683"/>
          </a:xfrm>
          <a:prstGeom prst="rect">
            <a:avLst/>
          </a:prstGeom>
          <a:noFill/>
          <a:ln w="9525">
            <a:noFill/>
            <a:miter lim="800000"/>
            <a:headEnd/>
            <a:tailEnd/>
          </a:ln>
        </p:spPr>
      </p:pic>
      <p:pic>
        <p:nvPicPr>
          <p:cNvPr id="1028" name="Picture 4" descr="http://klub-drug.ru/wp-content/uploads/2011/04/71964931_mk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6" y="3276600"/>
            <a:ext cx="4048125"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24088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9052288" y="-34296"/>
            <a:ext cx="3139712" cy="859611"/>
          </a:xfrm>
          <a:prstGeom prst="rect">
            <a:avLst/>
          </a:prstGeom>
        </p:spPr>
      </p:pic>
      <p:sp>
        <p:nvSpPr>
          <p:cNvPr id="2" name="Заголовок 1"/>
          <p:cNvSpPr>
            <a:spLocks noGrp="1"/>
          </p:cNvSpPr>
          <p:nvPr>
            <p:ph type="title"/>
          </p:nvPr>
        </p:nvSpPr>
        <p:spPr>
          <a:xfrm>
            <a:off x="1910687" y="624110"/>
            <a:ext cx="9593925" cy="1280890"/>
          </a:xfrm>
        </p:spPr>
        <p:txBody>
          <a:bodyPr/>
          <a:lstStyle/>
          <a:p>
            <a:pPr algn="ctr"/>
            <a:r>
              <a:rPr lang="ru-RU" b="1" dirty="0" smtClean="0">
                <a:solidFill>
                  <a:srgbClr val="FF0000"/>
                </a:solidFill>
              </a:rPr>
              <a:t>Главная цель школьного образования</a:t>
            </a:r>
            <a:br>
              <a:rPr lang="ru-RU" b="1" dirty="0" smtClean="0">
                <a:solidFill>
                  <a:srgbClr val="FF0000"/>
                </a:solidFill>
              </a:rPr>
            </a:br>
            <a:r>
              <a:rPr lang="en-US" b="1" dirty="0" smtClean="0">
                <a:solidFill>
                  <a:srgbClr val="FF0000"/>
                </a:solidFill>
              </a:rPr>
              <a:t>XXI</a:t>
            </a:r>
            <a:r>
              <a:rPr lang="ru-RU" b="1" dirty="0" smtClean="0">
                <a:solidFill>
                  <a:srgbClr val="FF0000"/>
                </a:solidFill>
              </a:rPr>
              <a:t> века</a:t>
            </a:r>
            <a:endParaRPr lang="ru-RU" b="1" dirty="0">
              <a:solidFill>
                <a:srgbClr val="FF0000"/>
              </a:solidFill>
            </a:endParaRPr>
          </a:p>
        </p:txBody>
      </p:sp>
      <p:sp>
        <p:nvSpPr>
          <p:cNvPr id="3" name="Объект 2"/>
          <p:cNvSpPr>
            <a:spLocks noGrp="1"/>
          </p:cNvSpPr>
          <p:nvPr>
            <p:ph idx="1"/>
          </p:nvPr>
        </p:nvSpPr>
        <p:spPr/>
        <p:txBody>
          <a:bodyPr>
            <a:normAutofit fontScale="92500" lnSpcReduction="20000"/>
          </a:bodyPr>
          <a:lstStyle/>
          <a:p>
            <a:pPr lvl="0" defTabSz="914400" fontAlgn="base">
              <a:lnSpc>
                <a:spcPct val="90000"/>
              </a:lnSpc>
              <a:spcBef>
                <a:spcPct val="20000"/>
              </a:spcBef>
              <a:spcAft>
                <a:spcPct val="0"/>
              </a:spcAft>
              <a:buClrTx/>
              <a:buNone/>
            </a:pPr>
            <a:r>
              <a:rPr lang="ru-RU" sz="2800" kern="0" dirty="0">
                <a:solidFill>
                  <a:srgbClr val="000000"/>
                </a:solidFill>
                <a:latin typeface="Arial"/>
              </a:rPr>
              <a:t> </a:t>
            </a:r>
            <a:endParaRPr lang="ru-RU" sz="2800" kern="0" dirty="0">
              <a:solidFill>
                <a:srgbClr val="FF0066"/>
              </a:solidFill>
              <a:latin typeface="Arial"/>
            </a:endParaRPr>
          </a:p>
          <a:p>
            <a:pPr lvl="0" defTabSz="914400" fontAlgn="base">
              <a:lnSpc>
                <a:spcPct val="90000"/>
              </a:lnSpc>
              <a:spcBef>
                <a:spcPct val="20000"/>
              </a:spcBef>
              <a:spcAft>
                <a:spcPct val="0"/>
              </a:spcAft>
              <a:buClrTx/>
              <a:buFontTx/>
              <a:buChar char="•"/>
            </a:pPr>
            <a:r>
              <a:rPr lang="ru-RU" sz="2800" kern="0" dirty="0">
                <a:solidFill>
                  <a:srgbClr val="FF0000"/>
                </a:solidFill>
                <a:latin typeface="Arial"/>
              </a:rPr>
              <a:t>развитие способности ученика самостоятельно ставить учебные цели, </a:t>
            </a:r>
          </a:p>
          <a:p>
            <a:pPr lvl="0" defTabSz="914400" fontAlgn="base">
              <a:lnSpc>
                <a:spcPct val="90000"/>
              </a:lnSpc>
              <a:spcBef>
                <a:spcPct val="20000"/>
              </a:spcBef>
              <a:spcAft>
                <a:spcPct val="0"/>
              </a:spcAft>
              <a:buClrTx/>
              <a:buFontTx/>
              <a:buChar char="•"/>
            </a:pPr>
            <a:r>
              <a:rPr lang="ru-RU" sz="2800" kern="0" dirty="0">
                <a:solidFill>
                  <a:srgbClr val="FF0000"/>
                </a:solidFill>
                <a:latin typeface="Arial"/>
              </a:rPr>
              <a:t>проектировать пути их реализации,</a:t>
            </a:r>
          </a:p>
          <a:p>
            <a:pPr lvl="0" defTabSz="914400" fontAlgn="base">
              <a:lnSpc>
                <a:spcPct val="90000"/>
              </a:lnSpc>
              <a:spcBef>
                <a:spcPct val="20000"/>
              </a:spcBef>
              <a:spcAft>
                <a:spcPct val="0"/>
              </a:spcAft>
              <a:buClrTx/>
              <a:buFontTx/>
              <a:buChar char="•"/>
            </a:pPr>
            <a:r>
              <a:rPr lang="ru-RU" sz="2800" kern="0" dirty="0">
                <a:solidFill>
                  <a:srgbClr val="FF0000"/>
                </a:solidFill>
                <a:latin typeface="Arial"/>
              </a:rPr>
              <a:t>контролировать и оценивать свои достижения,</a:t>
            </a:r>
          </a:p>
          <a:p>
            <a:pPr lvl="0" defTabSz="914400" fontAlgn="base">
              <a:lnSpc>
                <a:spcPct val="90000"/>
              </a:lnSpc>
              <a:spcBef>
                <a:spcPct val="20000"/>
              </a:spcBef>
              <a:spcAft>
                <a:spcPct val="0"/>
              </a:spcAft>
              <a:buClrTx/>
              <a:buNone/>
            </a:pPr>
            <a:r>
              <a:rPr lang="ru-RU" sz="2800" kern="0" dirty="0" smtClean="0">
                <a:solidFill>
                  <a:srgbClr val="000000"/>
                </a:solidFill>
                <a:latin typeface="Arial"/>
              </a:rPr>
              <a:t>    иначе </a:t>
            </a:r>
            <a:r>
              <a:rPr lang="ru-RU" sz="2800" kern="0" dirty="0">
                <a:solidFill>
                  <a:srgbClr val="000000"/>
                </a:solidFill>
                <a:latin typeface="Arial"/>
              </a:rPr>
              <a:t>говоря - формирование умения учиться. Учащийся сам должен стать "архитектором и строителем" образовательного процесса. Достижение этой цели становится возможным благодаря формированию системы универсальных учебных действий. </a:t>
            </a:r>
            <a:endParaRPr lang="ru-RU" dirty="0"/>
          </a:p>
        </p:txBody>
      </p:sp>
    </p:spTree>
    <p:extLst>
      <p:ext uri="{BB962C8B-B14F-4D97-AF65-F5344CB8AC3E}">
        <p14:creationId xmlns:p14="http://schemas.microsoft.com/office/powerpoint/2010/main" val="1064458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7607" y="923749"/>
            <a:ext cx="10017006" cy="1280890"/>
          </a:xfrm>
        </p:spPr>
        <p:txBody>
          <a:bodyPr>
            <a:noAutofit/>
          </a:bodyPr>
          <a:lstStyle/>
          <a:p>
            <a:pPr lvl="0" algn="ctr" defTabSz="914400" fontAlgn="base">
              <a:spcAft>
                <a:spcPct val="0"/>
              </a:spcAft>
              <a:defRPr/>
            </a:pPr>
            <a:r>
              <a:rPr lang="ru-RU" b="1" dirty="0">
                <a:solidFill>
                  <a:srgbClr val="FF0000"/>
                </a:solidFill>
                <a:effectLst>
                  <a:outerShdw blurRad="38100" dist="38100" dir="2700000" algn="tl">
                    <a:srgbClr val="C0C0C0"/>
                  </a:outerShdw>
                </a:effectLst>
                <a:latin typeface="Bookman Old Style" panose="02050604050505020204" pitchFamily="18" charset="0"/>
              </a:rPr>
              <a:t>Основное противоречие современной системы образования</a:t>
            </a:r>
            <a:br>
              <a:rPr lang="ru-RU" b="1" dirty="0">
                <a:solidFill>
                  <a:srgbClr val="FF0000"/>
                </a:solidFill>
                <a:effectLst>
                  <a:outerShdw blurRad="38100" dist="38100" dir="2700000" algn="tl">
                    <a:srgbClr val="C0C0C0"/>
                  </a:outerShdw>
                </a:effectLst>
                <a:latin typeface="Bookman Old Style" panose="02050604050505020204" pitchFamily="18" charset="0"/>
              </a:rPr>
            </a:br>
            <a:endParaRPr lang="ru-RU" dirty="0">
              <a:solidFill>
                <a:srgbClr val="FF0000"/>
              </a:solidFill>
            </a:endParaRPr>
          </a:p>
        </p:txBody>
      </p:sp>
      <p:pic>
        <p:nvPicPr>
          <p:cNvPr id="4" name="Picture 6" descr="MCj0215284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86229" y="2328007"/>
            <a:ext cx="5184775" cy="3819525"/>
          </a:xfrm>
          <a:prstGeom prst="rect">
            <a:avLst/>
          </a:prstGeom>
          <a:noFill/>
          <a:ln w="9525">
            <a:noFill/>
            <a:miter lim="800000"/>
            <a:headEnd/>
            <a:tailEnd/>
          </a:ln>
        </p:spPr>
      </p:pic>
      <p:sp>
        <p:nvSpPr>
          <p:cNvPr id="5" name="Прямоугольник 4"/>
          <p:cNvSpPr/>
          <p:nvPr/>
        </p:nvSpPr>
        <p:spPr>
          <a:xfrm>
            <a:off x="1624565" y="3855633"/>
            <a:ext cx="2383809" cy="1631216"/>
          </a:xfrm>
          <a:prstGeom prst="rect">
            <a:avLst/>
          </a:prstGeom>
        </p:spPr>
        <p:txBody>
          <a:bodyPr wrap="square">
            <a:spAutoFit/>
          </a:bodyPr>
          <a:lstStyle/>
          <a:p>
            <a:pPr lvl="0" algn="ctr" fontAlgn="base">
              <a:spcBef>
                <a:spcPct val="0"/>
              </a:spcBef>
              <a:spcAft>
                <a:spcPct val="0"/>
              </a:spcAft>
              <a:defRPr/>
            </a:pPr>
            <a:r>
              <a:rPr lang="ru-RU" sz="2000" b="1" dirty="0">
                <a:solidFill>
                  <a:srgbClr val="8A0000"/>
                </a:solidFill>
                <a:latin typeface="Bookman Old Style" panose="02050604050505020204" pitchFamily="18" charset="0"/>
              </a:rPr>
              <a:t>Ограниченные </a:t>
            </a:r>
          </a:p>
          <a:p>
            <a:pPr lvl="0" algn="ctr" fontAlgn="base">
              <a:spcBef>
                <a:spcPct val="0"/>
              </a:spcBef>
              <a:spcAft>
                <a:spcPct val="0"/>
              </a:spcAft>
              <a:defRPr/>
            </a:pPr>
            <a:r>
              <a:rPr lang="ru-RU" sz="2000" b="1" dirty="0">
                <a:solidFill>
                  <a:srgbClr val="8A0000"/>
                </a:solidFill>
                <a:latin typeface="Bookman Old Style" panose="02050604050505020204" pitchFamily="18" charset="0"/>
              </a:rPr>
              <a:t>возможности </a:t>
            </a:r>
          </a:p>
          <a:p>
            <a:pPr lvl="0" algn="ctr" fontAlgn="base">
              <a:spcBef>
                <a:spcPct val="0"/>
              </a:spcBef>
              <a:spcAft>
                <a:spcPct val="0"/>
              </a:spcAft>
              <a:defRPr/>
            </a:pPr>
            <a:r>
              <a:rPr lang="ru-RU" sz="2000" b="1" dirty="0">
                <a:solidFill>
                  <a:srgbClr val="8A0000"/>
                </a:solidFill>
                <a:latin typeface="Bookman Old Style" panose="02050604050505020204" pitchFamily="18" charset="0"/>
              </a:rPr>
              <a:t>усвоения этих </a:t>
            </a:r>
          </a:p>
          <a:p>
            <a:pPr lvl="0" algn="ctr" fontAlgn="base">
              <a:spcBef>
                <a:spcPct val="0"/>
              </a:spcBef>
              <a:spcAft>
                <a:spcPct val="0"/>
              </a:spcAft>
              <a:defRPr/>
            </a:pPr>
            <a:r>
              <a:rPr lang="ru-RU" sz="2000" b="1" dirty="0">
                <a:solidFill>
                  <a:srgbClr val="8A0000"/>
                </a:solidFill>
                <a:latin typeface="Bookman Old Style" panose="02050604050505020204" pitchFamily="18" charset="0"/>
              </a:rPr>
              <a:t>знаний </a:t>
            </a:r>
          </a:p>
          <a:p>
            <a:pPr lvl="0" algn="ctr" fontAlgn="base">
              <a:spcBef>
                <a:spcPct val="0"/>
              </a:spcBef>
              <a:spcAft>
                <a:spcPct val="0"/>
              </a:spcAft>
              <a:defRPr/>
            </a:pPr>
            <a:r>
              <a:rPr lang="ru-RU" sz="2000" b="1" dirty="0">
                <a:solidFill>
                  <a:srgbClr val="8A0000"/>
                </a:solidFill>
                <a:latin typeface="Bookman Old Style" panose="02050604050505020204" pitchFamily="18" charset="0"/>
              </a:rPr>
              <a:t>человеком</a:t>
            </a:r>
          </a:p>
        </p:txBody>
      </p:sp>
      <p:sp>
        <p:nvSpPr>
          <p:cNvPr id="8" name="Прямоугольник 7"/>
          <p:cNvSpPr/>
          <p:nvPr/>
        </p:nvSpPr>
        <p:spPr>
          <a:xfrm>
            <a:off x="9757699" y="3855632"/>
            <a:ext cx="1746913" cy="1631216"/>
          </a:xfrm>
          <a:prstGeom prst="rect">
            <a:avLst/>
          </a:prstGeom>
        </p:spPr>
        <p:txBody>
          <a:bodyPr wrap="square">
            <a:spAutoFit/>
          </a:bodyPr>
          <a:lstStyle/>
          <a:p>
            <a:pPr lvl="0" algn="ctr" fontAlgn="base">
              <a:spcBef>
                <a:spcPct val="0"/>
              </a:spcBef>
              <a:spcAft>
                <a:spcPct val="0"/>
              </a:spcAft>
              <a:defRPr/>
            </a:pPr>
            <a:r>
              <a:rPr lang="ru-RU" sz="2000" b="1" kern="0" dirty="0">
                <a:solidFill>
                  <a:srgbClr val="8A0000"/>
                </a:solidFill>
                <a:latin typeface="Bookman Old Style" panose="02050604050505020204" pitchFamily="18" charset="0"/>
              </a:rPr>
              <a:t>Стреми-</a:t>
            </a:r>
          </a:p>
          <a:p>
            <a:pPr lvl="0" algn="ctr" fontAlgn="base">
              <a:spcBef>
                <a:spcPct val="0"/>
              </a:spcBef>
              <a:spcAft>
                <a:spcPct val="0"/>
              </a:spcAft>
              <a:defRPr/>
            </a:pPr>
            <a:r>
              <a:rPr lang="ru-RU" sz="2000" b="1" kern="0" dirty="0">
                <a:solidFill>
                  <a:srgbClr val="8A0000"/>
                </a:solidFill>
                <a:latin typeface="Bookman Old Style" panose="02050604050505020204" pitchFamily="18" charset="0"/>
              </a:rPr>
              <a:t>тельные </a:t>
            </a:r>
          </a:p>
          <a:p>
            <a:pPr lvl="0" algn="ctr" fontAlgn="base">
              <a:spcBef>
                <a:spcPct val="0"/>
              </a:spcBef>
              <a:spcAft>
                <a:spcPct val="0"/>
              </a:spcAft>
              <a:defRPr/>
            </a:pPr>
            <a:r>
              <a:rPr lang="ru-RU" sz="2000" b="1" kern="0" dirty="0">
                <a:solidFill>
                  <a:srgbClr val="8A0000"/>
                </a:solidFill>
                <a:latin typeface="Bookman Old Style" panose="02050604050505020204" pitchFamily="18" charset="0"/>
              </a:rPr>
              <a:t>темпы </a:t>
            </a:r>
          </a:p>
          <a:p>
            <a:pPr lvl="0" algn="ctr" fontAlgn="base">
              <a:spcBef>
                <a:spcPct val="0"/>
              </a:spcBef>
              <a:spcAft>
                <a:spcPct val="0"/>
              </a:spcAft>
              <a:defRPr/>
            </a:pPr>
            <a:r>
              <a:rPr lang="ru-RU" sz="2000" b="1" kern="0" dirty="0">
                <a:solidFill>
                  <a:srgbClr val="8A0000"/>
                </a:solidFill>
                <a:latin typeface="Bookman Old Style" panose="02050604050505020204" pitchFamily="18" charset="0"/>
              </a:rPr>
              <a:t>роста </a:t>
            </a:r>
          </a:p>
          <a:p>
            <a:pPr lvl="0" algn="ctr" fontAlgn="base">
              <a:spcBef>
                <a:spcPct val="0"/>
              </a:spcBef>
              <a:spcAft>
                <a:spcPct val="0"/>
              </a:spcAft>
              <a:defRPr/>
            </a:pPr>
            <a:r>
              <a:rPr lang="ru-RU" sz="2000" b="1" kern="0" dirty="0">
                <a:solidFill>
                  <a:srgbClr val="8A0000"/>
                </a:solidFill>
                <a:latin typeface="Bookman Old Style" panose="02050604050505020204" pitchFamily="18" charset="0"/>
              </a:rPr>
              <a:t>знаний</a:t>
            </a:r>
          </a:p>
        </p:txBody>
      </p:sp>
    </p:spTree>
    <p:extLst>
      <p:ext uri="{BB962C8B-B14F-4D97-AF65-F5344CB8AC3E}">
        <p14:creationId xmlns:p14="http://schemas.microsoft.com/office/powerpoint/2010/main" val="137319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defTabSz="914400" fontAlgn="base">
              <a:spcAft>
                <a:spcPct val="0"/>
              </a:spcAft>
              <a:defRPr/>
            </a:pPr>
            <a:r>
              <a:rPr lang="ru-RU" b="1" dirty="0">
                <a:solidFill>
                  <a:srgbClr val="FF0000"/>
                </a:solidFill>
                <a:latin typeface="Bookman Old Style" panose="02050604050505020204" pitchFamily="18" charset="0"/>
              </a:rPr>
              <a:t>Смена образовательной парадигмы </a:t>
            </a:r>
            <a:r>
              <a:rPr lang="ru-RU" b="1" dirty="0">
                <a:solidFill>
                  <a:srgbClr val="8A0000"/>
                </a:solidFill>
                <a:effectLst>
                  <a:outerShdw blurRad="38100" dist="38100" dir="2700000" algn="tl">
                    <a:srgbClr val="C0C0C0"/>
                  </a:outerShdw>
                </a:effectLst>
                <a:latin typeface="Bookman Old Style" panose="02050604050505020204" pitchFamily="18" charset="0"/>
              </a:rPr>
              <a:t/>
            </a:r>
            <a:br>
              <a:rPr lang="ru-RU" b="1" dirty="0">
                <a:solidFill>
                  <a:srgbClr val="8A0000"/>
                </a:solidFill>
                <a:effectLst>
                  <a:outerShdw blurRad="38100" dist="38100" dir="2700000" algn="tl">
                    <a:srgbClr val="C0C0C0"/>
                  </a:outerShdw>
                </a:effectLst>
                <a:latin typeface="Bookman Old Style" panose="02050604050505020204" pitchFamily="18" charset="0"/>
              </a:rPr>
            </a:br>
            <a:endParaRPr lang="ru-RU" dirty="0"/>
          </a:p>
        </p:txBody>
      </p:sp>
      <p:sp>
        <p:nvSpPr>
          <p:cNvPr id="3" name="Объект 2"/>
          <p:cNvSpPr>
            <a:spLocks noGrp="1"/>
          </p:cNvSpPr>
          <p:nvPr>
            <p:ph idx="1"/>
          </p:nvPr>
        </p:nvSpPr>
        <p:spPr>
          <a:xfrm>
            <a:off x="2589212" y="1296537"/>
            <a:ext cx="8915400" cy="4614685"/>
          </a:xfrm>
        </p:spPr>
        <p:txBody>
          <a:bodyPr/>
          <a:lstStyle/>
          <a:p>
            <a:pPr marL="0" indent="0">
              <a:buNone/>
            </a:pPr>
            <a:r>
              <a:rPr lang="ru-RU" dirty="0" smtClean="0"/>
              <a:t>ОРАЗОВАНИЕ                                                                  ОБРАЗОВАНИЕ</a:t>
            </a:r>
          </a:p>
          <a:p>
            <a:pPr marL="0" indent="0">
              <a:buNone/>
            </a:pPr>
            <a:r>
              <a:rPr lang="ru-RU" dirty="0" smtClean="0"/>
              <a:t>НА ВСЮ ЖИЗНЬ                                                              ВСЮ ЖИЗНЬ  </a:t>
            </a:r>
            <a:endParaRPr lang="ru-RU" dirty="0"/>
          </a:p>
        </p:txBody>
      </p:sp>
      <p:pic>
        <p:nvPicPr>
          <p:cNvPr id="8" name="Рисунок 7"/>
          <p:cNvPicPr>
            <a:picLocks noChangeAspect="1"/>
          </p:cNvPicPr>
          <p:nvPr/>
        </p:nvPicPr>
        <p:blipFill>
          <a:blip r:embed="rId2"/>
          <a:stretch>
            <a:fillRect/>
          </a:stretch>
        </p:blipFill>
        <p:spPr>
          <a:xfrm>
            <a:off x="2479813" y="2237662"/>
            <a:ext cx="2810500" cy="3340898"/>
          </a:xfrm>
          <a:prstGeom prst="rect">
            <a:avLst/>
          </a:prstGeom>
        </p:spPr>
      </p:pic>
      <p:pic>
        <p:nvPicPr>
          <p:cNvPr id="11" name="Picture 28" descr="MCj041549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3292" y="2339965"/>
            <a:ext cx="3392488" cy="2932112"/>
          </a:xfrm>
          <a:prstGeom prst="rect">
            <a:avLst/>
          </a:prstGeom>
          <a:noFill/>
          <a:ln w="9525">
            <a:noFill/>
            <a:miter lim="800000"/>
            <a:headEnd/>
            <a:tailEnd/>
          </a:ln>
        </p:spPr>
      </p:pic>
    </p:spTree>
    <p:extLst>
      <p:ext uri="{BB962C8B-B14F-4D97-AF65-F5344CB8AC3E}">
        <p14:creationId xmlns:p14="http://schemas.microsoft.com/office/powerpoint/2010/main" val="335995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a:solidFill>
                  <a:srgbClr val="FF0000"/>
                </a:solidFill>
                <a:latin typeface="Bookman Old Style" panose="02050604050505020204" pitchFamily="18" charset="0"/>
              </a:rPr>
              <a:t>В чем заключается задача школы?</a:t>
            </a:r>
            <a:endParaRPr lang="ru-RU" dirty="0">
              <a:solidFill>
                <a:srgbClr val="FF0000"/>
              </a:solidFill>
            </a:endParaRPr>
          </a:p>
        </p:txBody>
      </p:sp>
      <p:sp>
        <p:nvSpPr>
          <p:cNvPr id="4" name="Объект 2"/>
          <p:cNvSpPr txBox="1">
            <a:spLocks/>
          </p:cNvSpPr>
          <p:nvPr/>
        </p:nvSpPr>
        <p:spPr>
          <a:xfrm>
            <a:off x="4885899" y="1351129"/>
            <a:ext cx="6084809" cy="4897864"/>
          </a:xfrm>
          <a:prstGeom prst="rect">
            <a:avLst/>
          </a:prstGeom>
        </p:spPr>
        <p:txBody>
          <a:bodyPr lIns="45720" rIns="45720">
            <a:normAutofit lnSpcReduction="10000"/>
          </a:bodyPr>
          <a:lst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a:lstStyle>
          <a:p>
            <a:pPr indent="0" algn="ctr" rtl="0">
              <a:spcBef>
                <a:spcPct val="20000"/>
              </a:spcBef>
              <a:buClrTx/>
              <a:buSzTx/>
              <a:buNone/>
            </a:pPr>
            <a:r>
              <a:rPr lang="ru-RU" sz="3600" b="1" kern="1200" dirty="0" smtClean="0">
                <a:solidFill>
                  <a:srgbClr val="8A0000"/>
                </a:solidFill>
                <a:latin typeface="Bookman Old Style" panose="02050604050505020204" pitchFamily="18" charset="0"/>
              </a:rPr>
              <a:t>Формирование у каждого ребенка умения </a:t>
            </a:r>
            <a:r>
              <a:rPr lang="ru-RU" sz="3600" b="1" kern="1200" dirty="0" err="1" smtClean="0">
                <a:solidFill>
                  <a:srgbClr val="8A0000"/>
                </a:solidFill>
                <a:latin typeface="Bookman Old Style" panose="02050604050505020204" pitchFamily="18" charset="0"/>
              </a:rPr>
              <a:t>учитьСЯ</a:t>
            </a:r>
            <a:r>
              <a:rPr lang="ru-RU" sz="3600" b="1" kern="1200" dirty="0" smtClean="0">
                <a:solidFill>
                  <a:srgbClr val="8A0000"/>
                </a:solidFill>
                <a:latin typeface="Bookman Old Style" panose="02050604050505020204" pitchFamily="18" charset="0"/>
              </a:rPr>
              <a:t> – учить СЕБЯ.</a:t>
            </a:r>
          </a:p>
          <a:p>
            <a:pPr marL="342900" indent="-342900" algn="ctr" rtl="0">
              <a:spcBef>
                <a:spcPct val="20000"/>
              </a:spcBef>
              <a:buClrTx/>
              <a:buSzTx/>
              <a:buFont typeface="Wingdings 2" pitchFamily="18" charset="2"/>
              <a:buNone/>
            </a:pPr>
            <a:r>
              <a:rPr lang="ru-RU" sz="3600" b="1" kern="1200" dirty="0" smtClean="0">
                <a:solidFill>
                  <a:srgbClr val="8A0000"/>
                </a:solidFill>
                <a:latin typeface="Bookman Old Style" panose="02050604050505020204" pitchFamily="18" charset="0"/>
              </a:rPr>
              <a:t>Учащийся – «архитектор и строитель» образовательного процесса</a:t>
            </a:r>
          </a:p>
          <a:p>
            <a:pPr algn="ctr"/>
            <a:endParaRPr lang="ru-RU" b="1" kern="0" dirty="0">
              <a:solidFill>
                <a:srgbClr val="8A0000"/>
              </a:solidFill>
              <a:latin typeface="Bookman Old Style" panose="02050604050505020204" pitchFamily="18" charset="0"/>
            </a:endParaRPr>
          </a:p>
        </p:txBody>
      </p:sp>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6425"/>
            <a:ext cx="19685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7"/>
          <p:cNvSpPr>
            <a:spLocks noChangeArrowheads="1"/>
          </p:cNvSpPr>
          <p:nvPr/>
        </p:nvSpPr>
        <p:spPr bwMode="auto">
          <a:xfrm>
            <a:off x="1560300" y="2632019"/>
            <a:ext cx="3733800" cy="1828800"/>
          </a:xfrm>
          <a:prstGeom prst="wedgeEllipseCallout">
            <a:avLst>
              <a:gd name="adj1" fmla="val -70833"/>
              <a:gd name="adj2" fmla="val 35676"/>
            </a:avLst>
          </a:prstGeom>
          <a:solidFill>
            <a:srgbClr val="FFFF99"/>
          </a:solidFill>
          <a:ln w="9525">
            <a:solidFill>
              <a:schemeClr val="tx1"/>
            </a:solidFill>
            <a:miter lim="800000"/>
            <a:headEnd/>
            <a:tailEnd/>
          </a:ln>
        </p:spPr>
        <p:txBody>
          <a:bodyPr/>
          <a:lstStyle>
            <a:lvl1pPr eaLnBrk="0" hangingPunct="0">
              <a:defRPr sz="4000">
                <a:solidFill>
                  <a:schemeClr val="tx1"/>
                </a:solidFill>
                <a:latin typeface="Arial" panose="020B0604020202020204" pitchFamily="34" charset="0"/>
              </a:defRPr>
            </a:lvl1pPr>
            <a:lvl2pPr marL="742950" indent="-285750" eaLnBrk="0" hangingPunct="0">
              <a:defRPr sz="4000">
                <a:solidFill>
                  <a:schemeClr val="tx1"/>
                </a:solidFill>
                <a:latin typeface="Arial" panose="020B0604020202020204" pitchFamily="34" charset="0"/>
              </a:defRPr>
            </a:lvl2pPr>
            <a:lvl3pPr marL="1143000" indent="-228600" eaLnBrk="0" hangingPunct="0">
              <a:defRPr sz="4000">
                <a:solidFill>
                  <a:schemeClr val="tx1"/>
                </a:solidFill>
                <a:latin typeface="Arial" panose="020B0604020202020204" pitchFamily="34" charset="0"/>
              </a:defRPr>
            </a:lvl3pPr>
            <a:lvl4pPr marL="1600200" indent="-228600" eaLnBrk="0" hangingPunct="0">
              <a:defRPr sz="4000">
                <a:solidFill>
                  <a:schemeClr val="tx1"/>
                </a:solidFill>
                <a:latin typeface="Arial" panose="020B0604020202020204" pitchFamily="34" charset="0"/>
              </a:defRPr>
            </a:lvl4pPr>
            <a:lvl5pPr marL="2057400" indent="-228600" eaLnBrk="0" hangingPunct="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algn="ctr" eaLnBrk="1" hangingPunct="1"/>
            <a:r>
              <a:rPr lang="ru-RU" sz="1600" b="1" i="1" dirty="0"/>
              <a:t>Кто я?...Какой я? Каким хочу быть?</a:t>
            </a:r>
          </a:p>
          <a:p>
            <a:pPr algn="ctr" eaLnBrk="1" hangingPunct="1"/>
            <a:r>
              <a:rPr lang="ru-RU" sz="1600" b="1" i="1" dirty="0"/>
              <a:t>Какое значение, какой смысл имеет лично для меня учение?</a:t>
            </a:r>
          </a:p>
          <a:p>
            <a:pPr algn="ctr" eaLnBrk="1" hangingPunct="1"/>
            <a:endParaRPr lang="ru-RU" dirty="0"/>
          </a:p>
        </p:txBody>
      </p:sp>
    </p:spTree>
    <p:extLst>
      <p:ext uri="{BB962C8B-B14F-4D97-AF65-F5344CB8AC3E}">
        <p14:creationId xmlns:p14="http://schemas.microsoft.com/office/powerpoint/2010/main" val="275653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89212" y="1009934"/>
            <a:ext cx="8915400" cy="4901288"/>
          </a:xfrm>
        </p:spPr>
        <p:txBody>
          <a:bodyPr>
            <a:normAutofit fontScale="92500" lnSpcReduction="10000"/>
          </a:bodyPr>
          <a:lstStyle/>
          <a:p>
            <a:pPr marL="0" indent="0" algn="ctr">
              <a:buNone/>
            </a:pPr>
            <a:r>
              <a:rPr lang="ru-RU" sz="2800" b="1" i="1" kern="0" dirty="0">
                <a:solidFill>
                  <a:srgbClr val="000000"/>
                </a:solidFill>
                <a:latin typeface="Arial"/>
              </a:rPr>
              <a:t>В широком </a:t>
            </a:r>
            <a:r>
              <a:rPr lang="ru-RU" sz="2800" b="1" i="1" kern="0" dirty="0" smtClean="0">
                <a:solidFill>
                  <a:srgbClr val="000000"/>
                </a:solidFill>
                <a:latin typeface="Arial"/>
              </a:rPr>
              <a:t>смысле слова цель обучения – это саморазвитие </a:t>
            </a:r>
            <a:r>
              <a:rPr lang="ru-RU" sz="2800" b="1" i="1" kern="0" dirty="0">
                <a:solidFill>
                  <a:srgbClr val="000000"/>
                </a:solidFill>
                <a:latin typeface="Arial"/>
              </a:rPr>
              <a:t>и самосовершенствование путем сознательного и активного присвоения нового социального </a:t>
            </a:r>
            <a:r>
              <a:rPr lang="ru-RU" sz="2800" b="1" i="1" kern="0" dirty="0" smtClean="0">
                <a:solidFill>
                  <a:srgbClr val="000000"/>
                </a:solidFill>
                <a:latin typeface="Arial"/>
              </a:rPr>
              <a:t>опыта </a:t>
            </a:r>
          </a:p>
          <a:p>
            <a:pPr marL="0" indent="0" algn="ctr">
              <a:buNone/>
            </a:pPr>
            <a:r>
              <a:rPr lang="ru-RU" sz="5000" b="1" dirty="0" smtClean="0">
                <a:solidFill>
                  <a:srgbClr val="FF0000"/>
                </a:solidFill>
                <a:latin typeface="Bookman Old Style" panose="02050604050505020204" pitchFamily="18" charset="0"/>
              </a:rPr>
              <a:t>Как </a:t>
            </a:r>
            <a:r>
              <a:rPr lang="ru-RU" sz="5000" b="1" dirty="0">
                <a:solidFill>
                  <a:srgbClr val="FF0000"/>
                </a:solidFill>
                <a:latin typeface="Bookman Old Style" panose="02050604050505020204" pitchFamily="18" charset="0"/>
              </a:rPr>
              <a:t>достичь эту цель?</a:t>
            </a:r>
            <a:endParaRPr lang="ru-RU" sz="4400" b="1" dirty="0">
              <a:solidFill>
                <a:srgbClr val="FF0000"/>
              </a:solidFill>
              <a:latin typeface="Bookman Old Style" panose="02050604050505020204" pitchFamily="18" charset="0"/>
            </a:endParaRPr>
          </a:p>
          <a:p>
            <a:pPr marL="274320" lvl="0" algn="ctr">
              <a:spcBef>
                <a:spcPct val="20000"/>
              </a:spcBef>
              <a:buClr>
                <a:srgbClr val="0BD0D9"/>
              </a:buClr>
              <a:buSzPct val="95000"/>
              <a:buNone/>
            </a:pPr>
            <a:r>
              <a:rPr lang="ru-RU" sz="4400" b="1" dirty="0">
                <a:solidFill>
                  <a:prstClr val="black"/>
                </a:solidFill>
                <a:latin typeface="Bookman Old Style" panose="02050604050505020204" pitchFamily="18" charset="0"/>
              </a:rPr>
              <a:t>Благодаря системе формирования универсальных учебных действий</a:t>
            </a:r>
          </a:p>
          <a:p>
            <a:pPr marL="0" indent="0" algn="ctr">
              <a:buNone/>
            </a:pPr>
            <a:endParaRPr lang="ru-RU" sz="4400" dirty="0">
              <a:solidFill>
                <a:srgbClr val="FF0000"/>
              </a:solidFill>
            </a:endParaRPr>
          </a:p>
        </p:txBody>
      </p:sp>
      <p:pic>
        <p:nvPicPr>
          <p:cNvPr id="10244" name="Picture 4" descr="http://animo2.ucoz.ru/_ph/56/2/26743019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758" y="5434971"/>
            <a:ext cx="3286648" cy="142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431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80030" y="504967"/>
            <a:ext cx="8970442" cy="5581934"/>
          </a:xfrm>
        </p:spPr>
        <p:txBody>
          <a:bodyPr>
            <a:normAutofit/>
          </a:bodyPr>
          <a:lstStyle/>
          <a:p>
            <a:pPr marL="0" indent="0" algn="ctr">
              <a:buNone/>
            </a:pPr>
            <a:r>
              <a:rPr lang="ru-RU" sz="3600" b="1" dirty="0" smtClean="0">
                <a:solidFill>
                  <a:srgbClr val="FF0000"/>
                </a:solidFill>
              </a:rPr>
              <a:t>Виды УУД</a:t>
            </a:r>
            <a:endParaRPr lang="ru-RU" sz="3600" b="1" dirty="0">
              <a:solidFill>
                <a:srgbClr val="FF0000"/>
              </a:solidFill>
            </a:endParaRPr>
          </a:p>
        </p:txBody>
      </p:sp>
      <p:grpSp>
        <p:nvGrpSpPr>
          <p:cNvPr id="5" name="Group 5"/>
          <p:cNvGrpSpPr>
            <a:grpSpLocks/>
          </p:cNvGrpSpPr>
          <p:nvPr/>
        </p:nvGrpSpPr>
        <p:grpSpPr bwMode="auto">
          <a:xfrm>
            <a:off x="302116" y="3298234"/>
            <a:ext cx="2146899" cy="1505540"/>
            <a:chOff x="576" y="2880"/>
            <a:chExt cx="879" cy="1008"/>
          </a:xfrm>
        </p:grpSpPr>
        <p:pic>
          <p:nvPicPr>
            <p:cNvPr id="10" name="Picture 10"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 y="3718"/>
              <a:ext cx="819"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Овальная выноска 10"/>
          <p:cNvSpPr/>
          <p:nvPr/>
        </p:nvSpPr>
        <p:spPr>
          <a:xfrm>
            <a:off x="643411" y="1146412"/>
            <a:ext cx="4406261" cy="1820245"/>
          </a:xfrm>
          <a:prstGeom prst="wedgeEllipseCallout">
            <a:avLst/>
          </a:prstGeom>
          <a:solidFill>
            <a:srgbClr val="FFFF00"/>
          </a:solidFill>
        </p:spPr>
        <p:style>
          <a:lnRef idx="2">
            <a:schemeClr val="accent2"/>
          </a:lnRef>
          <a:fillRef idx="1002">
            <a:schemeClr val="lt1"/>
          </a:fillRef>
          <a:effectRef idx="0">
            <a:schemeClr val="accent2"/>
          </a:effectRef>
          <a:fontRef idx="minor">
            <a:schemeClr val="dk1"/>
          </a:fontRef>
        </p:style>
        <p:txBody>
          <a:bodyPr rtlCol="0" anchor="ctr"/>
          <a:lstStyle/>
          <a:p>
            <a:pPr algn="ctr"/>
            <a:r>
              <a:rPr lang="ru-RU" sz="3600" b="1" dirty="0" smtClean="0">
                <a:solidFill>
                  <a:srgbClr val="7030A0"/>
                </a:solidFill>
              </a:rPr>
              <a:t>личностные</a:t>
            </a:r>
            <a:endParaRPr lang="ru-RU" sz="3600" b="1" dirty="0">
              <a:solidFill>
                <a:srgbClr val="7030A0"/>
              </a:solidFill>
            </a:endParaRPr>
          </a:p>
        </p:txBody>
      </p:sp>
      <p:sp>
        <p:nvSpPr>
          <p:cNvPr id="18" name="Овальная выноска 17"/>
          <p:cNvSpPr/>
          <p:nvPr/>
        </p:nvSpPr>
        <p:spPr>
          <a:xfrm>
            <a:off x="1316786" y="3475984"/>
            <a:ext cx="5070366" cy="2147758"/>
          </a:xfrm>
          <a:prstGeom prst="wedgeEllipseCallout">
            <a:avLst/>
          </a:prstGeom>
          <a:solidFill>
            <a:srgbClr val="00FF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3600" b="1" dirty="0" smtClean="0">
                <a:solidFill>
                  <a:schemeClr val="tx2">
                    <a:lumMod val="75000"/>
                  </a:schemeClr>
                </a:solidFill>
              </a:rPr>
              <a:t>регулятивные</a:t>
            </a:r>
            <a:endParaRPr lang="ru-RU" sz="3600" b="1" dirty="0">
              <a:solidFill>
                <a:schemeClr val="tx2">
                  <a:lumMod val="75000"/>
                </a:schemeClr>
              </a:solidFill>
            </a:endParaRPr>
          </a:p>
        </p:txBody>
      </p:sp>
      <p:sp>
        <p:nvSpPr>
          <p:cNvPr id="24" name="Овальная выноска 23"/>
          <p:cNvSpPr/>
          <p:nvPr/>
        </p:nvSpPr>
        <p:spPr>
          <a:xfrm>
            <a:off x="5227092" y="4294333"/>
            <a:ext cx="5950423" cy="1915746"/>
          </a:xfrm>
          <a:prstGeom prst="wedgeEllipseCallout">
            <a:avLst/>
          </a:prstGeom>
          <a:solidFill>
            <a:srgbClr val="66FFFF"/>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3600" b="1" dirty="0" smtClean="0">
                <a:solidFill>
                  <a:srgbClr val="D60093"/>
                </a:solidFill>
              </a:rPr>
              <a:t>познавательные</a:t>
            </a:r>
            <a:endParaRPr lang="ru-RU" sz="3600" b="1" dirty="0">
              <a:solidFill>
                <a:srgbClr val="D60093"/>
              </a:solidFill>
            </a:endParaRPr>
          </a:p>
        </p:txBody>
      </p:sp>
      <p:sp>
        <p:nvSpPr>
          <p:cNvPr id="25" name="Овальная выноска 24"/>
          <p:cNvSpPr/>
          <p:nvPr/>
        </p:nvSpPr>
        <p:spPr>
          <a:xfrm>
            <a:off x="5573021" y="1942803"/>
            <a:ext cx="6550826" cy="1942355"/>
          </a:xfrm>
          <a:prstGeom prst="wedgeEllipseCallou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ru-RU" sz="3600" b="1" dirty="0" smtClean="0">
                <a:solidFill>
                  <a:srgbClr val="3333FF"/>
                </a:solidFill>
              </a:rPr>
              <a:t>коммуникативные</a:t>
            </a:r>
            <a:endParaRPr lang="ru-RU" sz="3600" b="1" dirty="0">
              <a:solidFill>
                <a:srgbClr val="3333FF"/>
              </a:solidFill>
            </a:endParaRPr>
          </a:p>
        </p:txBody>
      </p:sp>
      <p:pic>
        <p:nvPicPr>
          <p:cNvPr id="12" name="Picture 4" descr="http://animo2.ucoz.ru/_ph/56/2/26743019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758" y="5434971"/>
            <a:ext cx="3286648" cy="142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234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FF00"/>
          </a:solidFill>
        </p:spPr>
        <p:txBody>
          <a:bodyPr>
            <a:normAutofit/>
          </a:bodyPr>
          <a:lstStyle/>
          <a:p>
            <a:pPr algn="ctr"/>
            <a:r>
              <a:rPr lang="ru-RU" sz="6600" dirty="0" smtClean="0">
                <a:solidFill>
                  <a:srgbClr val="FF0000"/>
                </a:solidFill>
                <a:effectLst>
                  <a:outerShdw blurRad="38100" dist="38100" dir="2700000" algn="tl">
                    <a:srgbClr val="000000">
                      <a:alpha val="43137"/>
                    </a:srgbClr>
                  </a:outerShdw>
                </a:effectLst>
              </a:rPr>
              <a:t>Личностные УУД</a:t>
            </a:r>
            <a:endParaRPr lang="ru-RU" sz="6600" dirty="0">
              <a:solidFill>
                <a:srgbClr val="FF0000"/>
              </a:solidFill>
              <a:effectLst>
                <a:outerShdw blurRad="38100" dist="38100" dir="2700000" algn="tl">
                  <a:srgbClr val="000000">
                    <a:alpha val="43137"/>
                  </a:srgbClr>
                </a:outerShdw>
              </a:effectLst>
            </a:endParaRPr>
          </a:p>
        </p:txBody>
      </p:sp>
      <p:sp>
        <p:nvSpPr>
          <p:cNvPr id="34" name="Скругленный прямоугольник 33"/>
          <p:cNvSpPr/>
          <p:nvPr/>
        </p:nvSpPr>
        <p:spPr>
          <a:xfrm>
            <a:off x="3002506" y="2251881"/>
            <a:ext cx="8502105" cy="914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3" name="Объект 2"/>
          <p:cNvSpPr>
            <a:spLocks noGrp="1"/>
          </p:cNvSpPr>
          <p:nvPr>
            <p:ph idx="1"/>
          </p:nvPr>
        </p:nvSpPr>
        <p:spPr>
          <a:solidFill>
            <a:srgbClr val="66FFFF"/>
          </a:solidFill>
        </p:spPr>
        <p:style>
          <a:lnRef idx="2">
            <a:schemeClr val="accent6"/>
          </a:lnRef>
          <a:fillRef idx="1">
            <a:schemeClr val="lt1"/>
          </a:fillRef>
          <a:effectRef idx="0">
            <a:schemeClr val="accent6"/>
          </a:effectRef>
          <a:fontRef idx="minor">
            <a:schemeClr val="dk1"/>
          </a:fontRef>
        </p:style>
        <p:txBody>
          <a:bodyPr/>
          <a:lstStyle/>
          <a:p>
            <a:r>
              <a:rPr lang="ru-RU" sz="3200" dirty="0">
                <a:solidFill>
                  <a:srgbClr val="7030A0"/>
                </a:solidFill>
                <a:latin typeface="Times New Roman" panose="02020603050405020304" pitchFamily="18" charset="0"/>
                <a:cs typeface="Times New Roman" panose="02020603050405020304" pitchFamily="18" charset="0"/>
              </a:rPr>
              <a:t>личностное, профессиональное, жизненное </a:t>
            </a:r>
            <a:r>
              <a:rPr lang="ru-RU" sz="3200" dirty="0" smtClean="0">
                <a:solidFill>
                  <a:srgbClr val="7030A0"/>
                </a:solidFill>
                <a:latin typeface="Times New Roman" panose="02020603050405020304" pitchFamily="18" charset="0"/>
                <a:cs typeface="Times New Roman" panose="02020603050405020304" pitchFamily="18" charset="0"/>
              </a:rPr>
              <a:t>самоопределение</a:t>
            </a:r>
          </a:p>
          <a:p>
            <a:r>
              <a:rPr lang="ru-RU" sz="3200" dirty="0">
                <a:solidFill>
                  <a:srgbClr val="7030A0"/>
                </a:solidFill>
                <a:latin typeface="Times New Roman" panose="02020603050405020304" pitchFamily="18" charset="0"/>
                <a:cs typeface="Times New Roman" panose="02020603050405020304" pitchFamily="18" charset="0"/>
              </a:rPr>
              <a:t>действие </a:t>
            </a:r>
            <a:r>
              <a:rPr lang="ru-RU" sz="3200" dirty="0" err="1" smtClean="0">
                <a:solidFill>
                  <a:srgbClr val="7030A0"/>
                </a:solidFill>
                <a:latin typeface="Times New Roman" panose="02020603050405020304" pitchFamily="18" charset="0"/>
                <a:cs typeface="Times New Roman" panose="02020603050405020304" pitchFamily="18" charset="0"/>
              </a:rPr>
              <a:t>смыслообразования</a:t>
            </a:r>
            <a:r>
              <a:rPr lang="ru-RU" sz="3200" dirty="0" smtClean="0">
                <a:solidFill>
                  <a:srgbClr val="7030A0"/>
                </a:solidFill>
                <a:latin typeface="Times New Roman" panose="02020603050405020304" pitchFamily="18" charset="0"/>
                <a:cs typeface="Times New Roman" panose="02020603050405020304" pitchFamily="18" charset="0"/>
              </a:rPr>
              <a:t>   (установление </a:t>
            </a:r>
            <a:r>
              <a:rPr lang="ru-RU" sz="3200" dirty="0">
                <a:solidFill>
                  <a:srgbClr val="7030A0"/>
                </a:solidFill>
                <a:latin typeface="Times New Roman" panose="02020603050405020304" pitchFamily="18" charset="0"/>
                <a:cs typeface="Times New Roman" panose="02020603050405020304" pitchFamily="18" charset="0"/>
              </a:rPr>
              <a:t>обучающимися связи между целью учебной деятельности и её </a:t>
            </a:r>
            <a:r>
              <a:rPr lang="ru-RU" sz="3200" dirty="0" smtClean="0">
                <a:solidFill>
                  <a:srgbClr val="7030A0"/>
                </a:solidFill>
                <a:latin typeface="Times New Roman" panose="02020603050405020304" pitchFamily="18" charset="0"/>
                <a:cs typeface="Times New Roman" panose="02020603050405020304" pitchFamily="18" charset="0"/>
              </a:rPr>
              <a:t>мотивом)</a:t>
            </a:r>
          </a:p>
          <a:p>
            <a:r>
              <a:rPr lang="ru-RU" sz="3200" dirty="0" smtClean="0">
                <a:solidFill>
                  <a:srgbClr val="7030A0"/>
                </a:solidFill>
                <a:latin typeface="Times New Roman" panose="02020603050405020304" pitchFamily="18" charset="0"/>
                <a:cs typeface="Times New Roman" panose="02020603050405020304" pitchFamily="18" charset="0"/>
              </a:rPr>
              <a:t>действие </a:t>
            </a:r>
            <a:r>
              <a:rPr lang="ru-RU" sz="3200" dirty="0">
                <a:solidFill>
                  <a:srgbClr val="7030A0"/>
                </a:solidFill>
                <a:latin typeface="Times New Roman" panose="02020603050405020304" pitchFamily="18" charset="0"/>
                <a:cs typeface="Times New Roman" panose="02020603050405020304" pitchFamily="18" charset="0"/>
              </a:rPr>
              <a:t>нравственно-этического оценивания </a:t>
            </a:r>
          </a:p>
          <a:p>
            <a:endParaRPr lang="ru-RU" dirty="0" smtClean="0">
              <a:latin typeface="Arial Narrow" panose="020B0606020202030204" pitchFamily="34" charset="0"/>
            </a:endParaRPr>
          </a:p>
          <a:p>
            <a:endParaRPr lang="ru-RU" dirty="0">
              <a:solidFill>
                <a:srgbClr val="000000"/>
              </a:solidFill>
              <a:latin typeface="Arial Narrow" panose="020B0606020202030204" pitchFamily="34" charset="0"/>
            </a:endParaRPr>
          </a:p>
          <a:p>
            <a:endParaRPr lang="ru-RU" dirty="0"/>
          </a:p>
        </p:txBody>
      </p:sp>
      <p:pic>
        <p:nvPicPr>
          <p:cNvPr id="5" name="Picture 4" descr="http://animo2.ucoz.ru/_ph/56/2/26743019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758" y="5434971"/>
            <a:ext cx="3286648" cy="142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295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Другая 2">
      <a:dk1>
        <a:sysClr val="windowText" lastClr="000000"/>
      </a:dk1>
      <a:lt1>
        <a:sysClr val="window" lastClr="FFFFFF"/>
      </a:lt1>
      <a:dk2>
        <a:srgbClr val="537D0B"/>
      </a:dk2>
      <a:lt2>
        <a:srgbClr val="E1F8BA"/>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D2F59A"/>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308</TotalTime>
  <Words>1259</Words>
  <Application>Microsoft Office PowerPoint</Application>
  <PresentationFormat>Широкоэкранный</PresentationFormat>
  <Paragraphs>187</Paragraphs>
  <Slides>29</Slides>
  <Notes>2</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29</vt:i4>
      </vt:variant>
    </vt:vector>
  </HeadingPairs>
  <TitlesOfParts>
    <vt:vector size="43" baseType="lpstr">
      <vt:lpstr>Aharoni</vt:lpstr>
      <vt:lpstr>Arial</vt:lpstr>
      <vt:lpstr>Arial Black</vt:lpstr>
      <vt:lpstr>Arial Narrow</vt:lpstr>
      <vt:lpstr>Bookman Old Style</vt:lpstr>
      <vt:lpstr>Calibri</vt:lpstr>
      <vt:lpstr>Century Gothic</vt:lpstr>
      <vt:lpstr>Corbel</vt:lpstr>
      <vt:lpstr>Times New Roman</vt:lpstr>
      <vt:lpstr>Verdana</vt:lpstr>
      <vt:lpstr>WenQuanYi Micro Hei</vt:lpstr>
      <vt:lpstr>Wingdings 2</vt:lpstr>
      <vt:lpstr>Wingdings 3</vt:lpstr>
      <vt:lpstr>Легкий дым</vt:lpstr>
      <vt:lpstr>УНИВЕРСАЛЬНЫЕ  УЧЕБНЫЕ  ДЕЙСТВИЯ (УУД)  Докл. учитель математики Полоус Ольга Николаевна 25.03.2015г. </vt:lpstr>
      <vt:lpstr>Презентация PowerPoint</vt:lpstr>
      <vt:lpstr>Главная цель школьного образования XXI века</vt:lpstr>
      <vt:lpstr>Основное противоречие современной системы образования </vt:lpstr>
      <vt:lpstr>Смена образовательной парадигмы  </vt:lpstr>
      <vt:lpstr>В чем заключается задача школы?</vt:lpstr>
      <vt:lpstr>Презентация PowerPoint</vt:lpstr>
      <vt:lpstr>Презентация PowerPoint</vt:lpstr>
      <vt:lpstr>Личностные УУД</vt:lpstr>
      <vt:lpstr>Регулятивные УУД</vt:lpstr>
      <vt:lpstr>Познавательные УУД</vt:lpstr>
      <vt:lpstr>Коммуникативные УУД</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23</cp:revision>
  <dcterms:created xsi:type="dcterms:W3CDTF">2015-03-24T15:08:19Z</dcterms:created>
  <dcterms:modified xsi:type="dcterms:W3CDTF">2015-04-05T17:13:54Z</dcterms:modified>
</cp:coreProperties>
</file>