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60" r:id="rId5"/>
    <p:sldId id="258" r:id="rId6"/>
    <p:sldId id="272" r:id="rId7"/>
    <p:sldId id="262" r:id="rId8"/>
    <p:sldId id="259" r:id="rId9"/>
    <p:sldId id="263" r:id="rId10"/>
    <p:sldId id="261" r:id="rId11"/>
    <p:sldId id="264" r:id="rId12"/>
    <p:sldId id="274" r:id="rId13"/>
    <p:sldId id="268" r:id="rId14"/>
    <p:sldId id="265" r:id="rId15"/>
    <p:sldId id="266" r:id="rId16"/>
    <p:sldId id="267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1" autoAdjust="0"/>
    <p:restoredTop sz="94660"/>
  </p:normalViewPr>
  <p:slideViewPr>
    <p:cSldViewPr>
      <p:cViewPr>
        <p:scale>
          <a:sx n="90" d="100"/>
          <a:sy n="90" d="100"/>
        </p:scale>
        <p:origin x="-66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Здоровьесберегающие технологии в деятельности педагога, осуществляющего обучение детей с ограниченными возможностями здоровья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92933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Подготовила: учитель начальных классов </a:t>
            </a:r>
            <a:r>
              <a:rPr lang="ru-RU" dirty="0" err="1" smtClean="0">
                <a:solidFill>
                  <a:srgbClr val="FFFF00"/>
                </a:solidFill>
              </a:rPr>
              <a:t>Артюшатская</a:t>
            </a:r>
            <a:r>
              <a:rPr lang="ru-RU" dirty="0" smtClean="0">
                <a:solidFill>
                  <a:srgbClr val="FFFF00"/>
                </a:solidFill>
              </a:rPr>
              <a:t> А.А.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1" descr="C:\Documents and Settings\Admin\Рабочий стол\Презентация\Фото\1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285992"/>
            <a:ext cx="4786346" cy="3589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4429132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Государственное Казённое Образовательное Учреждение Ростовской Области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школа-интернат VIII вида № 1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г. Новочеркасска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Admin\Рабочий стол\Презентация\Фото\7 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857232"/>
            <a:ext cx="2880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Точечный массаж.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Documents and Settings\Admin\Рабочий стол\Презентация\Фото\9 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2571744"/>
            <a:ext cx="5715008" cy="4286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Гимнастика пробуждения.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работу с детьми включаем занятия познавательного цикла «Познай свое тело», которые оказывают влияние на формирование здорового образа жизни у детей. Гимнастика пробуждения после дневного сна проводится регулярно в сочетании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самомассажем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стоп, головы, ушей, ходьбой по пуговичным коврикам, дорожкам здоровья. Используется массаж спины: дети гладят спинку друг другу, постукивают пальчиками, кулачками. Все это способствует укреплению нервной системы, оптимизирует газообмен, вырабатывает правильное речевое дыхание, формирует доброжелательное отношение друг к другу.  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Admin\Рабочий стол\Презентация\Фото\66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714876" y="357166"/>
            <a:ext cx="380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Дыхательную гимнастику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Documents and Settings\Admin\Рабочий стол\Презентация\Фото\10 сл 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Также использую в работе с детьми активный отдых. Он самый разнообразный: это подвижные игры. Важнейший результат игры — радость и эмоциональный подъем. 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питания детей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еще один приоритет в работе. Полноценное и сбалансированное питание особенно важно в школьном возрасте. Только разнообразная пища обеспечивает организм ребенка необходимыми веществами для его роста и развития. 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1" descr="0c6106eabb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3" y="2143124"/>
            <a:ext cx="4714877" cy="4714875"/>
          </a:xfrm>
          <a:prstGeom prst="rect">
            <a:avLst/>
          </a:prstGeom>
          <a:noFill/>
        </p:spPr>
      </p:pic>
      <p:pic>
        <p:nvPicPr>
          <p:cNvPr id="7" name="Picture 53" descr="540bbb08e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9040"/>
            <a:ext cx="4214810" cy="421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Технологии терапевтического воздействия в организованных формах обучения. 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Музыкотерапия -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музсопровождение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режимных моментов;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музоформление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фона занятий; спокойная классическая музыка увеличивает интеллектуальную работу мозга ребенка, понижает давление и активизирует иммунную систему организма.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Свето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цветотерапия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обеспечение светового режима;  цветовое и световое сопровождение среды и учебного процесса.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3" descr="4ca1f4b728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24"/>
            <a:ext cx="4714876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Звукотерапия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 еще одному терапевтическому направлению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звукотерапии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можно отнести лечение звуками природы. Этой методики как самостоятельной не существует, но она органично вписывается во многие направления традиционной медицины, в частности, в психотерапию.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Фитотерапия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подбор комнатных растений. 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://pestik.net/articles/img/000028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1999"/>
            <a:ext cx="3333750" cy="2286001"/>
          </a:xfrm>
          <a:prstGeom prst="rect">
            <a:avLst/>
          </a:prstGeom>
          <a:noFill/>
        </p:spPr>
      </p:pic>
      <p:pic>
        <p:nvPicPr>
          <p:cNvPr id="36869" name="Picture 5" descr="http://tsvetem.ru/wp-content/uploads/2013/01/tradeskancia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345430"/>
            <a:ext cx="3357554" cy="2512570"/>
          </a:xfrm>
          <a:prstGeom prst="rect">
            <a:avLst/>
          </a:prstGeom>
          <a:noFill/>
        </p:spPr>
      </p:pic>
      <p:pic>
        <p:nvPicPr>
          <p:cNvPr id="36871" name="Picture 7" descr="http://posekretuvsemusvetu.ru/wp-content/uploads/2013/09/55.jpg5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6500858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:\Documents and Settings\Admin\Рабочий стол\Презентация\Фото\14 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500175"/>
            <a:ext cx="7143768" cy="5357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Работа с родителями является важной составляющей всего педагогического процесса, ведь от нашего сотрудничества многое зависит. Взаимодействие коллектива школы с родителями воспитанников происходит под девизом: «К здоровой семье через школу», что способствует сохранению и укреплению здоровья детей, формированию здорового образа жизни в условиях семьи. 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ВЫВОДЫ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Учитывая приоритетное направление нашего образовательного учреждения «Физкультурно-оздоровительная работа с детьми» и применение в своей работе </a:t>
            </a:r>
            <a:r>
              <a:rPr lang="ru-RU" sz="2400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здоровьесберегающих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технологий, мы достигли следующих результатов: положительная динамика состояния здоровья, снижение уровня заболеваемости, повышение уровня физического развития детей, физической работоспособности, общей выносливости, мотивации к ведению здорового образа жизни, развитие основных психических процессов (памяти, мышления, воображения, восприятия). «Я НЕ БОЮСЬ ЕЩЁ И ЕЩЁ РАЗ ПОВТОРЯТЬ: ЗАБОТА О ЗДОРОВЬЕ – ВАЖНЕЙШИЙ ТРУД УЧИТЕЛЯ, ОТ ЖИЗНЕРАДОСТНОСТИ, БОДРОСТИ ДЕТЕЙ ЗАВИСИТ ИХ ДУХОВНАЯ ЖИЗНЬ, МИРОВОЗРЕНИЕ, УМСТВЕННОЕ РАЗВИТИЕ, ПРОЧНОСТЬ ЗНАНИЙ, ВЕРА В СВОИ СИЛЫ». В.А.Сухомлинский. Будьте здоровы 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КОНЕЦ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 за внимание!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      </a:t>
            </a:r>
          </a:p>
        </p:txBody>
      </p:sp>
      <p:pic>
        <p:nvPicPr>
          <p:cNvPr id="43010" name="Picture 2" descr="http://la-ua.com/Images/tovary/nakleyki/venzeli%20i%20abstrakcii/venzel10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lum bright="-28000"/>
          </a:blip>
          <a:srcRect/>
          <a:stretch>
            <a:fillRect/>
          </a:stretch>
        </p:blipFill>
        <p:spPr bwMode="auto">
          <a:xfrm>
            <a:off x="0" y="5429264"/>
            <a:ext cx="9144000" cy="1072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я\Фото\1сл.JPG"/>
          <p:cNvPicPr>
            <a:picLocks noChangeAspect="1" noChangeArrowheads="1"/>
          </p:cNvPicPr>
          <p:nvPr/>
        </p:nvPicPr>
        <p:blipFill>
          <a:blip r:embed="rId2" cstate="screen">
            <a:lum contrast="-38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Здоровьесберегающая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технология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      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Одной из основных задач над которой я работаю, является воспитание здорового ребенка с учетом психофизиологических  принципов, возрастных и индивидуальных особенностей детей , а также разработка и внедрение в практику </a:t>
            </a:r>
            <a:r>
              <a:rPr lang="ru-RU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технологий и формирование у ребенка потребности в здоровом образе жизни. Большое внимание уделяется созданию </a:t>
            </a:r>
            <a:r>
              <a:rPr lang="ru-RU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здоровьесберегающего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пространства.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2906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территории класса имеется «Тропа здоровья».  Основными целями её организации являются: профилактика плоскостопия;  улучшение координации движения; улучшение функций сердечно - сосудистой и дыхательной систем;  улучшение эмоционально-психического состояния детей; приобщение детей к здоровому образу жизни. В работе с детьми используются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технологии, которые помогают в создании благоприятных условий для полноценного проживания ребенком школьного детства, формирования основы базовой культуры личности, лучшему усвоению знаний детей и способствуют их гармоничному и всестороннему развитию.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Documents and Settings\Admin\Рабочий стол\Презентация\Фото\11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406867" cy="3305150"/>
          </a:xfrm>
          <a:prstGeom prst="rect">
            <a:avLst/>
          </a:prstGeom>
          <a:noFill/>
        </p:spPr>
      </p:pic>
      <p:pic>
        <p:nvPicPr>
          <p:cNvPr id="40963" name="Picture 3" descr="C:\Documents and Settings\Admin\Рабочий стол\Презентация\Фото\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95746" y="0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здоровьесберегающие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технологии можно разделить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3 группы: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Технологии сохранения и стимулирования здоровья.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Технологии обучения здоровому образу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Технологии терапевтического воздействия в организованных формах 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Documents and Settings\Admin\Рабочий стол\Презентация\Фото\2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3" y="1714488"/>
            <a:ext cx="6858017" cy="5143512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Презентация\Фото\3,1 с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93215"/>
            <a:ext cx="5286380" cy="396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Фото\4 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83723"/>
            <a:ext cx="5165702" cy="3874277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Рабочий стол\Презентация\Фото\222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3392" y="3643314"/>
            <a:ext cx="3930608" cy="2947956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Презентация\Фото\4,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Технологии сохранения и стимулирования здоровья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Пальчиковая гимнастика - игры с карандашом, крупой, бусами, орехами.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Предлагаем ребенку регулярно заниматься с крупой: сортировать, угадывать с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закрытыми глазами , катать между большим и указательным пальцами,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придавливать поочередно всеми пальцами обеих рук к столу, стараясь при этом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делать вращательные движения. Научить ребенка перекатывать пальцами одной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руки два грецких ореха (камешка, шарика). Предлагаем покатать между ладошками шестигранный карандаш. Все это  оказывает прекрасное тонизирующее и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оздоравливающее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действие..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Технологии сохранения и стимулирования здоровья.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Ежедневно мною проводится массаж пальцев с использованием различных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предметов: шишек, орехов, карандаша, ребристых палочек, счетов, массажных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шариков «Су-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Джок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 и др. Интенсивное воздействие на кончики пальцев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стимулирует прилив крови к рукам, развивает мелкую моторику, речь. Это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благоприятствует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психоэмоциональной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устойчивости и физическому здоровью,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повышает функциональную деятельность головного мозга, тонизирует весь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организм. 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C:\Documents and Settings\Admin\Рабочий стол\Презентация\Фото\4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64587"/>
            <a:ext cx="5857884" cy="4393413"/>
          </a:xfrm>
          <a:prstGeom prst="rect">
            <a:avLst/>
          </a:prstGeom>
          <a:noFill/>
        </p:spPr>
      </p:pic>
      <p:pic>
        <p:nvPicPr>
          <p:cNvPr id="41986" name="Picture 2" descr="C:\Documents and Settings\Admin\Рабочий стол\Презентация\Фото\33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471" y="3071810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Documents and Settings\Admin\Рабочий стол\Презентация\Фото\5 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553752"/>
            <a:ext cx="7072330" cy="5304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Эмоции в жизни человека имеют огромное значение. Использование игр в сенсорном уголке с созданием комфортного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психоэмоционального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состояния, повышает мотивацию обучающей деятельности, уверенность в себе и своих возможностях. 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Презентация\Фото\5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53" y="571480"/>
            <a:ext cx="6858048" cy="514353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Фото\6 с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28868"/>
            <a:ext cx="5905509" cy="442913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869975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своей деятельности я использую: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Утреннюю гимнастику.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Физкультурные занятия.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Дыхательную гимнастику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Физкультурные досуги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Admin\Рабочий стол\Презентация\Фото\8 с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36978" y="428604"/>
            <a:ext cx="3937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Спортивные развлечения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861</Words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42</cp:revision>
  <dcterms:modified xsi:type="dcterms:W3CDTF">2015-04-06T11:44:04Z</dcterms:modified>
</cp:coreProperties>
</file>