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73" r:id="rId7"/>
    <p:sldId id="266" r:id="rId8"/>
    <p:sldId id="27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6" autoAdjust="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3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13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4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76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5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55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6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5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9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3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5981-C0D2-46EF-B56A-DC5AC32B365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8CAAC1-0B3C-4162-9395-3EEAE683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51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The Bengal tiger, India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22" y="2614944"/>
            <a:ext cx="4934394" cy="370079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14944"/>
            <a:ext cx="5921271" cy="3700795"/>
          </a:xfrm>
        </p:spPr>
      </p:pic>
    </p:spTree>
    <p:extLst>
      <p:ext uri="{BB962C8B-B14F-4D97-AF65-F5344CB8AC3E}">
        <p14:creationId xmlns:p14="http://schemas.microsoft.com/office/powerpoint/2010/main" val="16105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46568"/>
            <a:ext cx="8596668" cy="146729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Cinquain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54101"/>
            <a:ext cx="8596668" cy="421049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The Brown Bear</a:t>
            </a:r>
          </a:p>
          <a:p>
            <a:pPr marL="457200" indent="-4572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Gentle and peaceful</a:t>
            </a:r>
          </a:p>
          <a:p>
            <a:pPr marL="457200" indent="-4572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Travels, catches fish, makes a den</a:t>
            </a:r>
          </a:p>
          <a:p>
            <a:pPr marL="457200" indent="-4572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It’s a national animal of Russia</a:t>
            </a:r>
          </a:p>
          <a:p>
            <a:pPr marL="457200" indent="-4572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Giant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1508"/>
            <a:ext cx="8596668" cy="172247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Assessment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You may begin with: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17898"/>
            <a:ext cx="8596668" cy="42742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At the lesson I…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…. got new information about…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… read the text about…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… liked  …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18977"/>
            <a:ext cx="8596668" cy="155235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H/W: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54102"/>
            <a:ext cx="8596668" cy="4061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Write a letter to your foreign pen-friend about animals on Russian city emblems.</a:t>
            </a:r>
            <a:r>
              <a:rPr lang="ru-RU" sz="3600" b="1" dirty="0" smtClean="0">
                <a:solidFill>
                  <a:schemeClr val="tx1"/>
                </a:solidFill>
              </a:rPr>
              <a:t> (</a:t>
            </a:r>
            <a:r>
              <a:rPr lang="en-US" sz="3600" b="1" smtClean="0">
                <a:solidFill>
                  <a:schemeClr val="tx1"/>
                </a:solidFill>
              </a:rPr>
              <a:t>A4)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Remember the rules of letter – writing!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841" y="5883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The Cock, France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" y="2585890"/>
            <a:ext cx="3778867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585890"/>
            <a:ext cx="53166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The Panda, China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0083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07" y="2500830"/>
            <a:ext cx="48572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The Lion, England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74705"/>
            <a:ext cx="4986517" cy="40131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36" y="2674705"/>
            <a:ext cx="5478488" cy="41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576" y="5032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National Animals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4" y="1824074"/>
            <a:ext cx="6383367" cy="42494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8" y="1824074"/>
            <a:ext cx="3604536" cy="27034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75" y="1824074"/>
            <a:ext cx="3610367" cy="5029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78" y="3834208"/>
            <a:ext cx="4423638" cy="35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Spotlight on Russia p.7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Kamchatka’s Brown Bear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92985"/>
              </p:ext>
            </p:extLst>
          </p:nvPr>
        </p:nvGraphicFramePr>
        <p:xfrm>
          <a:off x="677334" y="2160584"/>
          <a:ext cx="8596838" cy="417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22"/>
                <a:gridCol w="3385958"/>
                <a:gridCol w="3385958"/>
              </a:tblGrid>
              <a:tr h="20882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know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 want to know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learnt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882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Spotlight on Russia p.7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Kamchatka’s Brown Bear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56716"/>
              </p:ext>
            </p:extLst>
          </p:nvPr>
        </p:nvGraphicFramePr>
        <p:xfrm>
          <a:off x="677334" y="2160584"/>
          <a:ext cx="8596838" cy="417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22"/>
                <a:gridCol w="3385958"/>
                <a:gridCol w="3385958"/>
              </a:tblGrid>
              <a:tr h="20882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know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 want to know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learnt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882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Colour</a:t>
                      </a:r>
                      <a:r>
                        <a:rPr lang="en-US" sz="2000" b="1" dirty="0" smtClean="0"/>
                        <a:t>:</a:t>
                      </a:r>
                    </a:p>
                    <a:p>
                      <a:r>
                        <a:rPr lang="en-US" sz="2000" b="1" dirty="0" smtClean="0"/>
                        <a:t>Habitat:</a:t>
                      </a:r>
                    </a:p>
                    <a:p>
                      <a:r>
                        <a:rPr lang="en-US" sz="2000" b="1" dirty="0" smtClean="0"/>
                        <a:t>Look</a:t>
                      </a:r>
                      <a:r>
                        <a:rPr lang="en-US" sz="2000" b="1" baseline="0" dirty="0" smtClean="0"/>
                        <a:t> like:</a:t>
                      </a:r>
                    </a:p>
                    <a:p>
                      <a:r>
                        <a:rPr lang="en-US" sz="2000" b="1" baseline="0" dirty="0" smtClean="0"/>
                        <a:t>Food:</a:t>
                      </a:r>
                    </a:p>
                    <a:p>
                      <a:r>
                        <a:rPr lang="en-US" sz="2000" b="1" baseline="0" dirty="0" smtClean="0"/>
                        <a:t>Activities:</a:t>
                      </a:r>
                    </a:p>
                    <a:p>
                      <a:r>
                        <a:rPr lang="en-US" sz="2000" b="1" baseline="0" dirty="0" smtClean="0"/>
                        <a:t>Opinion: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1508"/>
            <a:ext cx="8596668" cy="102072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smtClean="0">
                <a:solidFill>
                  <a:schemeClr val="tx1"/>
                </a:solidFill>
              </a:rPr>
              <a:t>learnt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382233"/>
            <a:ext cx="8596668" cy="5061097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Colour</a:t>
            </a:r>
            <a:r>
              <a:rPr lang="en-US" sz="3200" b="1" dirty="0" smtClean="0">
                <a:solidFill>
                  <a:schemeClr val="tx1"/>
                </a:solidFill>
              </a:rPr>
              <a:t>: brown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Habitat: thick forests, next to the rivers in summer, in winter in a den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Look like: 400 kg, 2.50 m tall, big teeth, long, sharp claws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Food: berries, nuts, roots, fish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Activities: travels, catches fish, swims well, makes a den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Opinion: strong, gentle, peaceful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82773"/>
            <a:ext cx="8596668" cy="14885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Cinquain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169042"/>
            <a:ext cx="8596668" cy="41892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Title</a:t>
            </a:r>
          </a:p>
          <a:p>
            <a:pPr marL="457200" indent="-457200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2 adjectives</a:t>
            </a:r>
          </a:p>
          <a:p>
            <a:pPr marL="457200" indent="-457200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3 verbs</a:t>
            </a:r>
          </a:p>
          <a:p>
            <a:pPr marL="457200" indent="-457200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1 sentence (What’s it?)</a:t>
            </a:r>
          </a:p>
          <a:p>
            <a:pPr marL="457200" indent="-457200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Noun-synonym for the topic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210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The Bengal tiger, India</vt:lpstr>
      <vt:lpstr>The Cock, France</vt:lpstr>
      <vt:lpstr>The Panda, China</vt:lpstr>
      <vt:lpstr>The Lion, England</vt:lpstr>
      <vt:lpstr>National Animals</vt:lpstr>
      <vt:lpstr>Spotlight on Russia p.7 The Kamchatka’s Brown Bear</vt:lpstr>
      <vt:lpstr>Spotlight on Russia p.7 The Kamchatka’s Brown Bear</vt:lpstr>
      <vt:lpstr>I learnt</vt:lpstr>
      <vt:lpstr>Cinquain</vt:lpstr>
      <vt:lpstr>Cinquain</vt:lpstr>
      <vt:lpstr>Assessment You may begin with:</vt:lpstr>
      <vt:lpstr>H/W: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16</cp:revision>
  <dcterms:created xsi:type="dcterms:W3CDTF">2015-01-26T04:53:16Z</dcterms:created>
  <dcterms:modified xsi:type="dcterms:W3CDTF">2015-04-05T14:21:43Z</dcterms:modified>
</cp:coreProperties>
</file>