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23F"/>
    <a:srgbClr val="FBCFAB"/>
    <a:srgbClr val="F8A1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5;&#1072;\Downloads\&#1078;&#1072;&#1085;%20&#1084;&#1080;&#1096;&#1077;&#1083;&#1100;%20&#1078;&#1072;&#1088;&#1077;%20-%20&#1076;&#1080;&#1085;&#1086;&#1079;&#1072;&#1074;&#1088;&#1099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5;&#1072;\Downloads\%5bby%20D-S%5d%203D-&#1079;&#1074;&#1091;&#1082;&#1080;%20-%20&#1047;&#1074;&#1091;&#1082;%20&#1074;&#1086;&#1076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5;&#1072;\Downloads\&#1044;&#1080;&#1085;&#1086;&#1079;&#1072;&#1074;&#1088;%20-%20&#1056;&#1077;&#1074;%20&#1076;&#1080;&#1085;&#1086;&#1079;&#1072;&#1074;&#1088;&#1072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nhome.ru/UsersGallery/wallpapers/187/planeta_dinozav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2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262064">
            <a:off x="2346226" y="939926"/>
            <a:ext cx="6816086" cy="40761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ПРОГУЛКА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 ДИНОЗАВРАМИ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жан мишель жаре - динозав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5532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44522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Дидактическая разработка Краснощек С.А.., учителя биологии ГБОУ  СОШ №692 Санкт-Петербурга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kinderclub.com.ua/images/product_images/info_images/old-160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FE2"/>
              </a:clrFrom>
              <a:clrTo>
                <a:srgbClr val="F5FF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9718" y="1928802"/>
            <a:ext cx="5715000" cy="3238501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5429256" y="3500438"/>
            <a:ext cx="42862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8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33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297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5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2213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9171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613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5308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53088" y="57148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3088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308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5308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5308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5308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5308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308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7004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7004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7004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004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2700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7004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7004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27004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7004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393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0046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92213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05255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8297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33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33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33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3133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3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33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338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31338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92213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92213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92213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92213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92213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92213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92213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92213" y="4137885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66130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79171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4438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33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18297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05255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227004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40046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5308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6613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679171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92213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714348" y="514351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1. Самый тяжелый из динозавров. Масса его достигала 40 тонн. Имел длинную шею с маленькой головой, не менее длинный хвост и массивное туловище с мощными ногами в виде колонн.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9256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9256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2925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925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2925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292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9256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29256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2925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292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43570" y="50004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1</a:t>
            </a:r>
            <a:endParaRPr lang="ru-RU" sz="1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97812 0.003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http://www.kinderclub.com.ua/images/product_images/info_images/old-160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FE2"/>
              </a:clrFrom>
              <a:clrTo>
                <a:srgbClr val="F5FF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3763862" cy="2132856"/>
          </a:xfrm>
          <a:prstGeom prst="rect">
            <a:avLst/>
          </a:prstGeom>
          <a:noFill/>
        </p:spPr>
      </p:pic>
      <p:pic>
        <p:nvPicPr>
          <p:cNvPr id="16386" name="Picture 2" descr="http://dinoblog.org/wp-content/uploads/2008/06/big_ichty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00" y="2928934"/>
            <a:ext cx="5715000" cy="1714500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5429256" y="3500438"/>
            <a:ext cx="42862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8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33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297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5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2213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9171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613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5308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53088" y="57148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3088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308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5308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5308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5308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5308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308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7004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7004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7004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004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2700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7004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7004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27004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7004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393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0046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92213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05255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8297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33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33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33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3133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3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33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338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31338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92213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92213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92213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92213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92213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92213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92213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92213" y="4137885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66130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79171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4438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33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18297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05255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227004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40046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5308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6613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679171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92213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714348" y="514351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2. Динозавр, похожий на рыбу и обитающий в воде. Тело достигало 15 метров и по формам напоминало современного дельфина. Был хищником и питался крупной рыбой.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9256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9256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2925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925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2925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292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9256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29256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2925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292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7422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86050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43240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86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905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8624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14876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7206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43570" y="50004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1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5984" y="794547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2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104" name="[by D-S] 3D-звуки - Звук в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5" name="Штриховая стрелка вправо 104"/>
          <p:cNvSpPr/>
          <p:nvPr/>
        </p:nvSpPr>
        <p:spPr>
          <a:xfrm>
            <a:off x="971600" y="908720"/>
            <a:ext cx="1224136" cy="216024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22222E-6 C 0.00608 0.01088 0.01354 0.01528 0.02222 0.02083 C 0.03542 0.02037 0.04826 0.02037 0.06146 0.01921 C 0.07222 0.01852 0.07865 0.00278 0.08889 -0.00162 C 0.10069 -0.0132 0.11128 -0.0257 0.12274 -0.0382 C 0.12812 -0.04422 0.13299 -0.05232 0.13958 -0.05533 C 0.14653 -0.06482 0.15556 -0.0713 0.16319 -0.07986 C 0.16944 -0.08658 0.17483 -0.09283 0.18281 -0.09537 C 0.18767 -0.09908 0.19149 -0.1007 0.19705 -0.10232 C 0.21615 -0.11505 0.24236 -0.10672 0.26094 -0.10579 C 0.26597 -0.1044 0.27049 -0.10232 0.27552 -0.1007 C 0.28003 -0.09676 0.28681 -0.0919 0.29097 -0.08681 C 0.29983 -0.07662 0.30712 -0.06528 0.31667 -0.05718 C 0.32604 -0.03982 0.32049 -0.04861 0.33368 -0.03102 C 0.33628 -0.02755 0.3375 -0.02246 0.33993 -0.01898 C 0.34201 -0.01065 0.35069 0.00393 0.35451 0.01041 C 0.35972 0.02014 0.36563 0.03379 0.37274 0.0419 C 0.37795 0.04791 0.39323 0.05254 0.40035 0.05393 C 0.41806 0.0625 0.45399 0.05509 0.46806 0.05393 C 0.48299 0.04884 0.50069 0.0419 0.51354 0.02963 C 0.51962 0.02384 0.52326 0.01574 0.52934 0.01041 C 0.53802 -0.00533 0.55052 -0.01713 0.5592 -0.03287 C 0.57118 -0.0544 0.58385 -0.07824 0.59826 -0.09722 C 0.60208 -0.10209 0.60677 -0.10857 0.61146 -0.11111 C 0.62083 -0.11574 0.63073 -0.11829 0.64045 -0.11968 C 0.6724 -0.11898 0.69444 -0.13056 0.71719 -0.10949 C 0.72361 -0.09653 0.73125 -0.08611 0.73802 -0.07292 C 0.74028 -0.06875 0.74358 -0.06667 0.74583 -0.0625 C 0.75052 -0.05324 0.7474 -0.0588 0.75642 -0.04676 C 0.76528 -0.03472 0.77344 -0.0206 0.78247 -0.00857 C 0.79167 0.0037 0.79983 0.0206 0.8125 0.02616 C 0.8191 0.03495 0.82656 0.04236 0.83594 0.04514 C 0.84236 0.05116 0.85 0.05254 0.85816 0.05393 C 0.86563 0.05741 0.86944 0.05926 0.87778 0.06088 C 0.88524 0.06041 0.89253 0.06041 0.89983 0.05903 C 0.90538 0.0581 0.91042 0.05116 0.91545 0.04861 C 0.92917 0.04166 0.94479 0.03889 0.95712 0.02801 C 0.96406 0.02176 0.9691 0.01389 0.97674 0.01041 C 0.9783 0.0081 0.97917 0.00578 0.98056 0.0037 C 0.98194 0.00162 0.98351 0.00023 0.98472 -0.00162 C 0.98698 -0.00556 0.99115 -0.01389 0.99115 -0.01366 C 0.99323 -0.02315 0.99583 -0.03125 0.99878 -0.04005 C 1.00139 -0.04676 1.00556 -0.05209 1.00816 -0.05903 C 1.00868 -0.06065 1.00868 -0.06273 1.00955 -0.06435 C 1.01424 -0.07338 1.02188 -0.08102 1.02639 -0.09005 C 1.03194 -0.10162 1.02899 -0.09792 1.03299 -0.10232 " pathEditMode="relative" rAng="0" ptsTypes="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" y="-3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  <p:bldLst>
      <p:bldP spid="130" grpId="0"/>
      <p:bldP spid="105" grpId="0" animBg="1"/>
      <p:bldP spid="105" grpId="1" animBg="1"/>
      <p:bldP spid="105" grpId="2" animBg="1"/>
      <p:bldP spid="105" grpId="3" animBg="1"/>
      <p:bldP spid="105" grpId="4" animBg="1"/>
      <p:bldP spid="105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http://dinoblog.org/wp-content/uploads/2008/06/big_ichty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36912"/>
            <a:ext cx="4320480" cy="1296144"/>
          </a:xfrm>
          <a:prstGeom prst="rect">
            <a:avLst/>
          </a:prstGeom>
          <a:noFill/>
        </p:spPr>
      </p:pic>
      <p:pic>
        <p:nvPicPr>
          <p:cNvPr id="111" name="Picture 2" descr="http://www.kinderclub.com.ua/images/product_images/info_images/old-160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FE2"/>
              </a:clrFrom>
              <a:clrTo>
                <a:srgbClr val="F5FF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3763862" cy="2132856"/>
          </a:xfrm>
          <a:prstGeom prst="rect">
            <a:avLst/>
          </a:prstGeom>
          <a:noFill/>
        </p:spPr>
      </p:pic>
      <p:pic>
        <p:nvPicPr>
          <p:cNvPr id="1026" name="Picture 2" descr="http://prehlife.weebly.com/uploads/2/2/0/8/22089980/490340_orig.png?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1857364"/>
            <a:ext cx="6991350" cy="4724401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5429256" y="3500438"/>
            <a:ext cx="42862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8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33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297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5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2213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9171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613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70926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53088" y="57148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3088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308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5308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5308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5308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5308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308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7004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7004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7004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004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2700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7004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7004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27004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7004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393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0046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92213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05255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8297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33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33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33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3133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3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33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338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31338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92213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92213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92213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92213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92213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92213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92213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92213" y="4137885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66130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79171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4438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33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18297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05255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227004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40046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5308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6613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679171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92213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714348" y="5143512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2. Травоядный ящер длиной до 9 метров и весом в 5 тонн. Его ноги похожи на лапы гигантской птицы. Рот был похож на клюв попугая. Листву и побеги срывал передними лапами и клювом.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9256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9256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2925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925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2925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292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9256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29256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2925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292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7422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86050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43240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86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905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8624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14876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7206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43570" y="50004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1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5984" y="794547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2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57422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57422" y="31311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7422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57422" y="24881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57422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57422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57422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57422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00833 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http://img.europokupka.com.ua/picture/giperpic/collecta_collecta_88622_dinoz_10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6575" y="6021288"/>
            <a:ext cx="6067425" cy="6629401"/>
          </a:xfrm>
          <a:prstGeom prst="rect">
            <a:avLst/>
          </a:prstGeom>
          <a:noFill/>
        </p:spPr>
      </p:pic>
      <p:pic>
        <p:nvPicPr>
          <p:cNvPr id="123" name="Picture 2" descr="http://dinoblog.org/wp-content/uploads/2008/06/big_ichty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36912"/>
            <a:ext cx="4320480" cy="1296144"/>
          </a:xfrm>
          <a:prstGeom prst="rect">
            <a:avLst/>
          </a:prstGeom>
          <a:noFill/>
        </p:spPr>
      </p:pic>
      <p:pic>
        <p:nvPicPr>
          <p:cNvPr id="122" name="Picture 2" descr="http://www.kinderclub.com.ua/images/product_images/info_images/old-160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FE2"/>
              </a:clrFrom>
              <a:clrTo>
                <a:srgbClr val="F5FF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3763862" cy="2132856"/>
          </a:xfrm>
          <a:prstGeom prst="rect">
            <a:avLst/>
          </a:prstGeom>
          <a:noFill/>
        </p:spPr>
      </p:pic>
      <p:pic>
        <p:nvPicPr>
          <p:cNvPr id="112" name="Picture 2" descr="http://prehlife.weebly.com/uploads/2/2/0/8/22089980/490340_orig.png?4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4645">
            <a:off x="-33203" y="171982"/>
            <a:ext cx="4155848" cy="2808312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5429256" y="3500438"/>
            <a:ext cx="42862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8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33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297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5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2213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9171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613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70926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53088" y="57148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3088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308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5308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5308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5308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5308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308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7004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7004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7004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004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2700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7004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7004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27004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7004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393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0046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92213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05255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8297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33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33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33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3133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3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33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338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31338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92213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92213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92213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92213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92213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92213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92213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92213" y="4137885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66130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79171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4438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33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18297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05255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227004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40046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5308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6613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679171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92213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251520" y="5072074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3. Самый длинный динозавр. От носа до кончика хвоста имел длину 28 метров. Его хвост составлял в длину 14 метров, а шея 7 метров. Несмотря на огромную длину, весил относительно немного благодаря полым, но прочным костям. Передвигался на четырех ногах. Питался листьями папоротников.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9256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9256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2925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925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2925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292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9256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29256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2925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292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7422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86050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43240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86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905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8624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14876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7206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43570" y="50004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1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5984" y="794547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2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57422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57422" y="31311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7422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57422" y="24881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57422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57422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57422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57422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59832" y="1484784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3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43240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43240" y="15594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15074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43240" y="25596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43240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143240" y="18452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43240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15074" y="31311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215074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31840" y="31316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31840" y="37890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5624E-6 L -0.00278 -0.881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http://img.europokupka.com.ua/picture/giperpic/collecta_collecta_88622_dinoz_10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340768"/>
            <a:ext cx="4349655" cy="4752528"/>
          </a:xfrm>
          <a:prstGeom prst="rect">
            <a:avLst/>
          </a:prstGeom>
          <a:noFill/>
        </p:spPr>
      </p:pic>
      <p:pic>
        <p:nvPicPr>
          <p:cNvPr id="123" name="Picture 2" descr="http://dinoblog.org/wp-content/uploads/2008/06/big_ichty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36912"/>
            <a:ext cx="4320480" cy="1296144"/>
          </a:xfrm>
          <a:prstGeom prst="rect">
            <a:avLst/>
          </a:prstGeom>
          <a:noFill/>
        </p:spPr>
      </p:pic>
      <p:pic>
        <p:nvPicPr>
          <p:cNvPr id="122" name="Picture 2" descr="http://www.kinderclub.com.ua/images/product_images/info_images/old-160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FE2"/>
              </a:clrFrom>
              <a:clrTo>
                <a:srgbClr val="F5FF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3763862" cy="2132856"/>
          </a:xfrm>
          <a:prstGeom prst="rect">
            <a:avLst/>
          </a:prstGeom>
          <a:noFill/>
        </p:spPr>
      </p:pic>
      <p:pic>
        <p:nvPicPr>
          <p:cNvPr id="112" name="Picture 2" descr="http://prehlife.weebly.com/uploads/2/2/0/8/22089980/490340_orig.png?4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4645">
            <a:off x="-33203" y="171982"/>
            <a:ext cx="4155848" cy="2808312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5429256" y="3500438"/>
            <a:ext cx="42862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8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33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297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5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2213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9171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613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70926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53088" y="57148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3088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308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5308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5308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5308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5308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308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7004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7004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7004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004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2700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7004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7004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27004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7004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393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0046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92213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05255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8297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33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33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33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3133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3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33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338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31338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92213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92213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92213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92213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92213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92213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92213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92213" y="4137885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66130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79171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4438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33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18297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05255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227004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40046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5308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6613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679171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92213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785786" y="588946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4. Летающий ящер с сильно удлиненным черепом, мощными крыльями со складывающимися летательными пальцами.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9256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9256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2925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925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2925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292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9256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1943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2925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292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7422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86050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43240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86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905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8624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14876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7206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43570" y="50004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1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5984" y="794547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2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57422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57422" y="31311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7422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57422" y="24881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57422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57422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57422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57422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63252" y="2143889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4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43240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43240" y="15594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43240" y="25596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43240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143240" y="18452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43240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15074" y="22048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31840" y="31316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31840" y="37890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59832" y="1484784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3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18434" name="Picture 2" descr="C:\Users\Пона\Pictures\Pteranodon 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916832" y="6021288"/>
            <a:ext cx="2808312" cy="2808312"/>
          </a:xfrm>
          <a:prstGeom prst="rect">
            <a:avLst/>
          </a:prstGeom>
          <a:noFill/>
        </p:spPr>
      </p:pic>
      <p:sp>
        <p:nvSpPr>
          <p:cNvPr id="128" name="TextBox 127"/>
          <p:cNvSpPr txBox="1"/>
          <p:nvPr/>
        </p:nvSpPr>
        <p:spPr>
          <a:xfrm>
            <a:off x="3563888" y="22048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5597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9516" y="28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7605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9613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591644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23928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6 2.71676E-6 C 0.11927 -0.01179 0.11875 -0.02127 0.13073 -0.0259 C 0.13681 -0.04786 0.1382 -0.06983 0.14202 -0.09249 C 0.14254 -0.09619 0.14445 -0.10659 0.14913 -0.1096 C 0.15851 -0.11515 0.17084 -0.1163 0.18073 -0.12 C 0.18247 -0.12139 0.18507 -0.12255 0.18611 -0.1244 C 0.18889 -0.12856 0.18993 -0.13619 0.19375 -0.13757 C 0.20365 -0.14012 0.21216 -0.14636 0.2217 -0.15029 C 0.22361 -0.15307 0.22656 -0.15538 0.22934 -0.15862 C 0.23525 -0.16879 0.23698 -0.17549 0.24514 -0.18266 C 0.25191 -0.19284 0.25799 -0.20185 0.26372 -0.21249 C 0.2658 -0.22844 0.27656 -0.2622 0.29115 -0.26775 C 0.29479 -0.27168 0.29983 -0.27376 0.30226 -0.27862 C 0.30816 -0.2911 0.30695 -0.30682 0.31511 -0.31723 C 0.32535 -0.34428 0.32778 -0.36971 0.33212 -0.39838 C 0.33212 -0.40208 0.33594 -0.50844 0.32466 -0.53966 C 0.32413 -0.54104 0.31806 -0.54729 0.31702 -0.54844 C 0.29618 -0.57804 0.33455 -0.52601 0.3099 -0.56347 C 0.30591 -0.56948 0.30122 -0.57457 0.29705 -0.58035 C 0.29184 -0.58752 0.28229 -0.60208 0.28229 -0.60185 C 0.28021 -0.61087 0.27656 -0.61896 0.27466 -0.62752 C 0.27222 -0.63977 0.27222 -0.64532 0.26563 -0.65549 C 0.26337 -0.66428 0.26025 -0.66752 0.25243 -0.67029 C 0.25191 -0.6726 0.2507 -0.67561 0.24879 -0.67723 C 0.2474 -0.67838 0.24479 -0.67746 0.24341 -0.67931 C 0.24271 -0.68093 0.24271 -0.68347 0.2415 -0.68532 C 0.2408 -0.68694 0.23889 -0.68833 0.23768 -0.68948 C 0.23316 -0.7022 0.23351 -0.71677 0.22656 -0.72856 C 0.22413 -0.73642 0.2217 -0.74336 0.21979 -0.75191 C 0.21858 -0.76347 0.21597 -0.77457 0.21597 -0.78613 C 0.21597 -0.80393 0.2125 -0.82359 0.21979 -0.83954 C 0.23316 -0.86983 0.26841 -0.87538 0.29306 -0.88231 C 0.29966 -0.88994 0.30625 -0.89596 0.31511 -0.89942 C 0.33525 -0.92231 0.30625 -0.89041 0.3283 -0.91029 C 0.33177 -0.9133 0.33403 -0.91815 0.33768 -0.92093 C 0.35191 -0.93203 0.34445 -0.92786 0.3599 -0.93388 C 0.36545 -0.93873 0.37066 -0.94405 0.37639 -0.9489 C 0.38004 -0.95515 0.38212 -0.96393 0.3875 -0.9681 C 0.40174 -0.97896 0.42118 -0.98012 0.4375 -0.98312 C 0.46302 -0.98752 0.48768 -0.99445 0.51337 -0.99792 C 0.55139 -1.00902 0.5908 -1.0044 0.62604 -0.98729 C 0.63959 -0.96023 0.62639 -0.97665 0.66302 -0.97018 C 0.67049 -0.96879 0.67726 -0.95677 0.6816 -0.95099 C 0.69306 -0.93549 0.70868 -0.91977 0.72587 -0.91445 C 0.74254 -0.90035 0.76129 -0.89757 0.78125 -0.89526 C 0.79358 -0.89064 0.79983 -0.88601 0.81094 -0.87607 C 0.81875 -0.86914 0.82136 -0.86174 0.83125 -0.85896 C 0.83733 -0.85179 0.84636 -0.84833 0.85347 -0.84185 C 0.8691 -0.82729 0.88733 -0.81549 0.90677 -0.81179 C 0.92795 -0.79954 0.93681 -0.80601 0.96632 -0.8074 C 0.99983 -0.81873 1.0349 -0.83191 1.06424 -0.85457 C 1.07049 -0.86521 1.07518 -0.87584 1.08073 -0.88671 C 1.08351 -0.89873 1.08594 -0.91052 1.09184 -0.92093 C 1.09566 -0.94752 1.09913 -0.96116 1.12344 -0.9681 C 1.12518 -0.96948 1.12691 -0.97133 1.12882 -0.97226 C 1.13125 -0.97341 1.1342 -0.97295 1.13629 -0.97434 C 1.13854 -0.97573 1.13976 -0.97896 1.14184 -0.98104 C 1.14531 -0.98428 1.16615 -0.99653 1.16945 -0.99792 C 1.17795 -1.00162 1.18698 -1.00324 1.19549 -1.00671 C 1.20365 -1.01573 1.21788 -1.01549 1.22882 -1.01711 C 1.24531 -1.01573 1.26216 -1.01526 1.27865 -1.01295 C 1.28195 -1.01249 1.28455 -1.00971 1.28785 -1.00879 C 1.29271 -1.00763 1.29775 -1.0074 1.30278 -1.00671 C 1.30643 -1.00532 1.31007 -1.0037 1.31372 -1.00231 C 1.31771 -1.0007 1.32674 -1.00023 1.32674 -1 " pathEditMode="relative" rAng="0" ptsTypes="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http://img.europokupka.com.ua/picture/giperpic/collecta_collecta_88622_dinoz_109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340768"/>
            <a:ext cx="4349655" cy="4752528"/>
          </a:xfrm>
          <a:prstGeom prst="rect">
            <a:avLst/>
          </a:prstGeom>
          <a:noFill/>
        </p:spPr>
      </p:pic>
      <p:pic>
        <p:nvPicPr>
          <p:cNvPr id="20486" name="Picture 6" descr="http://www.otoys.ru/picturesNew/mojo/b_38704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6696" y="2996952"/>
            <a:ext cx="6197912" cy="4132339"/>
          </a:xfrm>
          <a:prstGeom prst="rect">
            <a:avLst/>
          </a:prstGeom>
          <a:noFill/>
        </p:spPr>
      </p:pic>
      <p:pic>
        <p:nvPicPr>
          <p:cNvPr id="123" name="Picture 2" descr="http://dinoblog.org/wp-content/uploads/2008/06/big_ichty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36912"/>
            <a:ext cx="4320480" cy="1296144"/>
          </a:xfrm>
          <a:prstGeom prst="rect">
            <a:avLst/>
          </a:prstGeom>
          <a:noFill/>
        </p:spPr>
      </p:pic>
      <p:pic>
        <p:nvPicPr>
          <p:cNvPr id="122" name="Picture 2" descr="http://www.kinderclub.com.ua/images/product_images/info_images/old-160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FE2"/>
              </a:clrFrom>
              <a:clrTo>
                <a:srgbClr val="F5FF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3763862" cy="2132856"/>
          </a:xfrm>
          <a:prstGeom prst="rect">
            <a:avLst/>
          </a:prstGeom>
          <a:noFill/>
        </p:spPr>
      </p:pic>
      <p:pic>
        <p:nvPicPr>
          <p:cNvPr id="112" name="Picture 2" descr="http://prehlife.weebly.com/uploads/2/2/0/8/22089980/490340_orig.png?4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4645">
            <a:off x="-33203" y="171982"/>
            <a:ext cx="4155848" cy="2808312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5429256" y="3500438"/>
            <a:ext cx="42862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8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33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297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5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2213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9171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613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70926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53088" y="57148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3088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308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5308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5308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5308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5308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308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7004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7004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7004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004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2700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7004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7004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27004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7004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393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0046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92213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05255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8297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33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33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33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3133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3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33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338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31338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92213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92213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92213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92213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92213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92213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92213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92213" y="4137885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66130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79171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4438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33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18297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05255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227004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40046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5308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6613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679171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92213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179512" y="4797152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5. Шестиметровое травоядное животное с относительно маленькой головой. На </a:t>
            </a:r>
          </a:p>
          <a:p>
            <a:r>
              <a:rPr lang="ru-RU" sz="2000" dirty="0" smtClean="0">
                <a:latin typeface="Comic Sans MS" pitchFamily="66" charset="0"/>
              </a:rPr>
              <a:t>спине и хвосте имелись крупные костистые шипы в виде ромбовидных пластин, </a:t>
            </a:r>
            <a:r>
              <a:rPr lang="ru-RU" sz="2000" dirty="0" err="1" smtClean="0">
                <a:latin typeface="Comic Sans MS" pitchFamily="66" charset="0"/>
              </a:rPr>
              <a:t>защи-щавшие</a:t>
            </a:r>
            <a:r>
              <a:rPr lang="ru-RU" sz="2000" dirty="0" smtClean="0">
                <a:latin typeface="Comic Sans MS" pitchFamily="66" charset="0"/>
              </a:rPr>
              <a:t> динозавра от нападения хищников, а так же для терморегуляции организма.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9256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9256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2925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925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2925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292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9256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1943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2925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292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7422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86050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43240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86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905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8624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14876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7206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43570" y="50004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1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5984" y="794547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2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57422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57422" y="31311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7422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57422" y="24881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57422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57422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57422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57422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63252" y="2143889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4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43240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43240" y="15594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43240" y="25596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43240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143240" y="18452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43240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15074" y="22048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31840" y="31316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31840" y="37890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59832" y="1484784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3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563888" y="22048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5597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9516" y="28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7605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9613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591644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23928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231604" y="3501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31604" y="31409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231604" y="28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31604" y="24928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231604" y="11967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231604" y="15567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231604" y="18355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31604" y="9087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59596" y="847745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5</a:t>
            </a:r>
            <a:endParaRPr lang="ru-RU" sz="1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4" descr="http://animalreader.ru/wp-content/uploads/2014/09/Triceratops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8272C"/>
              </a:clrFrom>
              <a:clrTo>
                <a:srgbClr val="2827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78039">
            <a:off x="-253889" y="3185513"/>
            <a:ext cx="4752528" cy="2817173"/>
          </a:xfrm>
          <a:prstGeom prst="rect">
            <a:avLst/>
          </a:prstGeom>
          <a:noFill/>
        </p:spPr>
      </p:pic>
      <p:pic>
        <p:nvPicPr>
          <p:cNvPr id="20486" name="Picture 6" descr="http://www.otoys.ru/picturesNew/mojo/b_38704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6197912" cy="4132339"/>
          </a:xfrm>
          <a:prstGeom prst="rect">
            <a:avLst/>
          </a:prstGeom>
          <a:noFill/>
        </p:spPr>
      </p:pic>
      <p:pic>
        <p:nvPicPr>
          <p:cNvPr id="123" name="Picture 2" descr="http://dinoblog.org/wp-content/uploads/2008/06/big_ichty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36912"/>
            <a:ext cx="4320480" cy="1296144"/>
          </a:xfrm>
          <a:prstGeom prst="rect">
            <a:avLst/>
          </a:prstGeom>
          <a:noFill/>
        </p:spPr>
      </p:pic>
      <p:pic>
        <p:nvPicPr>
          <p:cNvPr id="122" name="Picture 2" descr="http://www.kinderclub.com.ua/images/product_images/info_images/old-160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FE2"/>
              </a:clrFrom>
              <a:clrTo>
                <a:srgbClr val="F5FF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3763862" cy="2132856"/>
          </a:xfrm>
          <a:prstGeom prst="rect">
            <a:avLst/>
          </a:prstGeom>
          <a:noFill/>
        </p:spPr>
      </p:pic>
      <p:pic>
        <p:nvPicPr>
          <p:cNvPr id="112" name="Picture 2" descr="http://prehlife.weebly.com/uploads/2/2/0/8/22089980/490340_orig.png?4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4645">
            <a:off x="38805" y="171982"/>
            <a:ext cx="4155848" cy="2808312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5429256" y="3500438"/>
            <a:ext cx="42862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8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33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297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5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2213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9171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613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70926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53088" y="57148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3088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308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5308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5308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5308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5308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308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7004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7004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7004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004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2700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7004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7004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27004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7004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393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0046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92213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05255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8297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33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33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33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3133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3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33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338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31338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92213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92213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92213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92213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92213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92213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92213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92213" y="4137885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66130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79171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4438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33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18297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05255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227004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40046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5308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6613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679171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92213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2843808" y="5129897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6. Животное имело два изогнутых огромных рога над глазами и один поменьше у носа. Форма рта сходна с клювом. Над головой роговое образование, похожее на щит. 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9256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9256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2925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925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2925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292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9256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1943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2925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292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7422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86050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43240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86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905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8624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14876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7206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43570" y="50004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1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5984" y="794547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2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57422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57422" y="31311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7422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57422" y="24881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57422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57422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57422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57422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63252" y="2143889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4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43240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43240" y="15594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43240" y="25596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43240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143240" y="18452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43240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15074" y="22048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31840" y="31316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31840" y="37890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59832" y="1484784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3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563888" y="22048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5597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9516" y="28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7605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9613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591644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23928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231604" y="3501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31604" y="31409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231604" y="28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31604" y="24928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231604" y="11967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231604" y="15567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231604" y="18355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31604" y="9087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59596" y="847745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5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411760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079476" y="44371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775220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355976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135260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923928" y="44371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719436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436096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799556" y="44371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28184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563888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Ц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267744" y="4448145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6</a:t>
            </a:r>
            <a:endParaRPr lang="ru-RU" sz="1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4" descr="http://animalreader.ru/wp-content/uploads/2014/09/Triceratops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8272C"/>
              </a:clrFrom>
              <a:clrTo>
                <a:srgbClr val="2827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78039">
            <a:off x="-253889" y="3185513"/>
            <a:ext cx="4752528" cy="2817173"/>
          </a:xfrm>
          <a:prstGeom prst="rect">
            <a:avLst/>
          </a:prstGeom>
          <a:noFill/>
        </p:spPr>
      </p:pic>
      <p:pic>
        <p:nvPicPr>
          <p:cNvPr id="123" name="Picture 2" descr="http://dinoblog.org/wp-content/uploads/2008/06/big_ichty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36912"/>
            <a:ext cx="4320480" cy="1296144"/>
          </a:xfrm>
          <a:prstGeom prst="rect">
            <a:avLst/>
          </a:prstGeom>
          <a:noFill/>
        </p:spPr>
      </p:pic>
      <p:pic>
        <p:nvPicPr>
          <p:cNvPr id="122" name="Picture 2" descr="http://www.kinderclub.com.ua/images/product_images/info_images/old-160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FE2"/>
              </a:clrFrom>
              <a:clrTo>
                <a:srgbClr val="F5FF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0"/>
            <a:ext cx="3763862" cy="2132856"/>
          </a:xfrm>
          <a:prstGeom prst="rect">
            <a:avLst/>
          </a:prstGeom>
          <a:noFill/>
        </p:spPr>
      </p:pic>
      <p:pic>
        <p:nvPicPr>
          <p:cNvPr id="112" name="Picture 2" descr="http://prehlife.weebly.com/uploads/2/2/0/8/22089980/490340_orig.png?4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4645">
            <a:off x="38805" y="171982"/>
            <a:ext cx="4155848" cy="2808312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5429256" y="3500438"/>
            <a:ext cx="42862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438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338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18297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5255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2213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9171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66130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70926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53088" y="57148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3088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5308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5308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5308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5308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5308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308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22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57422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57422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27004" y="89569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7004" y="1219917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7004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27004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2700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27004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27004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227004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7004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613934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0046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292213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05255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8297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31338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338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338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31338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38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31338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31338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31338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92213" y="1868354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92213" y="154413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92213" y="2516792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92213" y="2841010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292213" y="3165229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92213" y="3489448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292213" y="3813666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92213" y="4137885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66130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679171" y="219257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74438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13133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18297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05255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227004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840046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53088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66130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679171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92213" y="4462103"/>
            <a:ext cx="386958" cy="324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/>
          <p:cNvSpPr txBox="1"/>
          <p:nvPr/>
        </p:nvSpPr>
        <p:spPr>
          <a:xfrm>
            <a:off x="2915816" y="4869160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7. Самый свирепый хищник из всех когда-либо существовавших на нашей планете; имел рост до 15 метров и массу около 10 тонн.  Каждый шаг был длиной по 4 метра. Огромная двухметровая голова с двумя рядами огромных острых зубов.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9256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Б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29256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2925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29256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29256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29256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429256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1943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29256" y="314324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292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57422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86050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Х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143240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86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2905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86248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14876" y="8450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72066" y="8572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43570" y="500042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1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5984" y="794547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2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57422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57422" y="31311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7422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57422" y="24881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57422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357422" y="18573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57422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57422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63252" y="2143889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4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43240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43240" y="15594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83968" y="28453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43240" y="25596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43240" y="22024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143240" y="18452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143240" y="3488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15074" y="22048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283968" y="31409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31840" y="313167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31840" y="37890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К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59832" y="1484784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3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563888" y="22048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5597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9516" y="28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07605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96136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591644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923928" y="21955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231604" y="3501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31604" y="31409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231604" y="28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31604" y="24928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231604" y="11967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231604" y="15567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231604" y="18355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Г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31604" y="9087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159596" y="847745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5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411760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079476" y="44371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775220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355976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135260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923928" y="44371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719436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436096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799556" y="44371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228184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563888" y="44278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Ц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267744" y="4448145"/>
            <a:ext cx="42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6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158" name="Динозавр - Рев динозав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534" name="Picture 6" descr="http://dinoweb.ucoz.ru/_fr/2/04422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41983" y="-243408"/>
            <a:ext cx="13822495" cy="8613576"/>
          </a:xfrm>
          <a:prstGeom prst="rect">
            <a:avLst/>
          </a:prstGeom>
          <a:noFill/>
        </p:spPr>
      </p:pic>
      <p:sp>
        <p:nvSpPr>
          <p:cNvPr id="159" name="TextBox 158"/>
          <p:cNvSpPr txBox="1"/>
          <p:nvPr/>
        </p:nvSpPr>
        <p:spPr>
          <a:xfrm>
            <a:off x="4359396" y="15567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359396" y="18355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359396" y="385175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359396" y="25003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355976" y="34917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З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355976" y="413978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704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4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15" grpId="0"/>
      <p:bldP spid="159" grpId="0"/>
      <p:bldP spid="160" grpId="0"/>
      <p:bldP spid="162" grpId="0"/>
      <p:bldP spid="163" grpId="0"/>
      <p:bldP spid="1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637</Words>
  <Application>Microsoft Office PowerPoint</Application>
  <PresentationFormat>Экран (4:3)</PresentationFormat>
  <Paragraphs>354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Пона</cp:lastModifiedBy>
  <cp:revision>34</cp:revision>
  <dcterms:modified xsi:type="dcterms:W3CDTF">2015-04-06T15:38:39Z</dcterms:modified>
</cp:coreProperties>
</file>