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7" r:id="rId2"/>
    <p:sldId id="262" r:id="rId3"/>
    <p:sldId id="263" r:id="rId4"/>
    <p:sldId id="265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21A6-CE04-4FAF-80E5-33791F6F6607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C04D-9234-4724-B424-F29DD9EA2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21A6-CE04-4FAF-80E5-33791F6F6607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C04D-9234-4724-B424-F29DD9EA2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21A6-CE04-4FAF-80E5-33791F6F6607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C04D-9234-4724-B424-F29DD9EA2F2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21A6-CE04-4FAF-80E5-33791F6F6607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C04D-9234-4724-B424-F29DD9EA2F2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21A6-CE04-4FAF-80E5-33791F6F6607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C04D-9234-4724-B424-F29DD9EA2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21A6-CE04-4FAF-80E5-33791F6F6607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C04D-9234-4724-B424-F29DD9EA2F2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21A6-CE04-4FAF-80E5-33791F6F6607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C04D-9234-4724-B424-F29DD9EA2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21A6-CE04-4FAF-80E5-33791F6F6607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C04D-9234-4724-B424-F29DD9EA2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21A6-CE04-4FAF-80E5-33791F6F6607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C04D-9234-4724-B424-F29DD9EA2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21A6-CE04-4FAF-80E5-33791F6F6607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C04D-9234-4724-B424-F29DD9EA2F2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21A6-CE04-4FAF-80E5-33791F6F6607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C04D-9234-4724-B424-F29DD9EA2F2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F1721A6-CE04-4FAF-80E5-33791F6F6607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6B3C04D-9234-4724-B424-F29DD9EA2F2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7" y="908720"/>
            <a:ext cx="3939933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7864" y="6438532"/>
            <a:ext cx="20537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200" kern="0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Войтенко </a:t>
            </a:r>
            <a:r>
              <a:rPr lang="ru-RU" sz="1200" kern="0" dirty="0" err="1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Тетяна</a:t>
            </a:r>
            <a:r>
              <a:rPr lang="ru-RU" sz="1200" kern="0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 </a:t>
            </a:r>
            <a:r>
              <a:rPr lang="ru-RU" sz="1200" kern="0" dirty="0" err="1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Валеріївна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8196" name="Picture 4" descr="http://photos.wikimapia.org/p/00/02/44/89/12_fu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7762" y="3068960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85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5" y="6423953"/>
            <a:ext cx="20537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</a:rPr>
              <a:t>Войтенко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</a:rPr>
              <a:t>Тетяна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</a:rPr>
              <a:t>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</a:rPr>
              <a:t>Валеріївна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542764"/>
            <a:ext cx="4934273" cy="31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822001"/>
            <a:ext cx="3888432" cy="2324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21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3159" y="6375590"/>
            <a:ext cx="20537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Войтенко </a:t>
            </a:r>
            <a:r>
              <a:rPr lang="ru-RU" sz="1200" kern="0" dirty="0" err="1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Тетяна</a:t>
            </a:r>
            <a:r>
              <a:rPr lang="ru-RU" sz="1200" kern="0" dirty="0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 </a:t>
            </a:r>
            <a:r>
              <a:rPr lang="ru-RU" sz="1200" kern="0" dirty="0" err="1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Валеріївна</a:t>
            </a:r>
            <a:endParaRPr lang="ru-RU" dirty="0"/>
          </a:p>
        </p:txBody>
      </p:sp>
      <p:pic>
        <p:nvPicPr>
          <p:cNvPr id="6147" name="Picture 3" descr="F:\Фотографии класса\SAM_09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718" y="1628800"/>
            <a:ext cx="5604546" cy="420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13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6396138"/>
            <a:ext cx="20537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Войтенко </a:t>
            </a:r>
            <a:r>
              <a:rPr lang="ru-RU" sz="1200" kern="0" dirty="0" err="1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Тетяна</a:t>
            </a:r>
            <a:r>
              <a:rPr lang="ru-RU" sz="1200" kern="0" dirty="0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 </a:t>
            </a:r>
            <a:r>
              <a:rPr lang="ru-RU" sz="1200" kern="0" dirty="0" err="1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Валеріївна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9124" y="2981201"/>
            <a:ext cx="3990808" cy="298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://gorsovet.org.ua/wp-content/uploads/2009/01/dsc009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620" y="1052736"/>
            <a:ext cx="4384497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photos.wikimapia.org/p/00/02/72/51/26_bi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237481"/>
            <a:ext cx="2808312" cy="218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72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060848"/>
            <a:ext cx="669674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7905" marR="305435" algn="just">
              <a:lnSpc>
                <a:spcPct val="150000"/>
              </a:lnSpc>
              <a:spcAft>
                <a:spcPts val="0"/>
              </a:spcAft>
            </a:pPr>
            <a:r>
              <a:rPr lang="uk-UA" smtClean="0">
                <a:effectLst/>
                <a:latin typeface="Times New Roman"/>
                <a:ea typeface="Calibri"/>
              </a:rPr>
              <a:t>       </a:t>
            </a:r>
            <a:r>
              <a:rPr lang="uk-UA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На Донеччині є місто </a:t>
            </a:r>
            <a:r>
              <a:rPr lang="uk-UA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Курахове</a:t>
            </a:r>
            <a:r>
              <a:rPr lang="uk-UA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–</a:t>
            </a:r>
            <a:endParaRPr lang="ru-RU" dirty="0" smtClean="0">
              <a:solidFill>
                <a:srgbClr val="FF0000"/>
              </a:solidFill>
              <a:effectLst/>
              <a:latin typeface="Times New Roman"/>
              <a:ea typeface="Calibri"/>
            </a:endParaRPr>
          </a:p>
          <a:p>
            <a:pPr marL="118745" marR="30543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                     Славнозвісне із давніх часів,</a:t>
            </a:r>
            <a:endParaRPr lang="ru-RU" dirty="0" smtClean="0">
              <a:solidFill>
                <a:srgbClr val="FF0000"/>
              </a:solidFill>
              <a:effectLst/>
              <a:latin typeface="Times New Roman"/>
              <a:ea typeface="Calibri"/>
            </a:endParaRPr>
          </a:p>
          <a:p>
            <a:pPr marL="118745" marR="30543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                     Миле серцю, в душі не забуте,</a:t>
            </a:r>
            <a:endParaRPr lang="ru-RU" dirty="0" smtClean="0">
              <a:solidFill>
                <a:srgbClr val="FF0000"/>
              </a:solidFill>
              <a:effectLst/>
              <a:latin typeface="Times New Roman"/>
              <a:ea typeface="Calibri"/>
            </a:endParaRPr>
          </a:p>
          <a:p>
            <a:pPr marL="118745" marR="30543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                     Як легенда озер і лісів.</a:t>
            </a:r>
            <a:endParaRPr lang="ru-RU" dirty="0" smtClean="0">
              <a:solidFill>
                <a:srgbClr val="FF0000"/>
              </a:solidFill>
              <a:effectLst/>
              <a:latin typeface="Times New Roman"/>
              <a:ea typeface="Calibri"/>
            </a:endParaRPr>
          </a:p>
          <a:p>
            <a:pPr marL="118745" marR="30543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                                 </a:t>
            </a:r>
            <a:endParaRPr lang="ru-RU" dirty="0" smtClean="0">
              <a:solidFill>
                <a:srgbClr val="FF0000"/>
              </a:solidFill>
              <a:effectLst/>
              <a:latin typeface="Times New Roman"/>
              <a:ea typeface="Calibri"/>
            </a:endParaRPr>
          </a:p>
          <a:p>
            <a:pPr marL="118745" marR="30543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                    Любе місто моє, я кохаю тебе</a:t>
            </a:r>
            <a:endParaRPr lang="ru-RU" dirty="0" smtClean="0">
              <a:solidFill>
                <a:srgbClr val="FF0000"/>
              </a:solidFill>
              <a:effectLst/>
              <a:latin typeface="Times New Roman"/>
              <a:ea typeface="Calibri"/>
            </a:endParaRPr>
          </a:p>
          <a:p>
            <a:pPr marL="118745" marR="30543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                    За твої світанкові привіти,</a:t>
            </a:r>
            <a:endParaRPr lang="ru-RU" dirty="0" smtClean="0">
              <a:solidFill>
                <a:srgbClr val="FF0000"/>
              </a:solidFill>
              <a:effectLst/>
              <a:latin typeface="Times New Roman"/>
              <a:ea typeface="Calibri"/>
            </a:endParaRPr>
          </a:p>
          <a:p>
            <a:pPr marL="118745" marR="30543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                    За тополі твої, за твоїх </a:t>
            </a:r>
            <a:r>
              <a:rPr lang="uk-UA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солов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’</a:t>
            </a:r>
            <a:r>
              <a:rPr lang="uk-UA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їв,</a:t>
            </a:r>
            <a:endParaRPr lang="ru-RU" dirty="0" smtClean="0">
              <a:solidFill>
                <a:srgbClr val="FF0000"/>
              </a:solidFill>
              <a:effectLst/>
              <a:latin typeface="Times New Roman"/>
              <a:ea typeface="Calibri"/>
            </a:endParaRPr>
          </a:p>
          <a:p>
            <a:pPr marL="118745" marR="30543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                    За усмішку весняних квітів.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855" y="6324218"/>
            <a:ext cx="20537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Войтенко </a:t>
            </a:r>
            <a:r>
              <a:rPr lang="ru-RU" sz="1200" kern="0" dirty="0" err="1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Тетяна</a:t>
            </a:r>
            <a:r>
              <a:rPr lang="ru-RU" sz="1200" kern="0" dirty="0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 </a:t>
            </a:r>
            <a:r>
              <a:rPr lang="ru-RU" sz="1200" kern="0" dirty="0" err="1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Валеріївна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1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113</TotalTime>
  <Words>76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2013-10-23T12:42:59Z</dcterms:created>
  <dcterms:modified xsi:type="dcterms:W3CDTF">2013-11-19T17:58:13Z</dcterms:modified>
</cp:coreProperties>
</file>