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sldIdLst>
    <p:sldId id="256" r:id="rId2"/>
    <p:sldId id="257" r:id="rId3"/>
    <p:sldId id="258" r:id="rId4"/>
    <p:sldId id="266" r:id="rId5"/>
    <p:sldId id="259" r:id="rId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5" d="100"/>
          <a:sy n="75" d="100"/>
        </p:scale>
        <p:origin x="-102" y="-12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1721A6-CE04-4FAF-80E5-33791F6F6607}" type="datetimeFigureOut">
              <a:rPr lang="ru-RU" smtClean="0"/>
              <a:t>19.11.2013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B3C04D-9234-4724-B424-F29DD9EA2F2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1721A6-CE04-4FAF-80E5-33791F6F6607}" type="datetimeFigureOut">
              <a:rPr lang="ru-RU" smtClean="0"/>
              <a:t>19.11.2013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B3C04D-9234-4724-B424-F29DD9EA2F2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1721A6-CE04-4FAF-80E5-33791F6F6607}" type="datetimeFigureOut">
              <a:rPr lang="ru-RU" smtClean="0"/>
              <a:t>19.11.2013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B3C04D-9234-4724-B424-F29DD9EA2F23}" type="slidenum">
              <a:rPr lang="ru-RU" smtClean="0"/>
              <a:t>‹#›</a:t>
            </a:fld>
            <a:endParaRPr lang="ru-RU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1721A6-CE04-4FAF-80E5-33791F6F6607}" type="datetimeFigureOut">
              <a:rPr lang="ru-RU" smtClean="0"/>
              <a:t>19.11.2013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B3C04D-9234-4724-B424-F29DD9EA2F23}" type="slidenum">
              <a:rPr lang="ru-RU" smtClean="0"/>
              <a:t>‹#›</a:t>
            </a:fld>
            <a:endParaRPr lang="ru-RU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1721A6-CE04-4FAF-80E5-33791F6F6607}" type="datetimeFigureOut">
              <a:rPr lang="ru-RU" smtClean="0"/>
              <a:t>19.11.2013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B3C04D-9234-4724-B424-F29DD9EA2F2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1721A6-CE04-4FAF-80E5-33791F6F6607}" type="datetimeFigureOut">
              <a:rPr lang="ru-RU" smtClean="0"/>
              <a:t>19.11.2013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B3C04D-9234-4724-B424-F29DD9EA2F23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1721A6-CE04-4FAF-80E5-33791F6F6607}" type="datetimeFigureOut">
              <a:rPr lang="ru-RU" smtClean="0"/>
              <a:t>19.11.2013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B3C04D-9234-4724-B424-F29DD9EA2F2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1721A6-CE04-4FAF-80E5-33791F6F6607}" type="datetimeFigureOut">
              <a:rPr lang="ru-RU" smtClean="0"/>
              <a:t>19.11.2013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B3C04D-9234-4724-B424-F29DD9EA2F2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1721A6-CE04-4FAF-80E5-33791F6F6607}" type="datetimeFigureOut">
              <a:rPr lang="ru-RU" smtClean="0"/>
              <a:t>19.11.2013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B3C04D-9234-4724-B424-F29DD9EA2F2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1721A6-CE04-4FAF-80E5-33791F6F6607}" type="datetimeFigureOut">
              <a:rPr lang="ru-RU" smtClean="0"/>
              <a:t>19.11.2013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B3C04D-9234-4724-B424-F29DD9EA2F23}" type="slidenum">
              <a:rPr lang="ru-RU" smtClean="0"/>
              <a:t>‹#›</a:t>
            </a:fld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1721A6-CE04-4FAF-80E5-33791F6F6607}" type="datetimeFigureOut">
              <a:rPr lang="ru-RU" smtClean="0"/>
              <a:t>19.11.2013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B3C04D-9234-4724-B424-F29DD9EA2F23}" type="slidenum">
              <a:rPr lang="ru-RU" smtClean="0"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BF1721A6-CE04-4FAF-80E5-33791F6F6607}" type="datetimeFigureOut">
              <a:rPr lang="ru-RU" smtClean="0"/>
              <a:t>19.11.2013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56B3C04D-9234-4724-B424-F29DD9EA2F23}" type="slidenum">
              <a:rPr lang="ru-RU" smtClean="0"/>
              <a:t>‹#›</a:t>
            </a:fld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5576" y="2420888"/>
            <a:ext cx="7772400" cy="1470025"/>
          </a:xfrm>
        </p:spPr>
        <p:txBody>
          <a:bodyPr>
            <a:normAutofit/>
          </a:bodyPr>
          <a:lstStyle/>
          <a:p>
            <a:pPr marR="307975" algn="just">
              <a:spcAft>
                <a:spcPts val="0"/>
              </a:spcAft>
            </a:pPr>
            <a:r>
              <a:rPr lang="uk-UA" b="1" dirty="0" smtClean="0">
                <a:solidFill>
                  <a:srgbClr val="FF0000"/>
                </a:solidFill>
                <a:effectLst/>
                <a:latin typeface="Times New Roman"/>
                <a:ea typeface="Calibri"/>
              </a:rPr>
              <a:t>«Рідне місто, любимо тебе!»</a:t>
            </a:r>
            <a:r>
              <a:rPr lang="ru-RU" dirty="0" smtClean="0">
                <a:effectLst/>
                <a:latin typeface="Times New Roman"/>
                <a:ea typeface="Calibri"/>
              </a:rPr>
              <a:t/>
            </a:r>
            <a:br>
              <a:rPr lang="ru-RU" dirty="0" smtClean="0">
                <a:effectLst/>
                <a:latin typeface="Times New Roman"/>
                <a:ea typeface="Calibri"/>
              </a:rPr>
            </a:br>
            <a:endParaRPr lang="ru-RU" dirty="0"/>
          </a:p>
        </p:txBody>
      </p:sp>
      <p:sp>
        <p:nvSpPr>
          <p:cNvPr id="6" name="Подзаголовок 5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20744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r">
              <a:spcBef>
                <a:spcPct val="20000"/>
              </a:spcBef>
              <a:buClr>
                <a:srgbClr val="A5B592"/>
              </a:buClr>
              <a:buSzPct val="70000"/>
            </a:pPr>
            <a:r>
              <a:rPr lang="ru-RU" sz="28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Укладач</a:t>
            </a:r>
            <a:endParaRPr lang="ru-RU" sz="2800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r">
              <a:spcBef>
                <a:spcPct val="20000"/>
              </a:spcBef>
              <a:buClr>
                <a:srgbClr val="A5B592"/>
              </a:buClr>
              <a:buSzPct val="70000"/>
            </a:pPr>
            <a:r>
              <a:rPr lang="ru-RU" sz="2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учитель </a:t>
            </a:r>
            <a:r>
              <a:rPr lang="ru-RU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початкових</a:t>
            </a:r>
            <a:r>
              <a:rPr lang="ru-RU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класів</a:t>
            </a:r>
            <a:r>
              <a:rPr lang="ru-RU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lvl="0" algn="r">
              <a:spcBef>
                <a:spcPct val="20000"/>
              </a:spcBef>
              <a:buClr>
                <a:srgbClr val="A5B592"/>
              </a:buClr>
              <a:buSzPct val="70000"/>
            </a:pPr>
            <a:r>
              <a:rPr lang="ru-RU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Войтенко </a:t>
            </a:r>
            <a:r>
              <a:rPr lang="ru-RU" sz="28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Тетяна</a:t>
            </a:r>
            <a:r>
              <a:rPr lang="ru-RU" sz="2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Валеріївна</a:t>
            </a:r>
            <a:endParaRPr lang="ru-RU" sz="28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ctr">
              <a:spcBef>
                <a:spcPct val="20000"/>
              </a:spcBef>
              <a:buClr>
                <a:srgbClr val="A5B592"/>
              </a:buClr>
              <a:buSzPct val="70000"/>
            </a:pPr>
            <a:endParaRPr lang="ru-RU" sz="28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683568" y="474133"/>
            <a:ext cx="777686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24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Курахівська</a:t>
            </a:r>
            <a:r>
              <a:rPr lang="ru-RU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24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загальноосвітня</a:t>
            </a:r>
            <a:r>
              <a:rPr lang="ru-RU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школа  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I-III </a:t>
            </a:r>
            <a:r>
              <a:rPr lang="ru-RU" sz="24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ступенів</a:t>
            </a:r>
            <a:r>
              <a:rPr lang="ru-RU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№1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3707904" y="5589240"/>
            <a:ext cx="112082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2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2013 </a:t>
            </a:r>
            <a:r>
              <a:rPr kumimoji="0" lang="uk-UA" sz="24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р</a:t>
            </a:r>
            <a:r>
              <a:rPr kumimoji="0" lang="uk-UA" sz="2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.</a:t>
            </a:r>
            <a:endParaRPr kumimoji="0" lang="ru-RU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275856" y="6146954"/>
            <a:ext cx="2053767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Franklin Gothic Book"/>
              </a:rPr>
              <a:t>Войтенко </a:t>
            </a:r>
            <a:r>
              <a:rPr kumimoji="0" lang="ru-RU" sz="12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Franklin Gothic Book"/>
              </a:rPr>
              <a:t>Тетяна</a:t>
            </a:r>
            <a:r>
              <a:rPr kumimoji="0" lang="ru-RU" sz="12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Franklin Gothic Book"/>
              </a:rPr>
              <a:t> </a:t>
            </a:r>
            <a:r>
              <a:rPr kumimoji="0" lang="ru-RU" sz="12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Franklin Gothic Book"/>
              </a:rPr>
              <a:t>Валеріївна</a:t>
            </a:r>
            <a:endParaRPr kumimoji="0" lang="ru-RU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33839821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4" name="Picture 10" descr="http://www.fotokanal.com/images/64/picture-3895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3568" y="810021"/>
            <a:ext cx="4104455" cy="56197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3275856" y="6146954"/>
            <a:ext cx="2053767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Franklin Gothic Book"/>
              </a:rPr>
              <a:t>Войтенко </a:t>
            </a:r>
            <a:r>
              <a:rPr kumimoji="0" lang="ru-RU" sz="12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Franklin Gothic Book"/>
              </a:rPr>
              <a:t>Тетяна</a:t>
            </a:r>
            <a:r>
              <a:rPr kumimoji="0" lang="ru-RU" sz="12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Franklin Gothic Book"/>
              </a:rPr>
              <a:t> </a:t>
            </a:r>
            <a:r>
              <a:rPr kumimoji="0" lang="ru-RU" sz="12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Franklin Gothic Book"/>
              </a:rPr>
              <a:t>Валеріївна</a:t>
            </a:r>
            <a:endParaRPr kumimoji="0" lang="ru-RU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32096794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4" name="Picture 6" descr="http://upload.wikimedia.org/wikipedia/commons/thumb/b/b6/Kurachovo_power-station.jpg/220px-Kurachovo_power-statio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2276872"/>
            <a:ext cx="2691832" cy="15049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3274345" y="6385864"/>
            <a:ext cx="2053767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Franklin Gothic Book"/>
              </a:rPr>
              <a:t>Войтенко </a:t>
            </a:r>
            <a:r>
              <a:rPr kumimoji="0" lang="ru-RU" sz="12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Franklin Gothic Book"/>
              </a:rPr>
              <a:t>Тетяна</a:t>
            </a:r>
            <a:r>
              <a:rPr kumimoji="0" lang="ru-RU" sz="12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Franklin Gothic Book"/>
              </a:rPr>
              <a:t> </a:t>
            </a:r>
            <a:r>
              <a:rPr kumimoji="0" lang="ru-RU" sz="12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Franklin Gothic Book"/>
              </a:rPr>
              <a:t>Валеріївна</a:t>
            </a:r>
            <a:endParaRPr kumimoji="0" lang="ru-RU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1519" y="980728"/>
            <a:ext cx="5754687" cy="3438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8" name="Picture 10" descr="http://farm6.static.flickr.com/5309/5731249051_918b091171_z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53228" y="4249957"/>
            <a:ext cx="6096000" cy="2124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834674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0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0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0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33159" y="6423953"/>
            <a:ext cx="2053767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200" kern="0" dirty="0">
                <a:solidFill>
                  <a:prstClr val="black">
                    <a:tint val="75000"/>
                  </a:prstClr>
                </a:solidFill>
                <a:latin typeface="Franklin Gothic Book"/>
              </a:rPr>
              <a:t>Войтенко </a:t>
            </a:r>
            <a:r>
              <a:rPr lang="ru-RU" sz="1200" kern="0" dirty="0" err="1">
                <a:solidFill>
                  <a:prstClr val="black">
                    <a:tint val="75000"/>
                  </a:prstClr>
                </a:solidFill>
                <a:latin typeface="Franklin Gothic Book"/>
              </a:rPr>
              <a:t>Тетяна</a:t>
            </a:r>
            <a:r>
              <a:rPr lang="ru-RU" sz="1200" kern="0" dirty="0">
                <a:solidFill>
                  <a:prstClr val="black">
                    <a:tint val="75000"/>
                  </a:prstClr>
                </a:solidFill>
                <a:latin typeface="Franklin Gothic Book"/>
              </a:rPr>
              <a:t> </a:t>
            </a:r>
            <a:r>
              <a:rPr lang="ru-RU" sz="1200" kern="0" dirty="0" err="1">
                <a:solidFill>
                  <a:prstClr val="black">
                    <a:tint val="75000"/>
                  </a:prstClr>
                </a:solidFill>
                <a:latin typeface="Franklin Gothic Book"/>
              </a:rPr>
              <a:t>Валеріївна</a:t>
            </a:r>
            <a:endParaRPr lang="ru-RU" kern="0" dirty="0">
              <a:solidFill>
                <a:sysClr val="windowText" lastClr="000000"/>
              </a:solidFill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331640" y="495750"/>
            <a:ext cx="6332413" cy="56477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879023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3275856" y="6423953"/>
            <a:ext cx="2053767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Franklin Gothic Book"/>
              </a:rPr>
              <a:t>Войтенко </a:t>
            </a:r>
            <a:r>
              <a:rPr kumimoji="0" lang="ru-RU" sz="12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Franklin Gothic Book"/>
              </a:rPr>
              <a:t>Тетяна</a:t>
            </a:r>
            <a:r>
              <a:rPr kumimoji="0" lang="ru-RU" sz="12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Franklin Gothic Book"/>
              </a:rPr>
              <a:t> </a:t>
            </a:r>
            <a:r>
              <a:rPr kumimoji="0" lang="ru-RU" sz="12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Franklin Gothic Book"/>
              </a:rPr>
              <a:t>Валеріївна</a:t>
            </a:r>
            <a:endParaRPr kumimoji="0" lang="ru-RU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3568" y="429395"/>
            <a:ext cx="3878057" cy="56639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2060848"/>
            <a:ext cx="3130809" cy="50952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1536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Волна">
  <a:themeElements>
    <a:clrScheme name="Горизонт">
      <a:dk1>
        <a:srgbClr val="000000"/>
      </a:dk1>
      <a:lt1>
        <a:srgbClr val="FFFFFF"/>
      </a:lt1>
      <a:dk2>
        <a:srgbClr val="1F2123"/>
      </a:dk2>
      <a:lt2>
        <a:srgbClr val="DC9E1F"/>
      </a:lt2>
      <a:accent1>
        <a:srgbClr val="7E97AD"/>
      </a:accent1>
      <a:accent2>
        <a:srgbClr val="CC8E60"/>
      </a:accent2>
      <a:accent3>
        <a:srgbClr val="7A6A60"/>
      </a:accent3>
      <a:accent4>
        <a:srgbClr val="B4936D"/>
      </a:accent4>
      <a:accent5>
        <a:srgbClr val="67787B"/>
      </a:accent5>
      <a:accent6>
        <a:srgbClr val="9D936F"/>
      </a:accent6>
      <a:hlink>
        <a:srgbClr val="646464"/>
      </a:hlink>
      <a:folHlink>
        <a:srgbClr val="969696"/>
      </a:folHlink>
    </a:clrScheme>
    <a:fontScheme name="Волна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Волна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113</TotalTime>
  <Words>40</Words>
  <Application>Microsoft Office PowerPoint</Application>
  <PresentationFormat>Экран (4:3)</PresentationFormat>
  <Paragraphs>11</Paragraphs>
  <Slides>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6" baseType="lpstr">
      <vt:lpstr>Волна</vt:lpstr>
      <vt:lpstr>«Рідне місто, любимо тебе!» 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COMP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User</cp:lastModifiedBy>
  <cp:revision>17</cp:revision>
  <dcterms:created xsi:type="dcterms:W3CDTF">2013-10-23T12:42:59Z</dcterms:created>
  <dcterms:modified xsi:type="dcterms:W3CDTF">2013-11-19T17:54:35Z</dcterms:modified>
</cp:coreProperties>
</file>