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4" r:id="rId4"/>
    <p:sldId id="293" r:id="rId5"/>
    <p:sldId id="280" r:id="rId6"/>
    <p:sldId id="295" r:id="rId7"/>
    <p:sldId id="269" r:id="rId8"/>
    <p:sldId id="273" r:id="rId9"/>
    <p:sldId id="300" r:id="rId10"/>
    <p:sldId id="282" r:id="rId11"/>
    <p:sldId id="283" r:id="rId12"/>
    <p:sldId id="292" r:id="rId13"/>
    <p:sldId id="272" r:id="rId14"/>
    <p:sldId id="286" r:id="rId15"/>
    <p:sldId id="296" r:id="rId16"/>
    <p:sldId id="297" r:id="rId17"/>
    <p:sldId id="287" r:id="rId18"/>
    <p:sldId id="285" r:id="rId19"/>
    <p:sldId id="299" r:id="rId20"/>
    <p:sldId id="301" r:id="rId21"/>
    <p:sldId id="298" r:id="rId22"/>
    <p:sldId id="303" r:id="rId23"/>
    <p:sldId id="302" r:id="rId24"/>
    <p:sldId id="262" r:id="rId25"/>
    <p:sldId id="288" r:id="rId26"/>
    <p:sldId id="27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2009-2010 уч.г.</c:v>
                </c:pt>
                <c:pt idx="1">
                  <c:v>2010-2011 уч.г.</c:v>
                </c:pt>
                <c:pt idx="2">
                  <c:v>2011-2012 уч.г.</c:v>
                </c:pt>
                <c:pt idx="3">
                  <c:v>2012-2013 уч.г.</c:v>
                </c:pt>
                <c:pt idx="4">
                  <c:v>2013-2014 уч.г.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1008</c:v>
                </c:pt>
                <c:pt idx="1">
                  <c:v>976</c:v>
                </c:pt>
                <c:pt idx="2">
                  <c:v>804</c:v>
                </c:pt>
                <c:pt idx="3">
                  <c:v>1041</c:v>
                </c:pt>
                <c:pt idx="4">
                  <c:v>1133</c:v>
                </c:pt>
              </c:numCache>
            </c:numRef>
          </c:val>
        </c:ser>
        <c:dLbls>
          <c:showVal val="1"/>
        </c:dLbls>
        <c:shape val="box"/>
        <c:axId val="83906560"/>
        <c:axId val="83908096"/>
        <c:axId val="0"/>
      </c:bar3DChart>
      <c:catAx>
        <c:axId val="83906560"/>
        <c:scaling>
          <c:orientation val="minMax"/>
        </c:scaling>
        <c:axPos val="b"/>
        <c:tickLblPos val="nextTo"/>
        <c:crossAx val="83908096"/>
        <c:crosses val="autoZero"/>
        <c:auto val="1"/>
        <c:lblAlgn val="ctr"/>
        <c:lblOffset val="100"/>
      </c:catAx>
      <c:valAx>
        <c:axId val="83908096"/>
        <c:scaling>
          <c:orientation val="minMax"/>
        </c:scaling>
        <c:axPos val="l"/>
        <c:numFmt formatCode="General" sourceLinked="1"/>
        <c:tickLblPos val="nextTo"/>
        <c:crossAx val="839065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Лист1!$A$2:$A$27</c:f>
              <c:strCache>
                <c:ptCount val="26"/>
                <c:pt idx="0">
                  <c:v>МБОУ СОШ №3</c:v>
                </c:pt>
                <c:pt idx="1">
                  <c:v>МБОУ СОШ №4</c:v>
                </c:pt>
                <c:pt idx="2">
                  <c:v>МБОУ СОШ №6</c:v>
                </c:pt>
                <c:pt idx="3">
                  <c:v>МБОУ СОШ №8</c:v>
                </c:pt>
                <c:pt idx="4">
                  <c:v>МБОУ СОШ №9</c:v>
                </c:pt>
                <c:pt idx="5">
                  <c:v>МБОУ ООШ №10</c:v>
                </c:pt>
                <c:pt idx="6">
                  <c:v>МБОУ СОШ №11</c:v>
                </c:pt>
                <c:pt idx="7">
                  <c:v>МБОУ СОШ №12</c:v>
                </c:pt>
                <c:pt idx="8">
                  <c:v>МБОУ гимназия №14</c:v>
                </c:pt>
                <c:pt idx="9">
                  <c:v>МБОУ Ближнепесоченская ООШ №1</c:v>
                </c:pt>
                <c:pt idx="10">
                  <c:v>МБОУ Вильская СОШ</c:v>
                </c:pt>
                <c:pt idx="11">
                  <c:v>МБОУ Досчатинская СОШ</c:v>
                </c:pt>
                <c:pt idx="12">
                  <c:v>МБОУ СОШ п.Дружба</c:v>
                </c:pt>
                <c:pt idx="13">
                  <c:v>МБОУ Нижневерейская СОШ</c:v>
                </c:pt>
                <c:pt idx="14">
                  <c:v>МБОУ Новодмитриевская СОШ</c:v>
                </c:pt>
                <c:pt idx="15">
                  <c:v>МБОУ Проволоченская СОШ</c:v>
                </c:pt>
                <c:pt idx="16">
                  <c:v>МБОУ Туртапинская СОШ</c:v>
                </c:pt>
                <c:pt idx="17">
                  <c:v>МБОУ Чупалейская СОШ</c:v>
                </c:pt>
                <c:pt idx="18">
                  <c:v>МБОУ ШиморскаяСОШ</c:v>
                </c:pt>
                <c:pt idx="19">
                  <c:v>МКОУ С(К)ОШ VIII вида</c:v>
                </c:pt>
                <c:pt idx="20">
                  <c:v>МБОУ ДОД ДДК(и) "Радуга"</c:v>
                </c:pt>
                <c:pt idx="21">
                  <c:v>МБОУ ДОД ДДТ</c:v>
                </c:pt>
                <c:pt idx="22">
                  <c:v>МБОУ ДОД ЦДТТ</c:v>
                </c:pt>
                <c:pt idx="23">
                  <c:v>МБОУ ДОД ДЦ "Чайка"</c:v>
                </c:pt>
                <c:pt idx="24">
                  <c:v>МБОУ ДОД ДЮЦ "ЦТиК"</c:v>
                </c:pt>
                <c:pt idx="25">
                  <c:v>МБОУ Мотмосская СОШ</c:v>
                </c:pt>
              </c:strCache>
            </c:strRef>
          </c:cat>
          <c:val>
            <c:numRef>
              <c:f>Лист1!$B$2:$B$27</c:f>
              <c:numCache>
                <c:formatCode>General</c:formatCode>
                <c:ptCount val="26"/>
                <c:pt idx="0">
                  <c:v>8</c:v>
                </c:pt>
                <c:pt idx="1">
                  <c:v>14</c:v>
                </c:pt>
                <c:pt idx="2">
                  <c:v>8</c:v>
                </c:pt>
                <c:pt idx="3">
                  <c:v>2</c:v>
                </c:pt>
                <c:pt idx="4">
                  <c:v>11</c:v>
                </c:pt>
                <c:pt idx="5">
                  <c:v>4</c:v>
                </c:pt>
                <c:pt idx="6">
                  <c:v>11</c:v>
                </c:pt>
                <c:pt idx="7">
                  <c:v>5</c:v>
                </c:pt>
                <c:pt idx="8">
                  <c:v>17</c:v>
                </c:pt>
                <c:pt idx="9">
                  <c:v>7</c:v>
                </c:pt>
                <c:pt idx="10">
                  <c:v>8</c:v>
                </c:pt>
                <c:pt idx="11">
                  <c:v>7</c:v>
                </c:pt>
                <c:pt idx="12">
                  <c:v>5</c:v>
                </c:pt>
                <c:pt idx="13">
                  <c:v>7</c:v>
                </c:pt>
                <c:pt idx="14">
                  <c:v>11</c:v>
                </c:pt>
                <c:pt idx="15">
                  <c:v>4</c:v>
                </c:pt>
                <c:pt idx="16">
                  <c:v>7</c:v>
                </c:pt>
                <c:pt idx="17">
                  <c:v>7</c:v>
                </c:pt>
                <c:pt idx="18">
                  <c:v>5</c:v>
                </c:pt>
                <c:pt idx="19">
                  <c:v>4</c:v>
                </c:pt>
                <c:pt idx="20">
                  <c:v>11</c:v>
                </c:pt>
                <c:pt idx="21">
                  <c:v>13</c:v>
                </c:pt>
                <c:pt idx="22">
                  <c:v>18</c:v>
                </c:pt>
                <c:pt idx="23">
                  <c:v>17</c:v>
                </c:pt>
                <c:pt idx="24">
                  <c:v>12</c:v>
                </c:pt>
                <c:pt idx="25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Лист1!$A$2:$A$27</c:f>
              <c:strCache>
                <c:ptCount val="26"/>
                <c:pt idx="0">
                  <c:v>МБОУ СОШ №3</c:v>
                </c:pt>
                <c:pt idx="1">
                  <c:v>МБОУ СОШ №4</c:v>
                </c:pt>
                <c:pt idx="2">
                  <c:v>МБОУ СОШ №6</c:v>
                </c:pt>
                <c:pt idx="3">
                  <c:v>МБОУ СОШ №8</c:v>
                </c:pt>
                <c:pt idx="4">
                  <c:v>МБОУ СОШ №9</c:v>
                </c:pt>
                <c:pt idx="5">
                  <c:v>МБОУ ООШ №10</c:v>
                </c:pt>
                <c:pt idx="6">
                  <c:v>МБОУ СОШ №11</c:v>
                </c:pt>
                <c:pt idx="7">
                  <c:v>МБОУ СОШ №12</c:v>
                </c:pt>
                <c:pt idx="8">
                  <c:v>МБОУ гимназия №14</c:v>
                </c:pt>
                <c:pt idx="9">
                  <c:v>МБОУ Ближнепесоченская ООШ №1</c:v>
                </c:pt>
                <c:pt idx="10">
                  <c:v>МБОУ Вильская СОШ</c:v>
                </c:pt>
                <c:pt idx="11">
                  <c:v>МБОУ Досчатинская СОШ</c:v>
                </c:pt>
                <c:pt idx="12">
                  <c:v>МБОУ СОШ п.Дружба</c:v>
                </c:pt>
                <c:pt idx="13">
                  <c:v>МБОУ Нижневерейская СОШ</c:v>
                </c:pt>
                <c:pt idx="14">
                  <c:v>МБОУ Новодмитриевская СОШ</c:v>
                </c:pt>
                <c:pt idx="15">
                  <c:v>МБОУ Проволоченская СОШ</c:v>
                </c:pt>
                <c:pt idx="16">
                  <c:v>МБОУ Туртапинская СОШ</c:v>
                </c:pt>
                <c:pt idx="17">
                  <c:v>МБОУ Чупалейская СОШ</c:v>
                </c:pt>
                <c:pt idx="18">
                  <c:v>МБОУ ШиморскаяСОШ</c:v>
                </c:pt>
                <c:pt idx="19">
                  <c:v>МКОУ С(К)ОШ VIII вида</c:v>
                </c:pt>
                <c:pt idx="20">
                  <c:v>МБОУ ДОД ДДК(и) "Радуга"</c:v>
                </c:pt>
                <c:pt idx="21">
                  <c:v>МБОУ ДОД ДДТ</c:v>
                </c:pt>
                <c:pt idx="22">
                  <c:v>МБОУ ДОД ЦДТТ</c:v>
                </c:pt>
                <c:pt idx="23">
                  <c:v>МБОУ ДОД ДЦ "Чайка"</c:v>
                </c:pt>
                <c:pt idx="24">
                  <c:v>МБОУ ДОД ДЮЦ "ЦТиК"</c:v>
                </c:pt>
                <c:pt idx="25">
                  <c:v>МБОУ Мотмосская СОШ</c:v>
                </c:pt>
              </c:strCache>
            </c:strRef>
          </c:cat>
          <c:val>
            <c:numRef>
              <c:f>Лист1!$C$2:$C$27</c:f>
              <c:numCache>
                <c:formatCode>General</c:formatCode>
                <c:ptCount val="2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Лист1!$A$2:$A$27</c:f>
              <c:strCache>
                <c:ptCount val="26"/>
                <c:pt idx="0">
                  <c:v>МБОУ СОШ №3</c:v>
                </c:pt>
                <c:pt idx="1">
                  <c:v>МБОУ СОШ №4</c:v>
                </c:pt>
                <c:pt idx="2">
                  <c:v>МБОУ СОШ №6</c:v>
                </c:pt>
                <c:pt idx="3">
                  <c:v>МБОУ СОШ №8</c:v>
                </c:pt>
                <c:pt idx="4">
                  <c:v>МБОУ СОШ №9</c:v>
                </c:pt>
                <c:pt idx="5">
                  <c:v>МБОУ ООШ №10</c:v>
                </c:pt>
                <c:pt idx="6">
                  <c:v>МБОУ СОШ №11</c:v>
                </c:pt>
                <c:pt idx="7">
                  <c:v>МБОУ СОШ №12</c:v>
                </c:pt>
                <c:pt idx="8">
                  <c:v>МБОУ гимназия №14</c:v>
                </c:pt>
                <c:pt idx="9">
                  <c:v>МБОУ Ближнепесоченская ООШ №1</c:v>
                </c:pt>
                <c:pt idx="10">
                  <c:v>МБОУ Вильская СОШ</c:v>
                </c:pt>
                <c:pt idx="11">
                  <c:v>МБОУ Досчатинская СОШ</c:v>
                </c:pt>
                <c:pt idx="12">
                  <c:v>МБОУ СОШ п.Дружба</c:v>
                </c:pt>
                <c:pt idx="13">
                  <c:v>МБОУ Нижневерейская СОШ</c:v>
                </c:pt>
                <c:pt idx="14">
                  <c:v>МБОУ Новодмитриевская СОШ</c:v>
                </c:pt>
                <c:pt idx="15">
                  <c:v>МБОУ Проволоченская СОШ</c:v>
                </c:pt>
                <c:pt idx="16">
                  <c:v>МБОУ Туртапинская СОШ</c:v>
                </c:pt>
                <c:pt idx="17">
                  <c:v>МБОУ Чупалейская СОШ</c:v>
                </c:pt>
                <c:pt idx="18">
                  <c:v>МБОУ ШиморскаяСОШ</c:v>
                </c:pt>
                <c:pt idx="19">
                  <c:v>МКОУ С(К)ОШ VIII вида</c:v>
                </c:pt>
                <c:pt idx="20">
                  <c:v>МБОУ ДОД ДДК(и) "Радуга"</c:v>
                </c:pt>
                <c:pt idx="21">
                  <c:v>МБОУ ДОД ДДТ</c:v>
                </c:pt>
                <c:pt idx="22">
                  <c:v>МБОУ ДОД ЦДТТ</c:v>
                </c:pt>
                <c:pt idx="23">
                  <c:v>МБОУ ДОД ДЦ "Чайка"</c:v>
                </c:pt>
                <c:pt idx="24">
                  <c:v>МБОУ ДОД ДЮЦ "ЦТиК"</c:v>
                </c:pt>
                <c:pt idx="25">
                  <c:v>МБОУ Мотмосская СОШ</c:v>
                </c:pt>
              </c:strCache>
            </c:strRef>
          </c:cat>
          <c:val>
            <c:numRef>
              <c:f>Лист1!$D$2:$D$27</c:f>
              <c:numCache>
                <c:formatCode>General</c:formatCode>
                <c:ptCount val="26"/>
              </c:numCache>
            </c:numRef>
          </c:val>
        </c:ser>
        <c:dLbls>
          <c:showVal val="1"/>
        </c:dLbls>
        <c:axId val="82839808"/>
        <c:axId val="82857984"/>
      </c:barChart>
      <c:catAx>
        <c:axId val="82839808"/>
        <c:scaling>
          <c:orientation val="minMax"/>
        </c:scaling>
        <c:axPos val="l"/>
        <c:tickLblPos val="nextTo"/>
        <c:txPr>
          <a:bodyPr/>
          <a:lstStyle/>
          <a:p>
            <a:pPr>
              <a:defRPr sz="1500" b="0" i="0">
                <a:effectLst/>
              </a:defRPr>
            </a:pPr>
            <a:endParaRPr lang="ru-RU"/>
          </a:p>
        </c:txPr>
        <c:crossAx val="82857984"/>
        <c:crosses val="autoZero"/>
        <c:auto val="1"/>
        <c:lblAlgn val="ctr"/>
        <c:lblOffset val="100"/>
      </c:catAx>
      <c:valAx>
        <c:axId val="8285798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28398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view3D>
      <c:rAngAx val="1"/>
    </c:view3D>
    <c:plotArea>
      <c:layout>
        <c:manualLayout>
          <c:layoutTarget val="inner"/>
          <c:xMode val="edge"/>
          <c:yMode val="edge"/>
          <c:x val="8.1835071332543197E-2"/>
          <c:y val="4.3380009058822534E-2"/>
          <c:w val="0.90036619274718632"/>
          <c:h val="0.648294420278090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Победители и призеры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2010-2011 уч.г.</c:v>
                </c:pt>
                <c:pt idx="1">
                  <c:v>2011-2012 уч.г.</c:v>
                </c:pt>
                <c:pt idx="2">
                  <c:v>2012-2013 уч.г.</c:v>
                </c:pt>
                <c:pt idx="3">
                  <c:v>2013-2014 уч.г.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9</c:v>
                </c:pt>
                <c:pt idx="2">
                  <c:v>31</c:v>
                </c:pt>
                <c:pt idx="3">
                  <c:v>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Участники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Лист1!$A$2:$A$5</c:f>
              <c:strCache>
                <c:ptCount val="4"/>
                <c:pt idx="0">
                  <c:v>2010-2011 уч.г.</c:v>
                </c:pt>
                <c:pt idx="1">
                  <c:v>2011-2012 уч.г.</c:v>
                </c:pt>
                <c:pt idx="2">
                  <c:v>2012-2013 уч.г.</c:v>
                </c:pt>
                <c:pt idx="3">
                  <c:v>2013-2014 уч.г.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188</c:v>
                </c:pt>
                <c:pt idx="1">
                  <c:v>149</c:v>
                </c:pt>
                <c:pt idx="2">
                  <c:v>202</c:v>
                </c:pt>
                <c:pt idx="3">
                  <c:v>199</c:v>
                </c:pt>
              </c:numCache>
            </c:numRef>
          </c:val>
        </c:ser>
        <c:dLbls>
          <c:showVal val="1"/>
        </c:dLbls>
        <c:gapWidth val="75"/>
        <c:shape val="box"/>
        <c:axId val="95305088"/>
        <c:axId val="95310976"/>
        <c:axId val="0"/>
      </c:bar3DChart>
      <c:catAx>
        <c:axId val="95305088"/>
        <c:scaling>
          <c:orientation val="minMax"/>
        </c:scaling>
        <c:axPos val="b"/>
        <c:numFmt formatCode="General" sourceLinked="1"/>
        <c:majorTickMark val="none"/>
        <c:tickLblPos val="nextTo"/>
        <c:crossAx val="95310976"/>
        <c:crosses val="autoZero"/>
        <c:auto val="1"/>
        <c:lblAlgn val="ctr"/>
        <c:lblOffset val="100"/>
      </c:catAx>
      <c:valAx>
        <c:axId val="95310976"/>
        <c:scaling>
          <c:orientation val="minMax"/>
        </c:scaling>
        <c:axPos val="l"/>
        <c:numFmt formatCode="General" sourceLinked="1"/>
        <c:majorTickMark val="none"/>
        <c:tickLblPos val="nextTo"/>
        <c:crossAx val="953050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162977304254668"/>
          <c:y val="0.87856242468785506"/>
          <c:w val="0.57350432011122032"/>
          <c:h val="7.5310221941152E-2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муниципального этапа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2010-2011 уч.г.</c:v>
                </c:pt>
                <c:pt idx="1">
                  <c:v>2011-2012 уч.г.</c:v>
                </c:pt>
                <c:pt idx="2">
                  <c:v>2012-2013 уч.г.</c:v>
                </c:pt>
                <c:pt idx="3">
                  <c:v>2013-2014 уч.г.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  <c:pt idx="1">
                  <c:v>37</c:v>
                </c:pt>
                <c:pt idx="2">
                  <c:v>48</c:v>
                </c:pt>
                <c:pt idx="3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Призеры и победители областного этапа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2010-2011 уч.г.</c:v>
                </c:pt>
                <c:pt idx="1">
                  <c:v>2011-2012 уч.г.</c:v>
                </c:pt>
                <c:pt idx="2">
                  <c:v>2012-2013 уч.г.</c:v>
                </c:pt>
                <c:pt idx="3">
                  <c:v>2013-2014 уч.г.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gapWidth val="75"/>
        <c:shape val="box"/>
        <c:axId val="105410944"/>
        <c:axId val="105412480"/>
        <c:axId val="0"/>
      </c:bar3DChart>
      <c:catAx>
        <c:axId val="105410944"/>
        <c:scaling>
          <c:orientation val="minMax"/>
        </c:scaling>
        <c:axPos val="b"/>
        <c:majorTickMark val="none"/>
        <c:tickLblPos val="nextTo"/>
        <c:crossAx val="105412480"/>
        <c:crosses val="autoZero"/>
        <c:auto val="1"/>
        <c:lblAlgn val="ctr"/>
        <c:lblOffset val="100"/>
      </c:catAx>
      <c:valAx>
        <c:axId val="105412480"/>
        <c:scaling>
          <c:orientation val="minMax"/>
        </c:scaling>
        <c:axPos val="l"/>
        <c:numFmt formatCode="General" sourceLinked="1"/>
        <c:majorTickMark val="none"/>
        <c:tickLblPos val="nextTo"/>
        <c:crossAx val="10541094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муниципального этапа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2010-2011 уч.г.</c:v>
                </c:pt>
                <c:pt idx="1">
                  <c:v>2011-2012 уч.г.</c:v>
                </c:pt>
                <c:pt idx="2">
                  <c:v>2012-2013 уч.г.</c:v>
                </c:pt>
                <c:pt idx="3">
                  <c:v>2013-2014 уч.г.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15</c:v>
                </c:pt>
                <c:pt idx="3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Призеры и победители областного этапа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2010-2011 уч.г.</c:v>
                </c:pt>
                <c:pt idx="1">
                  <c:v>2011-2012 уч.г.</c:v>
                </c:pt>
                <c:pt idx="2">
                  <c:v>2012-2013 уч.г.</c:v>
                </c:pt>
                <c:pt idx="3">
                  <c:v>2013-2014 уч.г.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dLbls>
          <c:showVal val="1"/>
        </c:dLbls>
        <c:gapWidth val="75"/>
        <c:shape val="box"/>
        <c:axId val="90165632"/>
        <c:axId val="90167168"/>
        <c:axId val="0"/>
      </c:bar3DChart>
      <c:catAx>
        <c:axId val="90165632"/>
        <c:scaling>
          <c:orientation val="minMax"/>
        </c:scaling>
        <c:axPos val="b"/>
        <c:majorTickMark val="none"/>
        <c:tickLblPos val="nextTo"/>
        <c:crossAx val="90167168"/>
        <c:crosses val="autoZero"/>
        <c:auto val="1"/>
        <c:lblAlgn val="ctr"/>
        <c:lblOffset val="100"/>
      </c:catAx>
      <c:valAx>
        <c:axId val="90167168"/>
        <c:scaling>
          <c:orientation val="minMax"/>
        </c:scaling>
        <c:axPos val="l"/>
        <c:numFmt formatCode="General" sourceLinked="1"/>
        <c:majorTickMark val="none"/>
        <c:tickLblPos val="nextTo"/>
        <c:crossAx val="901656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C3EB9-610D-45D3-B1AD-62517B2DDA7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C312969E-8D62-4DC4-AD62-60E694D65FBB}">
      <dgm:prSet phldrT="[Текст]"/>
      <dgm:spPr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Экологическое образование и воспитание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BD3F11-0EB5-4ED9-B8AA-8BA5A2A3890E}" type="parTrans" cxnId="{29CE71FA-8E1A-4915-8EAB-1085247CD383}">
      <dgm:prSet/>
      <dgm:spPr/>
      <dgm:t>
        <a:bodyPr/>
        <a:lstStyle/>
        <a:p>
          <a:endParaRPr lang="ru-RU"/>
        </a:p>
      </dgm:t>
    </dgm:pt>
    <dgm:pt modelId="{26671717-1505-4B26-B09B-5DB4F2BCC8B0}" type="sibTrans" cxnId="{29CE71FA-8E1A-4915-8EAB-1085247CD383}">
      <dgm:prSet/>
      <dgm:spPr/>
      <dgm:t>
        <a:bodyPr/>
        <a:lstStyle/>
        <a:p>
          <a:endParaRPr lang="ru-RU"/>
        </a:p>
      </dgm:t>
    </dgm:pt>
    <dgm:pt modelId="{481C3EB6-3E69-4BB8-9EF1-B68CF40DEF5C}">
      <dgm:prSet phldrT="[Текст]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dirty="0"/>
        </a:p>
      </dgm:t>
    </dgm:pt>
    <dgm:pt modelId="{87EE044A-51D8-4486-AD07-DE229ACC69D1}" type="parTrans" cxnId="{12143A28-C17E-4C2F-B6F5-41952EC0833D}">
      <dgm:prSet/>
      <dgm:spPr/>
      <dgm:t>
        <a:bodyPr/>
        <a:lstStyle/>
        <a:p>
          <a:endParaRPr lang="ru-RU"/>
        </a:p>
      </dgm:t>
    </dgm:pt>
    <dgm:pt modelId="{E925FB8C-C775-4E50-9970-CA3E58149297}" type="sibTrans" cxnId="{12143A28-C17E-4C2F-B6F5-41952EC0833D}">
      <dgm:prSet/>
      <dgm:spPr/>
      <dgm:t>
        <a:bodyPr/>
        <a:lstStyle/>
        <a:p>
          <a:endParaRPr lang="ru-RU"/>
        </a:p>
      </dgm:t>
    </dgm:pt>
    <dgm:pt modelId="{67C0D234-4923-43E4-9F74-6D2CBA50F59B}">
      <dgm:prSet phldrT="[Текст]"/>
      <dgm:spPr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Декоративно-прикладное творчество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37925C-9524-4EA7-9C78-294EC371F32C}" type="parTrans" cxnId="{B48ACA2B-3B4E-4AE4-A9E4-AF2E8BD44BFA}">
      <dgm:prSet/>
      <dgm:spPr/>
      <dgm:t>
        <a:bodyPr/>
        <a:lstStyle/>
        <a:p>
          <a:endParaRPr lang="ru-RU"/>
        </a:p>
      </dgm:t>
    </dgm:pt>
    <dgm:pt modelId="{C29550BD-4EB4-4477-A13A-6FC379E63946}" type="sibTrans" cxnId="{B48ACA2B-3B4E-4AE4-A9E4-AF2E8BD44BFA}">
      <dgm:prSet/>
      <dgm:spPr/>
      <dgm:t>
        <a:bodyPr/>
        <a:lstStyle/>
        <a:p>
          <a:endParaRPr lang="ru-RU"/>
        </a:p>
      </dgm:t>
    </dgm:pt>
    <dgm:pt modelId="{27B07113-771B-4AFB-985A-1799F7AF8B4B}">
      <dgm:prSet phldrT="[Текст]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dirty="0"/>
        </a:p>
      </dgm:t>
    </dgm:pt>
    <dgm:pt modelId="{3E840785-E83C-4D69-9DFB-1EF416245B19}" type="parTrans" cxnId="{199F8959-A4A7-4D5F-958F-991C8297084C}">
      <dgm:prSet/>
      <dgm:spPr/>
      <dgm:t>
        <a:bodyPr/>
        <a:lstStyle/>
        <a:p>
          <a:endParaRPr lang="ru-RU"/>
        </a:p>
      </dgm:t>
    </dgm:pt>
    <dgm:pt modelId="{8B8D5674-EE24-4C25-9555-10B20F6E4575}" type="sibTrans" cxnId="{199F8959-A4A7-4D5F-958F-991C8297084C}">
      <dgm:prSet/>
      <dgm:spPr/>
      <dgm:t>
        <a:bodyPr/>
        <a:lstStyle/>
        <a:p>
          <a:endParaRPr lang="ru-RU"/>
        </a:p>
      </dgm:t>
    </dgm:pt>
    <dgm:pt modelId="{D44EF93B-8E58-4A72-8329-20871E9988DD}">
      <dgm:prSet phldrT="[Текст]"/>
      <dgm:spPr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Техническое творчество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888023-67E9-4230-A3C8-AAE84897D7F1}" type="parTrans" cxnId="{2459C9A9-248A-4655-8D64-A6F1C77EB9C5}">
      <dgm:prSet/>
      <dgm:spPr/>
      <dgm:t>
        <a:bodyPr/>
        <a:lstStyle/>
        <a:p>
          <a:endParaRPr lang="ru-RU"/>
        </a:p>
      </dgm:t>
    </dgm:pt>
    <dgm:pt modelId="{E6E6C8E2-1134-4A0D-A2EB-5822DFAD12B8}" type="sibTrans" cxnId="{2459C9A9-248A-4655-8D64-A6F1C77EB9C5}">
      <dgm:prSet/>
      <dgm:spPr/>
      <dgm:t>
        <a:bodyPr/>
        <a:lstStyle/>
        <a:p>
          <a:endParaRPr lang="ru-RU"/>
        </a:p>
      </dgm:t>
    </dgm:pt>
    <dgm:pt modelId="{4FE51420-C818-44DC-98F3-C69F2C125C94}">
      <dgm:prSet phldrT="[Текст]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dirty="0"/>
        </a:p>
      </dgm:t>
    </dgm:pt>
    <dgm:pt modelId="{ABB74F2B-EFE7-4796-B205-14A8F7D04CAC}" type="parTrans" cxnId="{8327F540-72AC-4BC8-BC9B-FB79FCBA58C1}">
      <dgm:prSet/>
      <dgm:spPr/>
      <dgm:t>
        <a:bodyPr/>
        <a:lstStyle/>
        <a:p>
          <a:endParaRPr lang="ru-RU"/>
        </a:p>
      </dgm:t>
    </dgm:pt>
    <dgm:pt modelId="{08BAEEAF-77E2-46D0-87F1-22B781C85459}" type="sibTrans" cxnId="{8327F540-72AC-4BC8-BC9B-FB79FCBA58C1}">
      <dgm:prSet/>
      <dgm:spPr/>
      <dgm:t>
        <a:bodyPr/>
        <a:lstStyle/>
        <a:p>
          <a:endParaRPr lang="ru-RU"/>
        </a:p>
      </dgm:t>
    </dgm:pt>
    <dgm:pt modelId="{96167007-342A-460C-85EC-E91B1DA50E36}">
      <dgm:prSet/>
      <dgm:spPr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Профессионализм и мастерство педагога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01E14-E824-4211-B003-F09686BEFB0A}" type="sibTrans" cxnId="{61F498CF-A9FC-4502-BEF3-840C3746594E}">
      <dgm:prSet/>
      <dgm:spPr/>
      <dgm:t>
        <a:bodyPr/>
        <a:lstStyle/>
        <a:p>
          <a:endParaRPr lang="ru-RU"/>
        </a:p>
      </dgm:t>
    </dgm:pt>
    <dgm:pt modelId="{44D1CA7A-204A-4779-B872-B3394481805B}" type="parTrans" cxnId="{61F498CF-A9FC-4502-BEF3-840C3746594E}">
      <dgm:prSet/>
      <dgm:spPr/>
      <dgm:t>
        <a:bodyPr/>
        <a:lstStyle/>
        <a:p>
          <a:endParaRPr lang="ru-RU"/>
        </a:p>
      </dgm:t>
    </dgm:pt>
    <dgm:pt modelId="{48B921D5-7612-4E83-AED1-AF463D122582}">
      <dgm:prSet phldrT="[Текст]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dirty="0"/>
        </a:p>
      </dgm:t>
    </dgm:pt>
    <dgm:pt modelId="{F004E4E1-9BE1-4CC2-803F-99A30E586546}" type="sibTrans" cxnId="{C29DAB2F-DFD8-4652-98A7-F4CBB8C48DDD}">
      <dgm:prSet/>
      <dgm:spPr/>
      <dgm:t>
        <a:bodyPr/>
        <a:lstStyle/>
        <a:p>
          <a:endParaRPr lang="ru-RU"/>
        </a:p>
      </dgm:t>
    </dgm:pt>
    <dgm:pt modelId="{23FB6CEF-C346-4DB9-BCA1-D54B5672B036}" type="parTrans" cxnId="{C29DAB2F-DFD8-4652-98A7-F4CBB8C48DDD}">
      <dgm:prSet/>
      <dgm:spPr/>
      <dgm:t>
        <a:bodyPr/>
        <a:lstStyle/>
        <a:p>
          <a:endParaRPr lang="ru-RU"/>
        </a:p>
      </dgm:t>
    </dgm:pt>
    <dgm:pt modelId="{D9FA4A7C-6B32-48EA-AA40-0C36AE5919C9}">
      <dgm:prSet/>
      <dgm:spPr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Комплексные проекты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E6A446-8406-4C12-A723-09DF5EDF8263}" type="parTrans" cxnId="{06383C08-6F79-4970-B3B8-75D8847C2036}">
      <dgm:prSet/>
      <dgm:spPr/>
      <dgm:t>
        <a:bodyPr/>
        <a:lstStyle/>
        <a:p>
          <a:endParaRPr lang="ru-RU"/>
        </a:p>
      </dgm:t>
    </dgm:pt>
    <dgm:pt modelId="{A10AD6FF-1717-4DEB-8370-8648565874F5}" type="sibTrans" cxnId="{06383C08-6F79-4970-B3B8-75D8847C2036}">
      <dgm:prSet/>
      <dgm:spPr/>
      <dgm:t>
        <a:bodyPr/>
        <a:lstStyle/>
        <a:p>
          <a:endParaRPr lang="ru-RU"/>
        </a:p>
      </dgm:t>
    </dgm:pt>
    <dgm:pt modelId="{B4185B26-90E5-4186-A066-460DB59473F9}">
      <dgm:prSet phldrT="[Текст]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dirty="0"/>
        </a:p>
      </dgm:t>
    </dgm:pt>
    <dgm:pt modelId="{D7258202-E1B9-40C5-9BEF-46FD4E3EA4C3}" type="sibTrans" cxnId="{8F97B927-12E3-4017-9439-F8BD34F53FFB}">
      <dgm:prSet/>
      <dgm:spPr/>
      <dgm:t>
        <a:bodyPr/>
        <a:lstStyle/>
        <a:p>
          <a:endParaRPr lang="ru-RU"/>
        </a:p>
      </dgm:t>
    </dgm:pt>
    <dgm:pt modelId="{48B53BC6-9127-4CA1-8085-01605B3F6315}" type="parTrans" cxnId="{8F97B927-12E3-4017-9439-F8BD34F53FFB}">
      <dgm:prSet/>
      <dgm:spPr/>
      <dgm:t>
        <a:bodyPr/>
        <a:lstStyle/>
        <a:p>
          <a:endParaRPr lang="ru-RU"/>
        </a:p>
      </dgm:t>
    </dgm:pt>
    <dgm:pt modelId="{C2ABDCD1-45CB-42EC-AA4E-9C1E02407F2D}" type="pres">
      <dgm:prSet presAssocID="{509C3EB9-610D-45D3-B1AD-62517B2DDA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BD077D-1B5B-4C51-B78D-9DAC5F6EE1C1}" type="pres">
      <dgm:prSet presAssocID="{B4185B26-90E5-4186-A066-460DB59473F9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5F965323-9500-4D95-ABA8-4717B576C328}" type="pres">
      <dgm:prSet presAssocID="{B4185B26-90E5-4186-A066-460DB59473F9}" presName="parentText" presStyleLbl="alignNode1" presStyleIdx="0" presStyleCnt="5" custLinFactNeighborX="-6930" custLinFactNeighborY="-49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9DB22-7767-4BB0-9434-BDD7E8AB31DB}" type="pres">
      <dgm:prSet presAssocID="{B4185B26-90E5-4186-A066-460DB59473F9}" presName="descendantText" presStyleLbl="alignAcc1" presStyleIdx="0" presStyleCnt="5" custLinFactNeighborY="-1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7A579-04A5-47B9-A1DE-42774DE4E428}" type="pres">
      <dgm:prSet presAssocID="{D7258202-E1B9-40C5-9BEF-46FD4E3EA4C3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CEC17F20-01B3-40F2-842E-96A152AA9225}" type="pres">
      <dgm:prSet presAssocID="{481C3EB6-3E69-4BB8-9EF1-B68CF40DEF5C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91789EE2-5F90-4993-A9CC-5411A014557F}" type="pres">
      <dgm:prSet presAssocID="{481C3EB6-3E69-4BB8-9EF1-B68CF40DEF5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295AA-E2E9-4CA2-A989-78D242077426}" type="pres">
      <dgm:prSet presAssocID="{481C3EB6-3E69-4BB8-9EF1-B68CF40DEF5C}" presName="descendantText" presStyleLbl="alignAcc1" presStyleIdx="1" presStyleCnt="5" custLinFactNeighborY="-1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51B74-EDA6-46A7-924E-970315DE2D03}" type="pres">
      <dgm:prSet presAssocID="{E925FB8C-C775-4E50-9970-CA3E58149297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AEE3C090-B582-4E0C-B6D5-EDE125988898}" type="pres">
      <dgm:prSet presAssocID="{27B07113-771B-4AFB-985A-1799F7AF8B4B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3800BA2E-A0EC-4485-BBC7-7835C705821C}" type="pres">
      <dgm:prSet presAssocID="{27B07113-771B-4AFB-985A-1799F7AF8B4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21AAA-9035-4257-B0DE-E74689E5A6A2}" type="pres">
      <dgm:prSet presAssocID="{27B07113-771B-4AFB-985A-1799F7AF8B4B}" presName="descendantText" presStyleLbl="alignAcc1" presStyleIdx="2" presStyleCnt="5" custLinFactNeighborY="-1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F2282-9822-48E3-9502-1ED34B820F63}" type="pres">
      <dgm:prSet presAssocID="{8B8D5674-EE24-4C25-9555-10B20F6E4575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B854C56D-CC0E-42FD-9456-B8DDE66C8608}" type="pres">
      <dgm:prSet presAssocID="{4FE51420-C818-44DC-98F3-C69F2C125C94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FCA64DE0-1C3B-41C4-B834-39E2DF122FA7}" type="pres">
      <dgm:prSet presAssocID="{4FE51420-C818-44DC-98F3-C69F2C125C9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C3A92-DE4D-4720-89D6-822FA359ED9C}" type="pres">
      <dgm:prSet presAssocID="{4FE51420-C818-44DC-98F3-C69F2C125C94}" presName="descendantText" presStyleLbl="alignAcc1" presStyleIdx="3" presStyleCnt="5" custLinFactNeighborY="-1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9C035-0B5E-4170-8F99-326385C1FB0B}" type="pres">
      <dgm:prSet presAssocID="{08BAEEAF-77E2-46D0-87F1-22B781C85459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42B73B15-F7F8-421A-B566-E1D786DFC781}" type="pres">
      <dgm:prSet presAssocID="{48B921D5-7612-4E83-AED1-AF463D122582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B45B5C4D-A138-4C00-90B3-0D0A1230B1C4}" type="pres">
      <dgm:prSet presAssocID="{48B921D5-7612-4E83-AED1-AF463D12258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83C5C-D713-483B-92E3-4886E52F2937}" type="pres">
      <dgm:prSet presAssocID="{48B921D5-7612-4E83-AED1-AF463D122582}" presName="descendantText" presStyleLbl="alignAcc1" presStyleIdx="4" presStyleCnt="5" custLinFactNeighborY="-1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5B1576-38A1-4DD6-92C3-0D010B0E0450}" type="presOf" srcId="{96167007-342A-460C-85EC-E91B1DA50E36}" destId="{5DCC3A92-DE4D-4720-89D6-822FA359ED9C}" srcOrd="0" destOrd="0" presId="urn:microsoft.com/office/officeart/2005/8/layout/chevron2"/>
    <dgm:cxn modelId="{61F498CF-A9FC-4502-BEF3-840C3746594E}" srcId="{4FE51420-C818-44DC-98F3-C69F2C125C94}" destId="{96167007-342A-460C-85EC-E91B1DA50E36}" srcOrd="0" destOrd="0" parTransId="{44D1CA7A-204A-4779-B872-B3394481805B}" sibTransId="{C7301E14-E824-4211-B003-F09686BEFB0A}"/>
    <dgm:cxn modelId="{29CE71FA-8E1A-4915-8EAB-1085247CD383}" srcId="{B4185B26-90E5-4186-A066-460DB59473F9}" destId="{C312969E-8D62-4DC4-AD62-60E694D65FBB}" srcOrd="0" destOrd="0" parTransId="{1FBD3F11-0EB5-4ED9-B8AA-8BA5A2A3890E}" sibTransId="{26671717-1505-4B26-B09B-5DB4F2BCC8B0}"/>
    <dgm:cxn modelId="{199F8959-A4A7-4D5F-958F-991C8297084C}" srcId="{509C3EB9-610D-45D3-B1AD-62517B2DDA7B}" destId="{27B07113-771B-4AFB-985A-1799F7AF8B4B}" srcOrd="2" destOrd="0" parTransId="{3E840785-E83C-4D69-9DFB-1EF416245B19}" sibTransId="{8B8D5674-EE24-4C25-9555-10B20F6E4575}"/>
    <dgm:cxn modelId="{B48ACA2B-3B4E-4AE4-A9E4-AF2E8BD44BFA}" srcId="{481C3EB6-3E69-4BB8-9EF1-B68CF40DEF5C}" destId="{67C0D234-4923-43E4-9F74-6D2CBA50F59B}" srcOrd="0" destOrd="0" parTransId="{0237925C-9524-4EA7-9C78-294EC371F32C}" sibTransId="{C29550BD-4EB4-4477-A13A-6FC379E63946}"/>
    <dgm:cxn modelId="{8F97B927-12E3-4017-9439-F8BD34F53FFB}" srcId="{509C3EB9-610D-45D3-B1AD-62517B2DDA7B}" destId="{B4185B26-90E5-4186-A066-460DB59473F9}" srcOrd="0" destOrd="0" parTransId="{48B53BC6-9127-4CA1-8085-01605B3F6315}" sibTransId="{D7258202-E1B9-40C5-9BEF-46FD4E3EA4C3}"/>
    <dgm:cxn modelId="{BC91BFBE-90B8-4BF4-9A5E-A223E9B15388}" type="presOf" srcId="{B4185B26-90E5-4186-A066-460DB59473F9}" destId="{5F965323-9500-4D95-ABA8-4717B576C328}" srcOrd="0" destOrd="0" presId="urn:microsoft.com/office/officeart/2005/8/layout/chevron2"/>
    <dgm:cxn modelId="{2459C9A9-248A-4655-8D64-A6F1C77EB9C5}" srcId="{27B07113-771B-4AFB-985A-1799F7AF8B4B}" destId="{D44EF93B-8E58-4A72-8329-20871E9988DD}" srcOrd="0" destOrd="0" parTransId="{2C888023-67E9-4230-A3C8-AAE84897D7F1}" sibTransId="{E6E6C8E2-1134-4A0D-A2EB-5822DFAD12B8}"/>
    <dgm:cxn modelId="{E84D80C6-4460-47D4-AB41-CD6181574539}" type="presOf" srcId="{48B921D5-7612-4E83-AED1-AF463D122582}" destId="{B45B5C4D-A138-4C00-90B3-0D0A1230B1C4}" srcOrd="0" destOrd="0" presId="urn:microsoft.com/office/officeart/2005/8/layout/chevron2"/>
    <dgm:cxn modelId="{C29DAB2F-DFD8-4652-98A7-F4CBB8C48DDD}" srcId="{509C3EB9-610D-45D3-B1AD-62517B2DDA7B}" destId="{48B921D5-7612-4E83-AED1-AF463D122582}" srcOrd="4" destOrd="0" parTransId="{23FB6CEF-C346-4DB9-BCA1-D54B5672B036}" sibTransId="{F004E4E1-9BE1-4CC2-803F-99A30E586546}"/>
    <dgm:cxn modelId="{8327F540-72AC-4BC8-BC9B-FB79FCBA58C1}" srcId="{509C3EB9-610D-45D3-B1AD-62517B2DDA7B}" destId="{4FE51420-C818-44DC-98F3-C69F2C125C94}" srcOrd="3" destOrd="0" parTransId="{ABB74F2B-EFE7-4796-B205-14A8F7D04CAC}" sibTransId="{08BAEEAF-77E2-46D0-87F1-22B781C85459}"/>
    <dgm:cxn modelId="{A43442E8-7278-48EA-85FE-97AE8635FCCA}" type="presOf" srcId="{481C3EB6-3E69-4BB8-9EF1-B68CF40DEF5C}" destId="{91789EE2-5F90-4993-A9CC-5411A014557F}" srcOrd="0" destOrd="0" presId="urn:microsoft.com/office/officeart/2005/8/layout/chevron2"/>
    <dgm:cxn modelId="{260666AE-0560-456C-9C69-A51C911E5DD5}" type="presOf" srcId="{67C0D234-4923-43E4-9F74-6D2CBA50F59B}" destId="{935295AA-E2E9-4CA2-A989-78D242077426}" srcOrd="0" destOrd="0" presId="urn:microsoft.com/office/officeart/2005/8/layout/chevron2"/>
    <dgm:cxn modelId="{E9F3C7E1-CB4B-4D3F-85BD-44FF6B49CBAF}" type="presOf" srcId="{D44EF93B-8E58-4A72-8329-20871E9988DD}" destId="{26E21AAA-9035-4257-B0DE-E74689E5A6A2}" srcOrd="0" destOrd="0" presId="urn:microsoft.com/office/officeart/2005/8/layout/chevron2"/>
    <dgm:cxn modelId="{5C4E3755-E1F1-4B51-A9B5-ECD828A7084A}" type="presOf" srcId="{27B07113-771B-4AFB-985A-1799F7AF8B4B}" destId="{3800BA2E-A0EC-4485-BBC7-7835C705821C}" srcOrd="0" destOrd="0" presId="urn:microsoft.com/office/officeart/2005/8/layout/chevron2"/>
    <dgm:cxn modelId="{F1C0802E-06A9-4724-ADAE-D8E8655DDB1F}" type="presOf" srcId="{4FE51420-C818-44DC-98F3-C69F2C125C94}" destId="{FCA64DE0-1C3B-41C4-B834-39E2DF122FA7}" srcOrd="0" destOrd="0" presId="urn:microsoft.com/office/officeart/2005/8/layout/chevron2"/>
    <dgm:cxn modelId="{06383C08-6F79-4970-B3B8-75D8847C2036}" srcId="{48B921D5-7612-4E83-AED1-AF463D122582}" destId="{D9FA4A7C-6B32-48EA-AA40-0C36AE5919C9}" srcOrd="0" destOrd="0" parTransId="{C3E6A446-8406-4C12-A723-09DF5EDF8263}" sibTransId="{A10AD6FF-1717-4DEB-8370-8648565874F5}"/>
    <dgm:cxn modelId="{E978C556-A8C0-4958-A5B2-CD515A5655C9}" type="presOf" srcId="{D9FA4A7C-6B32-48EA-AA40-0C36AE5919C9}" destId="{0B583C5C-D713-483B-92E3-4886E52F2937}" srcOrd="0" destOrd="0" presId="urn:microsoft.com/office/officeart/2005/8/layout/chevron2"/>
    <dgm:cxn modelId="{4D8CC2CC-EFD0-4EA7-AC16-7D6519CBC816}" type="presOf" srcId="{C312969E-8D62-4DC4-AD62-60E694D65FBB}" destId="{3AB9DB22-7767-4BB0-9434-BDD7E8AB31DB}" srcOrd="0" destOrd="0" presId="urn:microsoft.com/office/officeart/2005/8/layout/chevron2"/>
    <dgm:cxn modelId="{12143A28-C17E-4C2F-B6F5-41952EC0833D}" srcId="{509C3EB9-610D-45D3-B1AD-62517B2DDA7B}" destId="{481C3EB6-3E69-4BB8-9EF1-B68CF40DEF5C}" srcOrd="1" destOrd="0" parTransId="{87EE044A-51D8-4486-AD07-DE229ACC69D1}" sibTransId="{E925FB8C-C775-4E50-9970-CA3E58149297}"/>
    <dgm:cxn modelId="{B828289E-2306-4069-93F5-C3C65158B590}" type="presOf" srcId="{509C3EB9-610D-45D3-B1AD-62517B2DDA7B}" destId="{C2ABDCD1-45CB-42EC-AA4E-9C1E02407F2D}" srcOrd="0" destOrd="0" presId="urn:microsoft.com/office/officeart/2005/8/layout/chevron2"/>
    <dgm:cxn modelId="{EC6DAF33-3DB4-4C86-8F5A-7FCBCE59314D}" type="presParOf" srcId="{C2ABDCD1-45CB-42EC-AA4E-9C1E02407F2D}" destId="{3ABD077D-1B5B-4C51-B78D-9DAC5F6EE1C1}" srcOrd="0" destOrd="0" presId="urn:microsoft.com/office/officeart/2005/8/layout/chevron2"/>
    <dgm:cxn modelId="{D3C843CA-5798-4E98-B99E-FEB95979E469}" type="presParOf" srcId="{3ABD077D-1B5B-4C51-B78D-9DAC5F6EE1C1}" destId="{5F965323-9500-4D95-ABA8-4717B576C328}" srcOrd="0" destOrd="0" presId="urn:microsoft.com/office/officeart/2005/8/layout/chevron2"/>
    <dgm:cxn modelId="{9E00F855-39A9-48DA-AB52-924CB495F5A1}" type="presParOf" srcId="{3ABD077D-1B5B-4C51-B78D-9DAC5F6EE1C1}" destId="{3AB9DB22-7767-4BB0-9434-BDD7E8AB31DB}" srcOrd="1" destOrd="0" presId="urn:microsoft.com/office/officeart/2005/8/layout/chevron2"/>
    <dgm:cxn modelId="{3C1CB865-1CF9-4228-99D5-968796D34EF7}" type="presParOf" srcId="{C2ABDCD1-45CB-42EC-AA4E-9C1E02407F2D}" destId="{3037A579-04A5-47B9-A1DE-42774DE4E428}" srcOrd="1" destOrd="0" presId="urn:microsoft.com/office/officeart/2005/8/layout/chevron2"/>
    <dgm:cxn modelId="{800F036A-8C06-4FC3-AAAD-4DC9B38FB09C}" type="presParOf" srcId="{C2ABDCD1-45CB-42EC-AA4E-9C1E02407F2D}" destId="{CEC17F20-01B3-40F2-842E-96A152AA9225}" srcOrd="2" destOrd="0" presId="urn:microsoft.com/office/officeart/2005/8/layout/chevron2"/>
    <dgm:cxn modelId="{BFF0C0DA-442A-483C-912D-8C6B0AD4CCEE}" type="presParOf" srcId="{CEC17F20-01B3-40F2-842E-96A152AA9225}" destId="{91789EE2-5F90-4993-A9CC-5411A014557F}" srcOrd="0" destOrd="0" presId="urn:microsoft.com/office/officeart/2005/8/layout/chevron2"/>
    <dgm:cxn modelId="{A7AE7FFF-A415-433B-9CA3-5A490B044361}" type="presParOf" srcId="{CEC17F20-01B3-40F2-842E-96A152AA9225}" destId="{935295AA-E2E9-4CA2-A989-78D242077426}" srcOrd="1" destOrd="0" presId="urn:microsoft.com/office/officeart/2005/8/layout/chevron2"/>
    <dgm:cxn modelId="{036FB5BB-8FA9-456C-BB39-D44AA4A08086}" type="presParOf" srcId="{C2ABDCD1-45CB-42EC-AA4E-9C1E02407F2D}" destId="{F0A51B74-EDA6-46A7-924E-970315DE2D03}" srcOrd="3" destOrd="0" presId="urn:microsoft.com/office/officeart/2005/8/layout/chevron2"/>
    <dgm:cxn modelId="{CD9EF0BA-0A8A-4C26-AD33-5000003E7C6B}" type="presParOf" srcId="{C2ABDCD1-45CB-42EC-AA4E-9C1E02407F2D}" destId="{AEE3C090-B582-4E0C-B6D5-EDE125988898}" srcOrd="4" destOrd="0" presId="urn:microsoft.com/office/officeart/2005/8/layout/chevron2"/>
    <dgm:cxn modelId="{57576B0D-96B0-44C7-8BFA-B2C24F0105E0}" type="presParOf" srcId="{AEE3C090-B582-4E0C-B6D5-EDE125988898}" destId="{3800BA2E-A0EC-4485-BBC7-7835C705821C}" srcOrd="0" destOrd="0" presId="urn:microsoft.com/office/officeart/2005/8/layout/chevron2"/>
    <dgm:cxn modelId="{C1EB5E5A-AB79-414B-9F88-1F3F3729B2B3}" type="presParOf" srcId="{AEE3C090-B582-4E0C-B6D5-EDE125988898}" destId="{26E21AAA-9035-4257-B0DE-E74689E5A6A2}" srcOrd="1" destOrd="0" presId="urn:microsoft.com/office/officeart/2005/8/layout/chevron2"/>
    <dgm:cxn modelId="{02676F9C-3BE2-4F45-9F7D-F39D2E46A3A1}" type="presParOf" srcId="{C2ABDCD1-45CB-42EC-AA4E-9C1E02407F2D}" destId="{08AF2282-9822-48E3-9502-1ED34B820F63}" srcOrd="5" destOrd="0" presId="urn:microsoft.com/office/officeart/2005/8/layout/chevron2"/>
    <dgm:cxn modelId="{1F3148E3-2A50-416B-A0BE-6CF338EF08A4}" type="presParOf" srcId="{C2ABDCD1-45CB-42EC-AA4E-9C1E02407F2D}" destId="{B854C56D-CC0E-42FD-9456-B8DDE66C8608}" srcOrd="6" destOrd="0" presId="urn:microsoft.com/office/officeart/2005/8/layout/chevron2"/>
    <dgm:cxn modelId="{8AEE959A-BD39-4355-905F-55C8E3F93400}" type="presParOf" srcId="{B854C56D-CC0E-42FD-9456-B8DDE66C8608}" destId="{FCA64DE0-1C3B-41C4-B834-39E2DF122FA7}" srcOrd="0" destOrd="0" presId="urn:microsoft.com/office/officeart/2005/8/layout/chevron2"/>
    <dgm:cxn modelId="{26F634BA-AFA8-43D3-BFD1-6E1967E1FA32}" type="presParOf" srcId="{B854C56D-CC0E-42FD-9456-B8DDE66C8608}" destId="{5DCC3A92-DE4D-4720-89D6-822FA359ED9C}" srcOrd="1" destOrd="0" presId="urn:microsoft.com/office/officeart/2005/8/layout/chevron2"/>
    <dgm:cxn modelId="{E96F6B73-CBE3-46BE-8161-3CAABF42DCD8}" type="presParOf" srcId="{C2ABDCD1-45CB-42EC-AA4E-9C1E02407F2D}" destId="{28C9C035-0B5E-4170-8F99-326385C1FB0B}" srcOrd="7" destOrd="0" presId="urn:microsoft.com/office/officeart/2005/8/layout/chevron2"/>
    <dgm:cxn modelId="{34E0F758-E838-4782-BF0C-B78F4EA8F9BB}" type="presParOf" srcId="{C2ABDCD1-45CB-42EC-AA4E-9C1E02407F2D}" destId="{42B73B15-F7F8-421A-B566-E1D786DFC781}" srcOrd="8" destOrd="0" presId="urn:microsoft.com/office/officeart/2005/8/layout/chevron2"/>
    <dgm:cxn modelId="{70C439F8-4FAC-48BD-8353-4D09AAB11B35}" type="presParOf" srcId="{42B73B15-F7F8-421A-B566-E1D786DFC781}" destId="{B45B5C4D-A138-4C00-90B3-0D0A1230B1C4}" srcOrd="0" destOrd="0" presId="urn:microsoft.com/office/officeart/2005/8/layout/chevron2"/>
    <dgm:cxn modelId="{140535F1-6B29-4C01-8885-1DFC03F93D05}" type="presParOf" srcId="{42B73B15-F7F8-421A-B566-E1D786DFC781}" destId="{0B583C5C-D713-483B-92E3-4886E52F2937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6ABE21-537A-458F-A2B7-208343FE5B62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54217A-4A85-4C43-BE25-89D20D57217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Реализация Программы </a:t>
          </a:r>
        </a:p>
        <a:p>
          <a:r>
            <a: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в 2014-2015 учебном году</a:t>
          </a:r>
          <a:endParaRPr lang="ru-RU" sz="3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C50EB88-D9D9-4E70-B8B0-072127B20128}" type="parTrans" cxnId="{F9E0B157-2966-406F-BEBE-4212ADCED30C}">
      <dgm:prSet/>
      <dgm:spPr/>
      <dgm:t>
        <a:bodyPr/>
        <a:lstStyle/>
        <a:p>
          <a:endParaRPr lang="ru-RU"/>
        </a:p>
      </dgm:t>
    </dgm:pt>
    <dgm:pt modelId="{4D16BD1F-FCAC-47FD-B924-4EDB04022BF2}" type="sibTrans" cxnId="{F9E0B157-2966-406F-BEBE-4212ADCED30C}">
      <dgm:prSet/>
      <dgm:spPr/>
      <dgm:t>
        <a:bodyPr/>
        <a:lstStyle/>
        <a:p>
          <a:endParaRPr lang="ru-RU"/>
        </a:p>
      </dgm:t>
    </dgm:pt>
    <dgm:pt modelId="{5D3437F9-7F3C-4C8E-A859-29C7FDF0BC91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>
              <a:solidFill>
                <a:srgbClr val="C00000"/>
              </a:solidFill>
              <a:effectLst/>
            </a:rPr>
            <a:t>Экологическое образование и воспитание</a:t>
          </a:r>
          <a:endParaRPr lang="ru-RU" dirty="0">
            <a:solidFill>
              <a:srgbClr val="C00000"/>
            </a:solidFill>
            <a:effectLst/>
          </a:endParaRPr>
        </a:p>
      </dgm:t>
    </dgm:pt>
    <dgm:pt modelId="{DE72D564-6749-4493-899B-CA68463476DF}" type="parTrans" cxnId="{64A8880C-2C92-4BC0-93A0-F90102A68151}">
      <dgm:prSet/>
      <dgm:spPr/>
      <dgm:t>
        <a:bodyPr/>
        <a:lstStyle/>
        <a:p>
          <a:endParaRPr lang="ru-RU"/>
        </a:p>
      </dgm:t>
    </dgm:pt>
    <dgm:pt modelId="{F7815427-48D4-4141-BFCF-0692940A0318}" type="sibTrans" cxnId="{64A8880C-2C92-4BC0-93A0-F90102A68151}">
      <dgm:prSet/>
      <dgm:spPr/>
      <dgm:t>
        <a:bodyPr/>
        <a:lstStyle/>
        <a:p>
          <a:endParaRPr lang="ru-RU"/>
        </a:p>
      </dgm:t>
    </dgm:pt>
    <dgm:pt modelId="{A489689D-8EFB-4ADF-9130-046773981C16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>
              <a:solidFill>
                <a:srgbClr val="C00000"/>
              </a:solidFill>
              <a:effectLst/>
            </a:rPr>
            <a:t>Комплексные проекты</a:t>
          </a:r>
          <a:endParaRPr lang="ru-RU" dirty="0">
            <a:solidFill>
              <a:srgbClr val="C00000"/>
            </a:solidFill>
            <a:effectLst/>
          </a:endParaRPr>
        </a:p>
      </dgm:t>
    </dgm:pt>
    <dgm:pt modelId="{FC80E8DC-ECA9-4200-B1EF-276CB52B714A}" type="parTrans" cxnId="{FBC73312-E182-4C05-9616-C96775EEAF70}">
      <dgm:prSet/>
      <dgm:spPr/>
      <dgm:t>
        <a:bodyPr/>
        <a:lstStyle/>
        <a:p>
          <a:endParaRPr lang="ru-RU"/>
        </a:p>
      </dgm:t>
    </dgm:pt>
    <dgm:pt modelId="{1671DFD4-F9C1-4684-8D16-EF5479C3BD41}" type="sibTrans" cxnId="{FBC73312-E182-4C05-9616-C96775EEAF70}">
      <dgm:prSet/>
      <dgm:spPr/>
      <dgm:t>
        <a:bodyPr/>
        <a:lstStyle/>
        <a:p>
          <a:endParaRPr lang="ru-RU"/>
        </a:p>
      </dgm:t>
    </dgm:pt>
    <dgm:pt modelId="{8976E6C2-8226-4B89-948B-03661C786023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>
              <a:solidFill>
                <a:srgbClr val="C00000"/>
              </a:solidFill>
              <a:effectLst/>
            </a:rPr>
            <a:t>Конкурсы и обучающие мероприятия для педагогов</a:t>
          </a:r>
          <a:endParaRPr lang="ru-RU" dirty="0">
            <a:solidFill>
              <a:srgbClr val="C00000"/>
            </a:solidFill>
            <a:effectLst/>
          </a:endParaRPr>
        </a:p>
      </dgm:t>
    </dgm:pt>
    <dgm:pt modelId="{2F8AA2F4-B0AC-4B78-993D-A2F3CDAEA053}" type="parTrans" cxnId="{B8423C2C-7A1A-499D-A49D-7D13EAE8CCD0}">
      <dgm:prSet/>
      <dgm:spPr/>
      <dgm:t>
        <a:bodyPr/>
        <a:lstStyle/>
        <a:p>
          <a:endParaRPr lang="ru-RU"/>
        </a:p>
      </dgm:t>
    </dgm:pt>
    <dgm:pt modelId="{97C04F02-2559-47FE-9AFD-3CABD40F2A3C}" type="sibTrans" cxnId="{B8423C2C-7A1A-499D-A49D-7D13EAE8CCD0}">
      <dgm:prSet/>
      <dgm:spPr/>
      <dgm:t>
        <a:bodyPr/>
        <a:lstStyle/>
        <a:p>
          <a:endParaRPr lang="ru-RU"/>
        </a:p>
      </dgm:t>
    </dgm:pt>
    <dgm:pt modelId="{0F682DC1-B4F3-4B32-BC14-452F099D09AE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>
              <a:solidFill>
                <a:srgbClr val="C00000"/>
              </a:solidFill>
              <a:effectLst/>
            </a:rPr>
            <a:t>Декоративно-прикладное творчество</a:t>
          </a:r>
          <a:endParaRPr lang="ru-RU" dirty="0">
            <a:solidFill>
              <a:srgbClr val="C00000"/>
            </a:solidFill>
            <a:effectLst/>
          </a:endParaRPr>
        </a:p>
      </dgm:t>
    </dgm:pt>
    <dgm:pt modelId="{8FAEEC8A-8268-4276-A22E-68F71505F614}" type="parTrans" cxnId="{152E14A0-6564-4EFF-BAAE-9978BA54AF6F}">
      <dgm:prSet/>
      <dgm:spPr/>
      <dgm:t>
        <a:bodyPr/>
        <a:lstStyle/>
        <a:p>
          <a:endParaRPr lang="ru-RU"/>
        </a:p>
      </dgm:t>
    </dgm:pt>
    <dgm:pt modelId="{A91B9C61-A31B-406B-A313-319C60AD7E8B}" type="sibTrans" cxnId="{152E14A0-6564-4EFF-BAAE-9978BA54AF6F}">
      <dgm:prSet/>
      <dgm:spPr/>
      <dgm:t>
        <a:bodyPr/>
        <a:lstStyle/>
        <a:p>
          <a:endParaRPr lang="ru-RU"/>
        </a:p>
      </dgm:t>
    </dgm:pt>
    <dgm:pt modelId="{7056622B-0517-469A-B8A5-A617434D0BD3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>
              <a:solidFill>
                <a:srgbClr val="C00000"/>
              </a:solidFill>
              <a:effectLst/>
            </a:rPr>
            <a:t>Техническое творчество</a:t>
          </a:r>
          <a:endParaRPr lang="ru-RU" dirty="0">
            <a:solidFill>
              <a:srgbClr val="C00000"/>
            </a:solidFill>
            <a:effectLst/>
          </a:endParaRPr>
        </a:p>
      </dgm:t>
    </dgm:pt>
    <dgm:pt modelId="{CCA2772B-2177-4BEF-9916-8A020855F654}" type="parTrans" cxnId="{D515C383-D1D3-4E3C-A5AE-CA48AF19FD8E}">
      <dgm:prSet/>
      <dgm:spPr/>
      <dgm:t>
        <a:bodyPr/>
        <a:lstStyle/>
        <a:p>
          <a:endParaRPr lang="ru-RU"/>
        </a:p>
      </dgm:t>
    </dgm:pt>
    <dgm:pt modelId="{8CC65D03-CE4F-4D31-A784-B63128804E58}" type="sibTrans" cxnId="{D515C383-D1D3-4E3C-A5AE-CA48AF19FD8E}">
      <dgm:prSet/>
      <dgm:spPr/>
      <dgm:t>
        <a:bodyPr/>
        <a:lstStyle/>
        <a:p>
          <a:endParaRPr lang="ru-RU"/>
        </a:p>
      </dgm:t>
    </dgm:pt>
    <dgm:pt modelId="{F4C0FF2F-A9CC-441F-846E-77E9B4796D00}" type="pres">
      <dgm:prSet presAssocID="{E96ABE21-537A-458F-A2B7-208343FE5B6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8ACF91-3895-4601-8CB4-34D94796250B}" type="pres">
      <dgm:prSet presAssocID="{C054217A-4A85-4C43-BE25-89D20D572178}" presName="node" presStyleLbl="node1" presStyleIdx="0" presStyleCnt="6" custScaleX="32150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3D18579-A396-4504-9E0A-06DFE1E79C19}" type="pres">
      <dgm:prSet presAssocID="{4D16BD1F-FCAC-47FD-B924-4EDB04022BF2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/>
        </a:p>
      </dgm:t>
    </dgm:pt>
    <dgm:pt modelId="{9EF61261-28A9-4C9F-8BBE-725BB0CFEF17}" type="pres">
      <dgm:prSet presAssocID="{5D3437F9-7F3C-4C8E-A859-29C7FDF0BC91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72FEB9A-A794-4383-9DAE-9DFFFD84067C}" type="pres">
      <dgm:prSet presAssocID="{F7815427-48D4-4141-BFCF-0692940A0318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/>
        </a:p>
      </dgm:t>
    </dgm:pt>
    <dgm:pt modelId="{C6021EC3-54AD-4007-AC05-FC7CC05EE4A6}" type="pres">
      <dgm:prSet presAssocID="{0F682DC1-B4F3-4B32-BC14-452F099D09AE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296C1A6-EC11-49E5-BF26-D2FC196A9ADE}" type="pres">
      <dgm:prSet presAssocID="{A91B9C61-A31B-406B-A313-319C60AD7E8B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/>
        </a:p>
      </dgm:t>
    </dgm:pt>
    <dgm:pt modelId="{8370B5B0-8945-4F16-B753-71A8DB72B712}" type="pres">
      <dgm:prSet presAssocID="{7056622B-0517-469A-B8A5-A617434D0BD3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89D86DF-CF10-428C-A70E-183A6982D98D}" type="pres">
      <dgm:prSet presAssocID="{8CC65D03-CE4F-4D31-A784-B63128804E58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/>
        </a:p>
      </dgm:t>
    </dgm:pt>
    <dgm:pt modelId="{270ED6D7-98C6-4618-81C8-E20942E0DCAC}" type="pres">
      <dgm:prSet presAssocID="{A489689D-8EFB-4ADF-9130-046773981C16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BD678B4-F3E0-4B78-901C-4BF8F37CB8A1}" type="pres">
      <dgm:prSet presAssocID="{1671DFD4-F9C1-4684-8D16-EF5479C3BD41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/>
        </a:p>
      </dgm:t>
    </dgm:pt>
    <dgm:pt modelId="{27CDD3C5-2D36-4187-BB6A-117088B8061B}" type="pres">
      <dgm:prSet presAssocID="{8976E6C2-8226-4B89-948B-03661C786023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5A9EE5DF-3E99-437E-8C9F-D5225F2F97DD}" type="presOf" srcId="{0F682DC1-B4F3-4B32-BC14-452F099D09AE}" destId="{C6021EC3-54AD-4007-AC05-FC7CC05EE4A6}" srcOrd="0" destOrd="0" presId="urn:microsoft.com/office/officeart/2005/8/layout/default"/>
    <dgm:cxn modelId="{152E14A0-6564-4EFF-BAAE-9978BA54AF6F}" srcId="{E96ABE21-537A-458F-A2B7-208343FE5B62}" destId="{0F682DC1-B4F3-4B32-BC14-452F099D09AE}" srcOrd="2" destOrd="0" parTransId="{8FAEEC8A-8268-4276-A22E-68F71505F614}" sibTransId="{A91B9C61-A31B-406B-A313-319C60AD7E8B}"/>
    <dgm:cxn modelId="{65BE5BAD-10C7-4C55-964E-950B177D2BE5}" type="presOf" srcId="{E96ABE21-537A-458F-A2B7-208343FE5B62}" destId="{F4C0FF2F-A9CC-441F-846E-77E9B4796D00}" srcOrd="0" destOrd="0" presId="urn:microsoft.com/office/officeart/2005/8/layout/default"/>
    <dgm:cxn modelId="{6ED7C12C-8AD3-43EE-9499-E4B834C3EA92}" type="presOf" srcId="{A489689D-8EFB-4ADF-9130-046773981C16}" destId="{270ED6D7-98C6-4618-81C8-E20942E0DCAC}" srcOrd="0" destOrd="0" presId="urn:microsoft.com/office/officeart/2005/8/layout/default"/>
    <dgm:cxn modelId="{D515C383-D1D3-4E3C-A5AE-CA48AF19FD8E}" srcId="{E96ABE21-537A-458F-A2B7-208343FE5B62}" destId="{7056622B-0517-469A-B8A5-A617434D0BD3}" srcOrd="3" destOrd="0" parTransId="{CCA2772B-2177-4BEF-9916-8A020855F654}" sibTransId="{8CC65D03-CE4F-4D31-A784-B63128804E58}"/>
    <dgm:cxn modelId="{EB80FAB4-D0B4-4DE9-88D2-AA2560C45CCF}" type="presOf" srcId="{5D3437F9-7F3C-4C8E-A859-29C7FDF0BC91}" destId="{9EF61261-28A9-4C9F-8BBE-725BB0CFEF17}" srcOrd="0" destOrd="0" presId="urn:microsoft.com/office/officeart/2005/8/layout/default"/>
    <dgm:cxn modelId="{64A8880C-2C92-4BC0-93A0-F90102A68151}" srcId="{E96ABE21-537A-458F-A2B7-208343FE5B62}" destId="{5D3437F9-7F3C-4C8E-A859-29C7FDF0BC91}" srcOrd="1" destOrd="0" parTransId="{DE72D564-6749-4493-899B-CA68463476DF}" sibTransId="{F7815427-48D4-4141-BFCF-0692940A0318}"/>
    <dgm:cxn modelId="{30F5E423-19D5-4DC1-9E9A-F56CBD185F80}" type="presOf" srcId="{C054217A-4A85-4C43-BE25-89D20D572178}" destId="{098ACF91-3895-4601-8CB4-34D94796250B}" srcOrd="0" destOrd="0" presId="urn:microsoft.com/office/officeart/2005/8/layout/default"/>
    <dgm:cxn modelId="{B8423C2C-7A1A-499D-A49D-7D13EAE8CCD0}" srcId="{E96ABE21-537A-458F-A2B7-208343FE5B62}" destId="{8976E6C2-8226-4B89-948B-03661C786023}" srcOrd="5" destOrd="0" parTransId="{2F8AA2F4-B0AC-4B78-993D-A2F3CDAEA053}" sibTransId="{97C04F02-2559-47FE-9AFD-3CABD40F2A3C}"/>
    <dgm:cxn modelId="{52F8F54D-9D69-4A96-8326-0B76FAA7A8BE}" type="presOf" srcId="{8976E6C2-8226-4B89-948B-03661C786023}" destId="{27CDD3C5-2D36-4187-BB6A-117088B8061B}" srcOrd="0" destOrd="0" presId="urn:microsoft.com/office/officeart/2005/8/layout/default"/>
    <dgm:cxn modelId="{034A58C9-3EDC-415B-B0B4-1ECD67C16905}" type="presOf" srcId="{7056622B-0517-469A-B8A5-A617434D0BD3}" destId="{8370B5B0-8945-4F16-B753-71A8DB72B712}" srcOrd="0" destOrd="0" presId="urn:microsoft.com/office/officeart/2005/8/layout/default"/>
    <dgm:cxn modelId="{F9E0B157-2966-406F-BEBE-4212ADCED30C}" srcId="{E96ABE21-537A-458F-A2B7-208343FE5B62}" destId="{C054217A-4A85-4C43-BE25-89D20D572178}" srcOrd="0" destOrd="0" parTransId="{2C50EB88-D9D9-4E70-B8B0-072127B20128}" sibTransId="{4D16BD1F-FCAC-47FD-B924-4EDB04022BF2}"/>
    <dgm:cxn modelId="{FBC73312-E182-4C05-9616-C96775EEAF70}" srcId="{E96ABE21-537A-458F-A2B7-208343FE5B62}" destId="{A489689D-8EFB-4ADF-9130-046773981C16}" srcOrd="4" destOrd="0" parTransId="{FC80E8DC-ECA9-4200-B1EF-276CB52B714A}" sibTransId="{1671DFD4-F9C1-4684-8D16-EF5479C3BD41}"/>
    <dgm:cxn modelId="{AC2F52F1-396C-492E-A0E9-5B1A478279DA}" type="presParOf" srcId="{F4C0FF2F-A9CC-441F-846E-77E9B4796D00}" destId="{098ACF91-3895-4601-8CB4-34D94796250B}" srcOrd="0" destOrd="0" presId="urn:microsoft.com/office/officeart/2005/8/layout/default"/>
    <dgm:cxn modelId="{CF97312B-256B-4FF5-9FF4-B5897141B036}" type="presParOf" srcId="{F4C0FF2F-A9CC-441F-846E-77E9B4796D00}" destId="{83D18579-A396-4504-9E0A-06DFE1E79C19}" srcOrd="1" destOrd="0" presId="urn:microsoft.com/office/officeart/2005/8/layout/default"/>
    <dgm:cxn modelId="{E7C3451A-C5DE-4888-BB38-AD0DFB249CB0}" type="presParOf" srcId="{F4C0FF2F-A9CC-441F-846E-77E9B4796D00}" destId="{9EF61261-28A9-4C9F-8BBE-725BB0CFEF17}" srcOrd="2" destOrd="0" presId="urn:microsoft.com/office/officeart/2005/8/layout/default"/>
    <dgm:cxn modelId="{FA72E21A-D01D-4888-AA83-9B4D13E2A75C}" type="presParOf" srcId="{F4C0FF2F-A9CC-441F-846E-77E9B4796D00}" destId="{D72FEB9A-A794-4383-9DAE-9DFFFD84067C}" srcOrd="3" destOrd="0" presId="urn:microsoft.com/office/officeart/2005/8/layout/default"/>
    <dgm:cxn modelId="{A63EEE5B-9634-4FD6-87EC-DE942057EF7F}" type="presParOf" srcId="{F4C0FF2F-A9CC-441F-846E-77E9B4796D00}" destId="{C6021EC3-54AD-4007-AC05-FC7CC05EE4A6}" srcOrd="4" destOrd="0" presId="urn:microsoft.com/office/officeart/2005/8/layout/default"/>
    <dgm:cxn modelId="{C7A8C7C9-780E-4EE4-A943-19DB44B9CB2D}" type="presParOf" srcId="{F4C0FF2F-A9CC-441F-846E-77E9B4796D00}" destId="{9296C1A6-EC11-49E5-BF26-D2FC196A9ADE}" srcOrd="5" destOrd="0" presId="urn:microsoft.com/office/officeart/2005/8/layout/default"/>
    <dgm:cxn modelId="{3033F6B1-8DEA-48E7-AB92-A8B777C6B092}" type="presParOf" srcId="{F4C0FF2F-A9CC-441F-846E-77E9B4796D00}" destId="{8370B5B0-8945-4F16-B753-71A8DB72B712}" srcOrd="6" destOrd="0" presId="urn:microsoft.com/office/officeart/2005/8/layout/default"/>
    <dgm:cxn modelId="{F63706F0-398A-4A46-9517-BB7477EB8402}" type="presParOf" srcId="{F4C0FF2F-A9CC-441F-846E-77E9B4796D00}" destId="{B89D86DF-CF10-428C-A70E-183A6982D98D}" srcOrd="7" destOrd="0" presId="urn:microsoft.com/office/officeart/2005/8/layout/default"/>
    <dgm:cxn modelId="{9EFA10AC-5936-41B9-B1A3-F2BF4ED82911}" type="presParOf" srcId="{F4C0FF2F-A9CC-441F-846E-77E9B4796D00}" destId="{270ED6D7-98C6-4618-81C8-E20942E0DCAC}" srcOrd="8" destOrd="0" presId="urn:microsoft.com/office/officeart/2005/8/layout/default"/>
    <dgm:cxn modelId="{822211AB-7BAB-4F38-847F-C38FA524F2A4}" type="presParOf" srcId="{F4C0FF2F-A9CC-441F-846E-77E9B4796D00}" destId="{BBD678B4-F3E0-4B78-901C-4BF8F37CB8A1}" srcOrd="9" destOrd="0" presId="urn:microsoft.com/office/officeart/2005/8/layout/default"/>
    <dgm:cxn modelId="{EA290746-CD55-439A-8686-836CE830B358}" type="presParOf" srcId="{F4C0FF2F-A9CC-441F-846E-77E9B4796D00}" destId="{27CDD3C5-2D36-4187-BB6A-117088B8061B}" srcOrd="1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0D08BA-3669-4CE5-A923-92090C975241}" type="doc">
      <dgm:prSet loTypeId="urn:microsoft.com/office/officeart/2005/8/layout/vList2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5581179-986E-48D8-88D5-93C5E55551D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Спортивно-технический марафон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1F8D2E-B70B-4144-9F75-704DFC1798A5}" type="parTrans" cxnId="{A6F2CBFC-1E1E-41C9-AC33-DDDA972955ED}">
      <dgm:prSet/>
      <dgm:spPr/>
      <dgm:t>
        <a:bodyPr/>
        <a:lstStyle/>
        <a:p>
          <a:endParaRPr lang="ru-RU"/>
        </a:p>
      </dgm:t>
    </dgm:pt>
    <dgm:pt modelId="{B2D7B443-4E29-451B-B671-A31AC63D303E}" type="sibTrans" cxnId="{A6F2CBFC-1E1E-41C9-AC33-DDDA972955ED}">
      <dgm:prSet/>
      <dgm:spPr/>
      <dgm:t>
        <a:bodyPr/>
        <a:lstStyle/>
        <a:p>
          <a:endParaRPr lang="ru-RU"/>
        </a:p>
      </dgm:t>
    </dgm:pt>
    <dgm:pt modelId="{4295FE80-25A6-4D5F-AEC1-D5B2AD745EAF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900" dirty="0" smtClean="0"/>
            <a:t>Конкурс «Полет к звездам»</a:t>
          </a:r>
          <a:endParaRPr lang="ru-RU" sz="1900" dirty="0"/>
        </a:p>
      </dgm:t>
    </dgm:pt>
    <dgm:pt modelId="{6DC9065D-3180-4A95-B3A9-0A9FC280A6F0}" type="parTrans" cxnId="{E3B0A90C-A284-43E7-9726-589DD788A55E}">
      <dgm:prSet/>
      <dgm:spPr/>
      <dgm:t>
        <a:bodyPr/>
        <a:lstStyle/>
        <a:p>
          <a:endParaRPr lang="ru-RU"/>
        </a:p>
      </dgm:t>
    </dgm:pt>
    <dgm:pt modelId="{4FEBCAEC-5964-4360-8080-41398581AF99}" type="sibTrans" cxnId="{E3B0A90C-A284-43E7-9726-589DD788A55E}">
      <dgm:prSet/>
      <dgm:spPr/>
      <dgm:t>
        <a:bodyPr/>
        <a:lstStyle/>
        <a:p>
          <a:endParaRPr lang="ru-RU"/>
        </a:p>
      </dgm:t>
    </dgm:pt>
    <dgm:pt modelId="{0DCC7D1A-3E38-42EE-8004-379F14FA1E7E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«Лети, модель!»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E66146-ED17-441E-821E-5B0D2F8B3722}" type="parTrans" cxnId="{0901778D-152F-4739-8FA1-78040AE589A2}">
      <dgm:prSet/>
      <dgm:spPr/>
      <dgm:t>
        <a:bodyPr/>
        <a:lstStyle/>
        <a:p>
          <a:endParaRPr lang="ru-RU"/>
        </a:p>
      </dgm:t>
    </dgm:pt>
    <dgm:pt modelId="{89DF2B59-F655-4998-A7B8-F092806057FE}" type="sibTrans" cxnId="{0901778D-152F-4739-8FA1-78040AE589A2}">
      <dgm:prSet/>
      <dgm:spPr/>
      <dgm:t>
        <a:bodyPr/>
        <a:lstStyle/>
        <a:p>
          <a:endParaRPr lang="ru-RU"/>
        </a:p>
      </dgm:t>
    </dgm:pt>
    <dgm:pt modelId="{17C1900D-27AD-4D44-A370-B5BFB2EDB690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900" dirty="0" smtClean="0"/>
            <a:t>«Полет»</a:t>
          </a:r>
          <a:endParaRPr lang="ru-RU" sz="1900" dirty="0"/>
        </a:p>
      </dgm:t>
    </dgm:pt>
    <dgm:pt modelId="{3C690ED1-9BCD-4C61-B3E0-A6EABAE276BA}" type="parTrans" cxnId="{945C09EE-E1F5-4162-B9A0-AFF80FB965A6}">
      <dgm:prSet/>
      <dgm:spPr/>
      <dgm:t>
        <a:bodyPr/>
        <a:lstStyle/>
        <a:p>
          <a:endParaRPr lang="ru-RU"/>
        </a:p>
      </dgm:t>
    </dgm:pt>
    <dgm:pt modelId="{2574229D-F15B-430F-A534-DB6A3F08610E}" type="sibTrans" cxnId="{945C09EE-E1F5-4162-B9A0-AFF80FB965A6}">
      <dgm:prSet/>
      <dgm:spPr/>
      <dgm:t>
        <a:bodyPr/>
        <a:lstStyle/>
        <a:p>
          <a:endParaRPr lang="ru-RU"/>
        </a:p>
      </dgm:t>
    </dgm:pt>
    <dgm:pt modelId="{DB86B537-A569-4C63-9606-8F1CC86900A6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900" dirty="0" smtClean="0"/>
            <a:t>Конкурс «Модель своими руками»</a:t>
          </a:r>
          <a:endParaRPr lang="ru-RU" sz="1900" dirty="0"/>
        </a:p>
      </dgm:t>
    </dgm:pt>
    <dgm:pt modelId="{881F1122-FCB7-4CD8-9A13-AB976AABD72A}" type="parTrans" cxnId="{8F23A484-B1DF-4DB3-8B35-FED224F42679}">
      <dgm:prSet/>
      <dgm:spPr/>
      <dgm:t>
        <a:bodyPr/>
        <a:lstStyle/>
        <a:p>
          <a:endParaRPr lang="ru-RU"/>
        </a:p>
      </dgm:t>
    </dgm:pt>
    <dgm:pt modelId="{747825B1-B86A-4741-8938-059063C776D6}" type="sibTrans" cxnId="{8F23A484-B1DF-4DB3-8B35-FED224F42679}">
      <dgm:prSet/>
      <dgm:spPr/>
      <dgm:t>
        <a:bodyPr/>
        <a:lstStyle/>
        <a:p>
          <a:endParaRPr lang="ru-RU"/>
        </a:p>
      </dgm:t>
    </dgm:pt>
    <dgm:pt modelId="{0182ABC5-FE4E-4D17-9DEE-D2152B201F1B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900" dirty="0" smtClean="0"/>
            <a:t>Соревнования по запуску воздушных змеев</a:t>
          </a:r>
          <a:endParaRPr lang="ru-RU" sz="1900" dirty="0"/>
        </a:p>
      </dgm:t>
    </dgm:pt>
    <dgm:pt modelId="{0A3E1F8F-4C02-403E-B50E-805783172F9D}" type="parTrans" cxnId="{4B534EA3-674F-497B-8EA0-F979EA08C40B}">
      <dgm:prSet/>
      <dgm:spPr/>
      <dgm:t>
        <a:bodyPr/>
        <a:lstStyle/>
        <a:p>
          <a:endParaRPr lang="ru-RU"/>
        </a:p>
      </dgm:t>
    </dgm:pt>
    <dgm:pt modelId="{2C6307A3-95C4-4074-BF13-C8DCDA3A38D7}" type="sibTrans" cxnId="{4B534EA3-674F-497B-8EA0-F979EA08C40B}">
      <dgm:prSet/>
      <dgm:spPr/>
      <dgm:t>
        <a:bodyPr/>
        <a:lstStyle/>
        <a:p>
          <a:endParaRPr lang="ru-RU"/>
        </a:p>
      </dgm:t>
    </dgm:pt>
    <dgm:pt modelId="{D561484A-D62A-4EE2-8EB4-A7AE553663B8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900" dirty="0" smtClean="0"/>
            <a:t>Соревнования по робототехнике и интеллектуальным системам</a:t>
          </a:r>
          <a:endParaRPr lang="ru-RU" sz="1900" dirty="0"/>
        </a:p>
      </dgm:t>
    </dgm:pt>
    <dgm:pt modelId="{755F96C2-D2D3-40A8-9444-204C6CE9F4DD}" type="parTrans" cxnId="{726831AC-8BE1-4FE7-8452-8A911E32B90F}">
      <dgm:prSet/>
      <dgm:spPr/>
      <dgm:t>
        <a:bodyPr/>
        <a:lstStyle/>
        <a:p>
          <a:endParaRPr lang="ru-RU"/>
        </a:p>
      </dgm:t>
    </dgm:pt>
    <dgm:pt modelId="{8FA4AD8C-E8E2-47D5-A5CB-9C255A55C5D3}" type="sibTrans" cxnId="{726831AC-8BE1-4FE7-8452-8A911E32B90F}">
      <dgm:prSet/>
      <dgm:spPr/>
      <dgm:t>
        <a:bodyPr/>
        <a:lstStyle/>
        <a:p>
          <a:endParaRPr lang="ru-RU"/>
        </a:p>
      </dgm:t>
    </dgm:pt>
    <dgm:pt modelId="{F10DC8E8-5793-4867-B3BD-FA9B1A378024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900" dirty="0" smtClean="0"/>
            <a:t>Соревнования по автомоделизму</a:t>
          </a:r>
          <a:endParaRPr lang="ru-RU" sz="1900" dirty="0"/>
        </a:p>
      </dgm:t>
    </dgm:pt>
    <dgm:pt modelId="{D239B3A8-8475-44F0-ABC3-7DCB63CB8209}" type="parTrans" cxnId="{8D8F84C8-60B9-4737-B147-574A6263D008}">
      <dgm:prSet/>
      <dgm:spPr/>
      <dgm:t>
        <a:bodyPr/>
        <a:lstStyle/>
        <a:p>
          <a:endParaRPr lang="ru-RU"/>
        </a:p>
      </dgm:t>
    </dgm:pt>
    <dgm:pt modelId="{9AD9FB4D-9AFE-4493-BD76-B66D188AE961}" type="sibTrans" cxnId="{8D8F84C8-60B9-4737-B147-574A6263D008}">
      <dgm:prSet/>
      <dgm:spPr/>
      <dgm:t>
        <a:bodyPr/>
        <a:lstStyle/>
        <a:p>
          <a:endParaRPr lang="ru-RU"/>
        </a:p>
      </dgm:t>
    </dgm:pt>
    <dgm:pt modelId="{CB3C9600-30ED-403E-B71A-C6B131EB367F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900" dirty="0" smtClean="0"/>
            <a:t>«Пилотаж»</a:t>
          </a:r>
          <a:endParaRPr lang="ru-RU" sz="1900" dirty="0"/>
        </a:p>
      </dgm:t>
    </dgm:pt>
    <dgm:pt modelId="{413D5D18-72F5-4823-81C7-320F6CEFAF4B}" type="parTrans" cxnId="{88DBEAB2-BE13-479C-AE62-8E7DE91D1944}">
      <dgm:prSet/>
      <dgm:spPr/>
      <dgm:t>
        <a:bodyPr/>
        <a:lstStyle/>
        <a:p>
          <a:endParaRPr lang="ru-RU"/>
        </a:p>
      </dgm:t>
    </dgm:pt>
    <dgm:pt modelId="{5B0465FB-11D0-4BE0-83F7-76DAEEF11ACC}" type="sibTrans" cxnId="{88DBEAB2-BE13-479C-AE62-8E7DE91D1944}">
      <dgm:prSet/>
      <dgm:spPr/>
      <dgm:t>
        <a:bodyPr/>
        <a:lstStyle/>
        <a:p>
          <a:endParaRPr lang="ru-RU"/>
        </a:p>
      </dgm:t>
    </dgm:pt>
    <dgm:pt modelId="{401D5CDF-E5DD-45E6-BF16-7EFC625E943F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900" dirty="0" smtClean="0"/>
            <a:t>«Презентация»</a:t>
          </a:r>
          <a:endParaRPr lang="ru-RU" sz="1900" dirty="0"/>
        </a:p>
      </dgm:t>
    </dgm:pt>
    <dgm:pt modelId="{9BF509AC-01BD-49A7-BF6E-F0E599E119D2}" type="parTrans" cxnId="{9CD39181-B564-465F-8A69-FDEA10FC8020}">
      <dgm:prSet/>
      <dgm:spPr/>
      <dgm:t>
        <a:bodyPr/>
        <a:lstStyle/>
        <a:p>
          <a:endParaRPr lang="ru-RU"/>
        </a:p>
      </dgm:t>
    </dgm:pt>
    <dgm:pt modelId="{965463E4-2787-4CDB-8F4B-7E66D35493DC}" type="sibTrans" cxnId="{9CD39181-B564-465F-8A69-FDEA10FC8020}">
      <dgm:prSet/>
      <dgm:spPr/>
      <dgm:t>
        <a:bodyPr/>
        <a:lstStyle/>
        <a:p>
          <a:endParaRPr lang="ru-RU"/>
        </a:p>
      </dgm:t>
    </dgm:pt>
    <dgm:pt modelId="{69677FC1-AD4F-4754-9710-1FFBEEEEB16D}" type="pres">
      <dgm:prSet presAssocID="{D30D08BA-3669-4CE5-A923-92090C9752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0F3DA4-351C-49AC-85E8-E711014B990F}" type="pres">
      <dgm:prSet presAssocID="{15581179-986E-48D8-88D5-93C5E55551DB}" presName="parentText" presStyleLbl="node1" presStyleIdx="0" presStyleCnt="2" custScaleY="56267" custLinFactNeighborY="-88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066D3-2033-49C9-84A6-3F4E1E9BC88E}" type="pres">
      <dgm:prSet presAssocID="{15581179-986E-48D8-88D5-93C5E55551DB}" presName="childText" presStyleLbl="revTx" presStyleIdx="0" presStyleCnt="2" custScaleY="100262" custLinFactNeighborY="-1106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E3C2C0AC-2BE4-49C2-81C8-73B3C095A657}" type="pres">
      <dgm:prSet presAssocID="{0DCC7D1A-3E38-42EE-8004-379F14FA1E7E}" presName="parentText" presStyleLbl="node1" presStyleIdx="1" presStyleCnt="2" custScaleY="59810" custLinFactNeighborY="101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3B909-D940-4B48-8E3F-482A82A0730A}" type="pres">
      <dgm:prSet presAssocID="{0DCC7D1A-3E38-42EE-8004-379F14FA1E7E}" presName="childText" presStyleLbl="revTx" presStyleIdx="1" presStyleCnt="2" custLinFactNeighborY="952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BEA4DC08-E240-471F-9AAD-672DF4EE7E8B}" type="presOf" srcId="{DB86B537-A569-4C63-9606-8F1CC86900A6}" destId="{655066D3-2033-49C9-84A6-3F4E1E9BC88E}" srcOrd="0" destOrd="1" presId="urn:microsoft.com/office/officeart/2005/8/layout/vList2"/>
    <dgm:cxn modelId="{9CD39181-B564-465F-8A69-FDEA10FC8020}" srcId="{0DCC7D1A-3E38-42EE-8004-379F14FA1E7E}" destId="{401D5CDF-E5DD-45E6-BF16-7EFC625E943F}" srcOrd="2" destOrd="0" parTransId="{9BF509AC-01BD-49A7-BF6E-F0E599E119D2}" sibTransId="{965463E4-2787-4CDB-8F4B-7E66D35493DC}"/>
    <dgm:cxn modelId="{58CE4206-EE26-44C3-9BE6-D011AA760F3E}" type="presOf" srcId="{15581179-986E-48D8-88D5-93C5E55551DB}" destId="{1F0F3DA4-351C-49AC-85E8-E711014B990F}" srcOrd="0" destOrd="0" presId="urn:microsoft.com/office/officeart/2005/8/layout/vList2"/>
    <dgm:cxn modelId="{B9E6E6EF-E706-424C-BEE6-E76CD4E4D611}" type="presOf" srcId="{17C1900D-27AD-4D44-A370-B5BFB2EDB690}" destId="{D2C3B909-D940-4B48-8E3F-482A82A0730A}" srcOrd="0" destOrd="0" presId="urn:microsoft.com/office/officeart/2005/8/layout/vList2"/>
    <dgm:cxn modelId="{945C09EE-E1F5-4162-B9A0-AFF80FB965A6}" srcId="{0DCC7D1A-3E38-42EE-8004-379F14FA1E7E}" destId="{17C1900D-27AD-4D44-A370-B5BFB2EDB690}" srcOrd="0" destOrd="0" parTransId="{3C690ED1-9BCD-4C61-B3E0-A6EABAE276BA}" sibTransId="{2574229D-F15B-430F-A534-DB6A3F08610E}"/>
    <dgm:cxn modelId="{726831AC-8BE1-4FE7-8452-8A911E32B90F}" srcId="{15581179-986E-48D8-88D5-93C5E55551DB}" destId="{D561484A-D62A-4EE2-8EB4-A7AE553663B8}" srcOrd="3" destOrd="0" parTransId="{755F96C2-D2D3-40A8-9444-204C6CE9F4DD}" sibTransId="{8FA4AD8C-E8E2-47D5-A5CB-9C255A55C5D3}"/>
    <dgm:cxn modelId="{A570AF2E-FE4E-4272-A2D7-55C32AF3538F}" type="presOf" srcId="{F10DC8E8-5793-4867-B3BD-FA9B1A378024}" destId="{655066D3-2033-49C9-84A6-3F4E1E9BC88E}" srcOrd="0" destOrd="4" presId="urn:microsoft.com/office/officeart/2005/8/layout/vList2"/>
    <dgm:cxn modelId="{E3B0A90C-A284-43E7-9726-589DD788A55E}" srcId="{15581179-986E-48D8-88D5-93C5E55551DB}" destId="{4295FE80-25A6-4D5F-AEC1-D5B2AD745EAF}" srcOrd="0" destOrd="0" parTransId="{6DC9065D-3180-4A95-B3A9-0A9FC280A6F0}" sibTransId="{4FEBCAEC-5964-4360-8080-41398581AF99}"/>
    <dgm:cxn modelId="{CBC96720-8A8F-454F-BAD1-59FDC3B187E9}" type="presOf" srcId="{D30D08BA-3669-4CE5-A923-92090C975241}" destId="{69677FC1-AD4F-4754-9710-1FFBEEEEB16D}" srcOrd="0" destOrd="0" presId="urn:microsoft.com/office/officeart/2005/8/layout/vList2"/>
    <dgm:cxn modelId="{8F23A484-B1DF-4DB3-8B35-FED224F42679}" srcId="{15581179-986E-48D8-88D5-93C5E55551DB}" destId="{DB86B537-A569-4C63-9606-8F1CC86900A6}" srcOrd="1" destOrd="0" parTransId="{881F1122-FCB7-4CD8-9A13-AB976AABD72A}" sibTransId="{747825B1-B86A-4741-8938-059063C776D6}"/>
    <dgm:cxn modelId="{0901778D-152F-4739-8FA1-78040AE589A2}" srcId="{D30D08BA-3669-4CE5-A923-92090C975241}" destId="{0DCC7D1A-3E38-42EE-8004-379F14FA1E7E}" srcOrd="1" destOrd="0" parTransId="{07E66146-ED17-441E-821E-5B0D2F8B3722}" sibTransId="{89DF2B59-F655-4998-A7B8-F092806057FE}"/>
    <dgm:cxn modelId="{EE856E88-B0F4-47EA-9E03-3B18F4F7DA41}" type="presOf" srcId="{CB3C9600-30ED-403E-B71A-C6B131EB367F}" destId="{D2C3B909-D940-4B48-8E3F-482A82A0730A}" srcOrd="0" destOrd="1" presId="urn:microsoft.com/office/officeart/2005/8/layout/vList2"/>
    <dgm:cxn modelId="{D5B8E51E-9439-456E-B7CC-D5055BA42B45}" type="presOf" srcId="{0182ABC5-FE4E-4D17-9DEE-D2152B201F1B}" destId="{655066D3-2033-49C9-84A6-3F4E1E9BC88E}" srcOrd="0" destOrd="2" presId="urn:microsoft.com/office/officeart/2005/8/layout/vList2"/>
    <dgm:cxn modelId="{587606C8-9FED-4BF2-AB14-A1588B7E76DB}" type="presOf" srcId="{4295FE80-25A6-4D5F-AEC1-D5B2AD745EAF}" destId="{655066D3-2033-49C9-84A6-3F4E1E9BC88E}" srcOrd="0" destOrd="0" presId="urn:microsoft.com/office/officeart/2005/8/layout/vList2"/>
    <dgm:cxn modelId="{D160D9A1-7FA2-467F-BBCD-212420984D42}" type="presOf" srcId="{401D5CDF-E5DD-45E6-BF16-7EFC625E943F}" destId="{D2C3B909-D940-4B48-8E3F-482A82A0730A}" srcOrd="0" destOrd="2" presId="urn:microsoft.com/office/officeart/2005/8/layout/vList2"/>
    <dgm:cxn modelId="{AC457FAE-59E6-4FF5-BE41-0A6A4DD1B1C9}" type="presOf" srcId="{D561484A-D62A-4EE2-8EB4-A7AE553663B8}" destId="{655066D3-2033-49C9-84A6-3F4E1E9BC88E}" srcOrd="0" destOrd="3" presId="urn:microsoft.com/office/officeart/2005/8/layout/vList2"/>
    <dgm:cxn modelId="{88DBEAB2-BE13-479C-AE62-8E7DE91D1944}" srcId="{0DCC7D1A-3E38-42EE-8004-379F14FA1E7E}" destId="{CB3C9600-30ED-403E-B71A-C6B131EB367F}" srcOrd="1" destOrd="0" parTransId="{413D5D18-72F5-4823-81C7-320F6CEFAF4B}" sibTransId="{5B0465FB-11D0-4BE0-83F7-76DAEEF11ACC}"/>
    <dgm:cxn modelId="{A6F2CBFC-1E1E-41C9-AC33-DDDA972955ED}" srcId="{D30D08BA-3669-4CE5-A923-92090C975241}" destId="{15581179-986E-48D8-88D5-93C5E55551DB}" srcOrd="0" destOrd="0" parTransId="{C51F8D2E-B70B-4144-9F75-704DFC1798A5}" sibTransId="{B2D7B443-4E29-451B-B671-A31AC63D303E}"/>
    <dgm:cxn modelId="{4B534EA3-674F-497B-8EA0-F979EA08C40B}" srcId="{15581179-986E-48D8-88D5-93C5E55551DB}" destId="{0182ABC5-FE4E-4D17-9DEE-D2152B201F1B}" srcOrd="2" destOrd="0" parTransId="{0A3E1F8F-4C02-403E-B50E-805783172F9D}" sibTransId="{2C6307A3-95C4-4074-BF13-C8DCDA3A38D7}"/>
    <dgm:cxn modelId="{8D8F84C8-60B9-4737-B147-574A6263D008}" srcId="{15581179-986E-48D8-88D5-93C5E55551DB}" destId="{F10DC8E8-5793-4867-B3BD-FA9B1A378024}" srcOrd="4" destOrd="0" parTransId="{D239B3A8-8475-44F0-ABC3-7DCB63CB8209}" sibTransId="{9AD9FB4D-9AFE-4493-BD76-B66D188AE961}"/>
    <dgm:cxn modelId="{B9EB4DEF-240E-4F35-85F7-5B8A896CD07B}" type="presOf" srcId="{0DCC7D1A-3E38-42EE-8004-379F14FA1E7E}" destId="{E3C2C0AC-2BE4-49C2-81C8-73B3C095A657}" srcOrd="0" destOrd="0" presId="urn:microsoft.com/office/officeart/2005/8/layout/vList2"/>
    <dgm:cxn modelId="{3A7B549D-2D2F-47F0-B2A8-2F8AFED55D5C}" type="presParOf" srcId="{69677FC1-AD4F-4754-9710-1FFBEEEEB16D}" destId="{1F0F3DA4-351C-49AC-85E8-E711014B990F}" srcOrd="0" destOrd="0" presId="urn:microsoft.com/office/officeart/2005/8/layout/vList2"/>
    <dgm:cxn modelId="{6575D337-AF66-40D8-AB7C-1575EA6162E0}" type="presParOf" srcId="{69677FC1-AD4F-4754-9710-1FFBEEEEB16D}" destId="{655066D3-2033-49C9-84A6-3F4E1E9BC88E}" srcOrd="1" destOrd="0" presId="urn:microsoft.com/office/officeart/2005/8/layout/vList2"/>
    <dgm:cxn modelId="{13B869E8-1AB6-4284-9805-940EA1A9707C}" type="presParOf" srcId="{69677FC1-AD4F-4754-9710-1FFBEEEEB16D}" destId="{E3C2C0AC-2BE4-49C2-81C8-73B3C095A657}" srcOrd="2" destOrd="0" presId="urn:microsoft.com/office/officeart/2005/8/layout/vList2"/>
    <dgm:cxn modelId="{B335CD38-A134-430C-8A6A-823337E8CA00}" type="presParOf" srcId="{69677FC1-AD4F-4754-9710-1FFBEEEEB16D}" destId="{D2C3B909-D940-4B48-8E3F-482A82A0730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0D08BA-3669-4CE5-A923-92090C975241}" type="doc">
      <dgm:prSet loTypeId="urn:microsoft.com/office/officeart/2005/8/layout/vList2" loCatId="list" qsTypeId="urn:microsoft.com/office/officeart/2005/8/quickstyle/3d4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15581179-986E-48D8-88D5-93C5E55551DB}">
      <dgm:prSet phldrT="[Текст]" custT="1"/>
      <dgm:spPr/>
      <dgm:t>
        <a:bodyPr/>
        <a:lstStyle/>
        <a:p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</a:t>
          </a:r>
          <a:r>
            <a:rPr lang="ru-RU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медиатворчества</a:t>
          </a:r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«Уроки мужества»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1F8D2E-B70B-4144-9F75-704DFC1798A5}" type="parTrans" cxnId="{A6F2CBFC-1E1E-41C9-AC33-DDDA972955ED}">
      <dgm:prSet/>
      <dgm:spPr/>
      <dgm:t>
        <a:bodyPr/>
        <a:lstStyle/>
        <a:p>
          <a:endParaRPr lang="ru-RU"/>
        </a:p>
      </dgm:t>
    </dgm:pt>
    <dgm:pt modelId="{B2D7B443-4E29-451B-B671-A31AC63D303E}" type="sibTrans" cxnId="{A6F2CBFC-1E1E-41C9-AC33-DDDA972955ED}">
      <dgm:prSet/>
      <dgm:spPr/>
      <dgm:t>
        <a:bodyPr/>
        <a:lstStyle/>
        <a:p>
          <a:endParaRPr lang="ru-RU"/>
        </a:p>
      </dgm:t>
    </dgm:pt>
    <dgm:pt modelId="{0DCC7D1A-3E38-42EE-8004-379F14FA1E7E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Фотоконкурс «Поколение Победы»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E66146-ED17-441E-821E-5B0D2F8B3722}" type="parTrans" cxnId="{0901778D-152F-4739-8FA1-78040AE589A2}">
      <dgm:prSet/>
      <dgm:spPr/>
      <dgm:t>
        <a:bodyPr/>
        <a:lstStyle/>
        <a:p>
          <a:endParaRPr lang="ru-RU"/>
        </a:p>
      </dgm:t>
    </dgm:pt>
    <dgm:pt modelId="{89DF2B59-F655-4998-A7B8-F092806057FE}" type="sibTrans" cxnId="{0901778D-152F-4739-8FA1-78040AE589A2}">
      <dgm:prSet/>
      <dgm:spPr/>
      <dgm:t>
        <a:bodyPr/>
        <a:lstStyle/>
        <a:p>
          <a:endParaRPr lang="ru-RU"/>
        </a:p>
      </dgm:t>
    </dgm:pt>
    <dgm:pt modelId="{DCBBA61B-37AD-40A9-99F1-5BC0D0C429C0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Гуманитарно-исследовательский проект «Военное детство»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8606B2-E0F0-4D40-B51A-29AEB0000DA9}" type="parTrans" cxnId="{C43CD042-375B-44CD-9D4A-77D41FC5DB8D}">
      <dgm:prSet/>
      <dgm:spPr/>
      <dgm:t>
        <a:bodyPr/>
        <a:lstStyle/>
        <a:p>
          <a:endParaRPr lang="ru-RU"/>
        </a:p>
      </dgm:t>
    </dgm:pt>
    <dgm:pt modelId="{62FDC38C-E329-48EA-ADA0-8111001F1093}" type="sibTrans" cxnId="{C43CD042-375B-44CD-9D4A-77D41FC5DB8D}">
      <dgm:prSet/>
      <dgm:spPr/>
      <dgm:t>
        <a:bodyPr/>
        <a:lstStyle/>
        <a:p>
          <a:endParaRPr lang="ru-RU"/>
        </a:p>
      </dgm:t>
    </dgm:pt>
    <dgm:pt modelId="{B6B691F8-6E06-4EB9-8E06-31320C206ABD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творческих работ «Я познаю мир»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55D9FD-3907-4099-89A7-FEB691EB4948}" type="parTrans" cxnId="{B2CDD6BA-3D46-4779-8FD6-0AD129AE4AED}">
      <dgm:prSet/>
      <dgm:spPr/>
      <dgm:t>
        <a:bodyPr/>
        <a:lstStyle/>
        <a:p>
          <a:endParaRPr lang="ru-RU"/>
        </a:p>
      </dgm:t>
    </dgm:pt>
    <dgm:pt modelId="{23BCFB45-196F-4233-95F4-9460B9E63B9F}" type="sibTrans" cxnId="{B2CDD6BA-3D46-4779-8FD6-0AD129AE4AED}">
      <dgm:prSet/>
      <dgm:spPr/>
      <dgm:t>
        <a:bodyPr/>
        <a:lstStyle/>
        <a:p>
          <a:endParaRPr lang="ru-RU"/>
        </a:p>
      </dgm:t>
    </dgm:pt>
    <dgm:pt modelId="{DE55C590-FDB8-45EC-BC2D-8346E8265E45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технического творчества «Время, вперед!»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F157A8-8A84-4140-A129-778089ACFFC4}" type="parTrans" cxnId="{67BF71B3-22C1-47ED-A296-72CB95FF5BF4}">
      <dgm:prSet/>
      <dgm:spPr/>
      <dgm:t>
        <a:bodyPr/>
        <a:lstStyle/>
        <a:p>
          <a:endParaRPr lang="ru-RU"/>
        </a:p>
      </dgm:t>
    </dgm:pt>
    <dgm:pt modelId="{2BFFA2BA-3F63-4D43-95DC-C84F111C223C}" type="sibTrans" cxnId="{67BF71B3-22C1-47ED-A296-72CB95FF5BF4}">
      <dgm:prSet/>
      <dgm:spPr/>
      <dgm:t>
        <a:bodyPr/>
        <a:lstStyle/>
        <a:p>
          <a:endParaRPr lang="ru-RU"/>
        </a:p>
      </dgm:t>
    </dgm:pt>
    <dgm:pt modelId="{D1AEE7D0-E56E-434F-8237-AD755C02F5B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декоративно-прикладного творчества «От истоков до наших дней»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771874-26DC-483A-A170-DA9013774B36}" type="parTrans" cxnId="{9C01F260-9298-40AF-B120-0D97CE416F5B}">
      <dgm:prSet/>
      <dgm:spPr/>
      <dgm:t>
        <a:bodyPr/>
        <a:lstStyle/>
        <a:p>
          <a:endParaRPr lang="ru-RU"/>
        </a:p>
      </dgm:t>
    </dgm:pt>
    <dgm:pt modelId="{64B26531-D3C9-4550-8002-E8473B9118AE}" type="sibTrans" cxnId="{9C01F260-9298-40AF-B120-0D97CE416F5B}">
      <dgm:prSet/>
      <dgm:spPr/>
      <dgm:t>
        <a:bodyPr/>
        <a:lstStyle/>
        <a:p>
          <a:endParaRPr lang="ru-RU"/>
        </a:p>
      </dgm:t>
    </dgm:pt>
    <dgm:pt modelId="{898A47A7-8C03-491C-8F6F-BE357DDCE55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исследовательских и проектных работ «Юный исследователь»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579705-64E1-4E8F-B10D-23AAE3FFCF44}" type="parTrans" cxnId="{2B7F1D0F-04E0-4336-A13E-DE7EF213261C}">
      <dgm:prSet/>
      <dgm:spPr/>
      <dgm:t>
        <a:bodyPr/>
        <a:lstStyle/>
        <a:p>
          <a:endParaRPr lang="ru-RU"/>
        </a:p>
      </dgm:t>
    </dgm:pt>
    <dgm:pt modelId="{E4C53D4A-7E9B-453C-87A9-4116C3714E12}" type="sibTrans" cxnId="{2B7F1D0F-04E0-4336-A13E-DE7EF213261C}">
      <dgm:prSet/>
      <dgm:spPr/>
      <dgm:t>
        <a:bodyPr/>
        <a:lstStyle/>
        <a:p>
          <a:endParaRPr lang="ru-RU"/>
        </a:p>
      </dgm:t>
    </dgm:pt>
    <dgm:pt modelId="{3A624110-B92A-48B7-A254-16E27B66BEC5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</a:t>
          </a:r>
          <a:r>
            <a:rPr lang="ru-RU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медиатворчества</a:t>
          </a:r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«Окно в мир»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E658DB-739F-4ED6-9EB4-02437202DB8E}" type="parTrans" cxnId="{D74C691A-90CF-4CC8-B23E-E357CC7B0FC9}">
      <dgm:prSet/>
      <dgm:spPr/>
      <dgm:t>
        <a:bodyPr/>
        <a:lstStyle/>
        <a:p>
          <a:endParaRPr lang="ru-RU"/>
        </a:p>
      </dgm:t>
    </dgm:pt>
    <dgm:pt modelId="{124DD414-649A-4862-A30C-65416F786310}" type="sibTrans" cxnId="{D74C691A-90CF-4CC8-B23E-E357CC7B0FC9}">
      <dgm:prSet/>
      <dgm:spPr/>
      <dgm:t>
        <a:bodyPr/>
        <a:lstStyle/>
        <a:p>
          <a:endParaRPr lang="ru-RU"/>
        </a:p>
      </dgm:t>
    </dgm:pt>
    <dgm:pt modelId="{69677FC1-AD4F-4754-9710-1FFBEEEEB16D}" type="pres">
      <dgm:prSet presAssocID="{D30D08BA-3669-4CE5-A923-92090C9752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0F3DA4-351C-49AC-85E8-E711014B990F}" type="pres">
      <dgm:prSet presAssocID="{15581179-986E-48D8-88D5-93C5E55551DB}" presName="parentText" presStyleLbl="node1" presStyleIdx="0" presStyleCnt="8" custLinFactY="144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C49CA-ECD5-4BAD-9630-8D5C133A3E27}" type="pres">
      <dgm:prSet presAssocID="{B2D7B443-4E29-451B-B671-A31AC63D303E}" presName="spacer" presStyleCnt="0"/>
      <dgm:spPr/>
      <dgm:t>
        <a:bodyPr/>
        <a:lstStyle/>
        <a:p>
          <a:endParaRPr lang="ru-RU"/>
        </a:p>
      </dgm:t>
    </dgm:pt>
    <dgm:pt modelId="{E3C2C0AC-2BE4-49C2-81C8-73B3C095A657}" type="pres">
      <dgm:prSet presAssocID="{0DCC7D1A-3E38-42EE-8004-379F14FA1E7E}" presName="parentText" presStyleLbl="node1" presStyleIdx="1" presStyleCnt="8" custLinFactY="1140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13D97-4230-46DA-88CA-DD0D824A94DB}" type="pres">
      <dgm:prSet presAssocID="{89DF2B59-F655-4998-A7B8-F092806057FE}" presName="spacer" presStyleCnt="0"/>
      <dgm:spPr/>
      <dgm:t>
        <a:bodyPr/>
        <a:lstStyle/>
        <a:p>
          <a:endParaRPr lang="ru-RU"/>
        </a:p>
      </dgm:t>
    </dgm:pt>
    <dgm:pt modelId="{0883B640-4FDA-4195-BBBB-1366A7FCE433}" type="pres">
      <dgm:prSet presAssocID="{DCBBA61B-37AD-40A9-99F1-5BC0D0C429C0}" presName="parentText" presStyleLbl="node1" presStyleIdx="2" presStyleCnt="8" custLinFactY="882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F3E51-2EA0-467F-BC39-360451422E32}" type="pres">
      <dgm:prSet presAssocID="{62FDC38C-E329-48EA-ADA0-8111001F1093}" presName="spacer" presStyleCnt="0"/>
      <dgm:spPr/>
      <dgm:t>
        <a:bodyPr/>
        <a:lstStyle/>
        <a:p>
          <a:endParaRPr lang="ru-RU"/>
        </a:p>
      </dgm:t>
    </dgm:pt>
    <dgm:pt modelId="{1C337E89-0284-4DDC-AB8B-353D39EAF39F}" type="pres">
      <dgm:prSet presAssocID="{B6B691F8-6E06-4EB9-8E06-31320C206ABD}" presName="parentText" presStyleLbl="node1" presStyleIdx="3" presStyleCnt="8" custLinFactY="624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1C240-1A27-4877-8D71-F69DC7781795}" type="pres">
      <dgm:prSet presAssocID="{23BCFB45-196F-4233-95F4-9460B9E63B9F}" presName="spacer" presStyleCnt="0"/>
      <dgm:spPr/>
      <dgm:t>
        <a:bodyPr/>
        <a:lstStyle/>
        <a:p>
          <a:endParaRPr lang="ru-RU"/>
        </a:p>
      </dgm:t>
    </dgm:pt>
    <dgm:pt modelId="{F3AC28EA-CA10-47A0-A236-39B75F313804}" type="pres">
      <dgm:prSet presAssocID="{DE55C590-FDB8-45EC-BC2D-8346E8265E45}" presName="parentText" presStyleLbl="node1" presStyleIdx="4" presStyleCnt="8" custLinFactY="305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AA113-EBCC-49D9-88A5-8EFEAC8A8FEC}" type="pres">
      <dgm:prSet presAssocID="{2BFFA2BA-3F63-4D43-95DC-C84F111C223C}" presName="spacer" presStyleCnt="0"/>
      <dgm:spPr/>
      <dgm:t>
        <a:bodyPr/>
        <a:lstStyle/>
        <a:p>
          <a:endParaRPr lang="ru-RU"/>
        </a:p>
      </dgm:t>
    </dgm:pt>
    <dgm:pt modelId="{5A88D284-FE3F-4FDD-B5A4-DAC2E71A8790}" type="pres">
      <dgm:prSet presAssocID="{D1AEE7D0-E56E-434F-8237-AD755C02F5B1}" presName="parentText" presStyleLbl="node1" presStyleIdx="5" presStyleCnt="8" custLinFactY="96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66215-EFF4-46EC-BA5A-C49AE8478897}" type="pres">
      <dgm:prSet presAssocID="{64B26531-D3C9-4550-8002-E8473B9118AE}" presName="spacer" presStyleCnt="0"/>
      <dgm:spPr/>
      <dgm:t>
        <a:bodyPr/>
        <a:lstStyle/>
        <a:p>
          <a:endParaRPr lang="ru-RU"/>
        </a:p>
      </dgm:t>
    </dgm:pt>
    <dgm:pt modelId="{09367513-2104-4CCE-874C-ED2F0D9707B7}" type="pres">
      <dgm:prSet presAssocID="{898A47A7-8C03-491C-8F6F-BE357DDCE551}" presName="parentText" presStyleLbl="node1" presStyleIdx="6" presStyleCnt="8" custLinFactNeighborY="-33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A0C6E-1BB3-416B-BB4B-2CAF325BECAA}" type="pres">
      <dgm:prSet presAssocID="{E4C53D4A-7E9B-453C-87A9-4116C3714E12}" presName="spacer" presStyleCnt="0"/>
      <dgm:spPr/>
      <dgm:t>
        <a:bodyPr/>
        <a:lstStyle/>
        <a:p>
          <a:endParaRPr lang="ru-RU"/>
        </a:p>
      </dgm:t>
    </dgm:pt>
    <dgm:pt modelId="{E2608FFC-05E9-4770-B27B-96F90F83BFC1}" type="pres">
      <dgm:prSet presAssocID="{3A624110-B92A-48B7-A254-16E27B66BEC5}" presName="parentText" presStyleLbl="node1" presStyleIdx="7" presStyleCnt="8" custLinFactNeighborY="-956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2DE137-6763-46F1-88FF-73384DB4384D}" type="presOf" srcId="{15581179-986E-48D8-88D5-93C5E55551DB}" destId="{1F0F3DA4-351C-49AC-85E8-E711014B990F}" srcOrd="0" destOrd="0" presId="urn:microsoft.com/office/officeart/2005/8/layout/vList2"/>
    <dgm:cxn modelId="{C43CD042-375B-44CD-9D4A-77D41FC5DB8D}" srcId="{D30D08BA-3669-4CE5-A923-92090C975241}" destId="{DCBBA61B-37AD-40A9-99F1-5BC0D0C429C0}" srcOrd="2" destOrd="0" parTransId="{468606B2-E0F0-4D40-B51A-29AEB0000DA9}" sibTransId="{62FDC38C-E329-48EA-ADA0-8111001F1093}"/>
    <dgm:cxn modelId="{B2CDD6BA-3D46-4779-8FD6-0AD129AE4AED}" srcId="{D30D08BA-3669-4CE5-A923-92090C975241}" destId="{B6B691F8-6E06-4EB9-8E06-31320C206ABD}" srcOrd="3" destOrd="0" parTransId="{4C55D9FD-3907-4099-89A7-FEB691EB4948}" sibTransId="{23BCFB45-196F-4233-95F4-9460B9E63B9F}"/>
    <dgm:cxn modelId="{62C5CC46-6290-472F-9EF6-3F943EDB0902}" type="presOf" srcId="{0DCC7D1A-3E38-42EE-8004-379F14FA1E7E}" destId="{E3C2C0AC-2BE4-49C2-81C8-73B3C095A657}" srcOrd="0" destOrd="0" presId="urn:microsoft.com/office/officeart/2005/8/layout/vList2"/>
    <dgm:cxn modelId="{4A3614ED-FE63-4462-ACAD-3E2683951A5F}" type="presOf" srcId="{DE55C590-FDB8-45EC-BC2D-8346E8265E45}" destId="{F3AC28EA-CA10-47A0-A236-39B75F313804}" srcOrd="0" destOrd="0" presId="urn:microsoft.com/office/officeart/2005/8/layout/vList2"/>
    <dgm:cxn modelId="{090C4878-AD97-468F-82C6-72293361714C}" type="presOf" srcId="{DCBBA61B-37AD-40A9-99F1-5BC0D0C429C0}" destId="{0883B640-4FDA-4195-BBBB-1366A7FCE433}" srcOrd="0" destOrd="0" presId="urn:microsoft.com/office/officeart/2005/8/layout/vList2"/>
    <dgm:cxn modelId="{BA57CCC2-9098-408D-9865-F042A8F93FF4}" type="presOf" srcId="{D30D08BA-3669-4CE5-A923-92090C975241}" destId="{69677FC1-AD4F-4754-9710-1FFBEEEEB16D}" srcOrd="0" destOrd="0" presId="urn:microsoft.com/office/officeart/2005/8/layout/vList2"/>
    <dgm:cxn modelId="{0901778D-152F-4739-8FA1-78040AE589A2}" srcId="{D30D08BA-3669-4CE5-A923-92090C975241}" destId="{0DCC7D1A-3E38-42EE-8004-379F14FA1E7E}" srcOrd="1" destOrd="0" parTransId="{07E66146-ED17-441E-821E-5B0D2F8B3722}" sibTransId="{89DF2B59-F655-4998-A7B8-F092806057FE}"/>
    <dgm:cxn modelId="{D74C691A-90CF-4CC8-B23E-E357CC7B0FC9}" srcId="{D30D08BA-3669-4CE5-A923-92090C975241}" destId="{3A624110-B92A-48B7-A254-16E27B66BEC5}" srcOrd="7" destOrd="0" parTransId="{0FE658DB-739F-4ED6-9EB4-02437202DB8E}" sibTransId="{124DD414-649A-4862-A30C-65416F786310}"/>
    <dgm:cxn modelId="{5EE970AE-9A63-4128-A4D4-CF39A8087666}" type="presOf" srcId="{898A47A7-8C03-491C-8F6F-BE357DDCE551}" destId="{09367513-2104-4CCE-874C-ED2F0D9707B7}" srcOrd="0" destOrd="0" presId="urn:microsoft.com/office/officeart/2005/8/layout/vList2"/>
    <dgm:cxn modelId="{A6F2CBFC-1E1E-41C9-AC33-DDDA972955ED}" srcId="{D30D08BA-3669-4CE5-A923-92090C975241}" destId="{15581179-986E-48D8-88D5-93C5E55551DB}" srcOrd="0" destOrd="0" parTransId="{C51F8D2E-B70B-4144-9F75-704DFC1798A5}" sibTransId="{B2D7B443-4E29-451B-B671-A31AC63D303E}"/>
    <dgm:cxn modelId="{9C01F260-9298-40AF-B120-0D97CE416F5B}" srcId="{D30D08BA-3669-4CE5-A923-92090C975241}" destId="{D1AEE7D0-E56E-434F-8237-AD755C02F5B1}" srcOrd="5" destOrd="0" parTransId="{A6771874-26DC-483A-A170-DA9013774B36}" sibTransId="{64B26531-D3C9-4550-8002-E8473B9118AE}"/>
    <dgm:cxn modelId="{8DB86066-EE36-423D-BB3F-58AA116FC7C8}" type="presOf" srcId="{3A624110-B92A-48B7-A254-16E27B66BEC5}" destId="{E2608FFC-05E9-4770-B27B-96F90F83BFC1}" srcOrd="0" destOrd="0" presId="urn:microsoft.com/office/officeart/2005/8/layout/vList2"/>
    <dgm:cxn modelId="{2E2B9286-0C03-41B2-AF5B-9C6DB855B4D5}" type="presOf" srcId="{D1AEE7D0-E56E-434F-8237-AD755C02F5B1}" destId="{5A88D284-FE3F-4FDD-B5A4-DAC2E71A8790}" srcOrd="0" destOrd="0" presId="urn:microsoft.com/office/officeart/2005/8/layout/vList2"/>
    <dgm:cxn modelId="{67BF71B3-22C1-47ED-A296-72CB95FF5BF4}" srcId="{D30D08BA-3669-4CE5-A923-92090C975241}" destId="{DE55C590-FDB8-45EC-BC2D-8346E8265E45}" srcOrd="4" destOrd="0" parTransId="{9BF157A8-8A84-4140-A129-778089ACFFC4}" sibTransId="{2BFFA2BA-3F63-4D43-95DC-C84F111C223C}"/>
    <dgm:cxn modelId="{2B7F1D0F-04E0-4336-A13E-DE7EF213261C}" srcId="{D30D08BA-3669-4CE5-A923-92090C975241}" destId="{898A47A7-8C03-491C-8F6F-BE357DDCE551}" srcOrd="6" destOrd="0" parTransId="{FD579705-64E1-4E8F-B10D-23AAE3FFCF44}" sibTransId="{E4C53D4A-7E9B-453C-87A9-4116C3714E12}"/>
    <dgm:cxn modelId="{AEF8A765-4A5C-4A3B-AC1A-F93A82151025}" type="presOf" srcId="{B6B691F8-6E06-4EB9-8E06-31320C206ABD}" destId="{1C337E89-0284-4DDC-AB8B-353D39EAF39F}" srcOrd="0" destOrd="0" presId="urn:microsoft.com/office/officeart/2005/8/layout/vList2"/>
    <dgm:cxn modelId="{6B0FAD47-A000-490C-80DC-945BDB687F85}" type="presParOf" srcId="{69677FC1-AD4F-4754-9710-1FFBEEEEB16D}" destId="{1F0F3DA4-351C-49AC-85E8-E711014B990F}" srcOrd="0" destOrd="0" presId="urn:microsoft.com/office/officeart/2005/8/layout/vList2"/>
    <dgm:cxn modelId="{89FE7BC2-DD3B-4A65-B483-CBBF7C302B8B}" type="presParOf" srcId="{69677FC1-AD4F-4754-9710-1FFBEEEEB16D}" destId="{06CC49CA-ECD5-4BAD-9630-8D5C133A3E27}" srcOrd="1" destOrd="0" presId="urn:microsoft.com/office/officeart/2005/8/layout/vList2"/>
    <dgm:cxn modelId="{7BBB4DB4-7911-4507-9875-09180F3C6963}" type="presParOf" srcId="{69677FC1-AD4F-4754-9710-1FFBEEEEB16D}" destId="{E3C2C0AC-2BE4-49C2-81C8-73B3C095A657}" srcOrd="2" destOrd="0" presId="urn:microsoft.com/office/officeart/2005/8/layout/vList2"/>
    <dgm:cxn modelId="{914F457D-0638-41F3-8B50-CF66A950A683}" type="presParOf" srcId="{69677FC1-AD4F-4754-9710-1FFBEEEEB16D}" destId="{AC113D97-4230-46DA-88CA-DD0D824A94DB}" srcOrd="3" destOrd="0" presId="urn:microsoft.com/office/officeart/2005/8/layout/vList2"/>
    <dgm:cxn modelId="{8AF4288C-8E8D-4EEE-9A33-42409D9E03D4}" type="presParOf" srcId="{69677FC1-AD4F-4754-9710-1FFBEEEEB16D}" destId="{0883B640-4FDA-4195-BBBB-1366A7FCE433}" srcOrd="4" destOrd="0" presId="urn:microsoft.com/office/officeart/2005/8/layout/vList2"/>
    <dgm:cxn modelId="{9B212587-FEBD-427B-B5C0-B680C62A2C2B}" type="presParOf" srcId="{69677FC1-AD4F-4754-9710-1FFBEEEEB16D}" destId="{3C0F3E51-2EA0-467F-BC39-360451422E32}" srcOrd="5" destOrd="0" presId="urn:microsoft.com/office/officeart/2005/8/layout/vList2"/>
    <dgm:cxn modelId="{3686FC7C-F147-4F8F-B875-962CCD346664}" type="presParOf" srcId="{69677FC1-AD4F-4754-9710-1FFBEEEEB16D}" destId="{1C337E89-0284-4DDC-AB8B-353D39EAF39F}" srcOrd="6" destOrd="0" presId="urn:microsoft.com/office/officeart/2005/8/layout/vList2"/>
    <dgm:cxn modelId="{818C60D1-AE0D-4C3A-BE69-43852A85F04D}" type="presParOf" srcId="{69677FC1-AD4F-4754-9710-1FFBEEEEB16D}" destId="{3061C240-1A27-4877-8D71-F69DC7781795}" srcOrd="7" destOrd="0" presId="urn:microsoft.com/office/officeart/2005/8/layout/vList2"/>
    <dgm:cxn modelId="{739729A3-A0F1-48E9-8038-8B52394BB339}" type="presParOf" srcId="{69677FC1-AD4F-4754-9710-1FFBEEEEB16D}" destId="{F3AC28EA-CA10-47A0-A236-39B75F313804}" srcOrd="8" destOrd="0" presId="urn:microsoft.com/office/officeart/2005/8/layout/vList2"/>
    <dgm:cxn modelId="{F5C31DC1-D2E9-466A-8311-D5795781AC06}" type="presParOf" srcId="{69677FC1-AD4F-4754-9710-1FFBEEEEB16D}" destId="{410AA113-EBCC-49D9-88A5-8EFEAC8A8FEC}" srcOrd="9" destOrd="0" presId="urn:microsoft.com/office/officeart/2005/8/layout/vList2"/>
    <dgm:cxn modelId="{97380603-5A63-448C-943A-4297B4869319}" type="presParOf" srcId="{69677FC1-AD4F-4754-9710-1FFBEEEEB16D}" destId="{5A88D284-FE3F-4FDD-B5A4-DAC2E71A8790}" srcOrd="10" destOrd="0" presId="urn:microsoft.com/office/officeart/2005/8/layout/vList2"/>
    <dgm:cxn modelId="{B20CB546-8A6E-4EF7-890B-4893F8CCD81C}" type="presParOf" srcId="{69677FC1-AD4F-4754-9710-1FFBEEEEB16D}" destId="{B1366215-EFF4-46EC-BA5A-C49AE8478897}" srcOrd="11" destOrd="0" presId="urn:microsoft.com/office/officeart/2005/8/layout/vList2"/>
    <dgm:cxn modelId="{AFB93BAF-2015-46D5-8003-E429893F4B8E}" type="presParOf" srcId="{69677FC1-AD4F-4754-9710-1FFBEEEEB16D}" destId="{09367513-2104-4CCE-874C-ED2F0D9707B7}" srcOrd="12" destOrd="0" presId="urn:microsoft.com/office/officeart/2005/8/layout/vList2"/>
    <dgm:cxn modelId="{4888DB3B-0B23-48D3-B554-9F7A90661D16}" type="presParOf" srcId="{69677FC1-AD4F-4754-9710-1FFBEEEEB16D}" destId="{02DA0C6E-1BB3-416B-BB4B-2CAF325BECAA}" srcOrd="13" destOrd="0" presId="urn:microsoft.com/office/officeart/2005/8/layout/vList2"/>
    <dgm:cxn modelId="{C1528EA2-7196-470C-A4B3-9290A02BCD9E}" type="presParOf" srcId="{69677FC1-AD4F-4754-9710-1FFBEEEEB16D}" destId="{E2608FFC-05E9-4770-B27B-96F90F83BFC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6D0B10-3B2C-4EFD-8099-EC95D273ED53}" type="doc">
      <dgm:prSet loTypeId="urn:microsoft.com/office/officeart/2005/8/layout/vList5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9A73FBE-D4AD-44AE-9174-86ED06D7DDDE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Фотоконкурс «Дети. Творчество. Родина»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BEE232-BDDF-43F6-A8E5-1BEDA21DC686}" type="parTrans" cxnId="{080382D2-585F-41A1-8E75-F7354A7B2EDE}">
      <dgm:prSet/>
      <dgm:spPr/>
      <dgm:t>
        <a:bodyPr/>
        <a:lstStyle/>
        <a:p>
          <a:endParaRPr lang="ru-RU"/>
        </a:p>
      </dgm:t>
    </dgm:pt>
    <dgm:pt modelId="{93AB3ADD-8EE1-4D64-88C6-D32E5AFF319C}" type="sibTrans" cxnId="{080382D2-585F-41A1-8E75-F7354A7B2EDE}">
      <dgm:prSet/>
      <dgm:spPr/>
      <dgm:t>
        <a:bodyPr/>
        <a:lstStyle/>
        <a:p>
          <a:endParaRPr lang="ru-RU"/>
        </a:p>
      </dgm:t>
    </dgm:pt>
    <dgm:pt modelId="{E655CF29-E077-4FD9-B68A-B882BB6D701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«Я рисую мир»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545A35-A8ED-4C1A-AA91-3733DB6C9547}" type="parTrans" cxnId="{EF33B0B5-4366-4272-AF73-3D21E34E290D}">
      <dgm:prSet/>
      <dgm:spPr/>
      <dgm:t>
        <a:bodyPr/>
        <a:lstStyle/>
        <a:p>
          <a:endParaRPr lang="ru-RU"/>
        </a:p>
      </dgm:t>
    </dgm:pt>
    <dgm:pt modelId="{16292FF0-C359-413C-B057-76F818EB67C5}" type="sibTrans" cxnId="{EF33B0B5-4366-4272-AF73-3D21E34E290D}">
      <dgm:prSet/>
      <dgm:spPr/>
      <dgm:t>
        <a:bodyPr/>
        <a:lstStyle/>
        <a:p>
          <a:endParaRPr lang="ru-RU"/>
        </a:p>
      </dgm:t>
    </dgm:pt>
    <dgm:pt modelId="{17ADB781-482C-441E-8372-2F3F0BD929E2}">
      <dgm:prSet phldrT="[Текст]" custT="1"/>
      <dgm:spPr/>
      <dgm:t>
        <a:bodyPr/>
        <a:lstStyle/>
        <a:p>
          <a:r>
            <a:rPr lang="ru-RU" sz="1800" dirty="0" smtClean="0"/>
            <a:t>«Портрет героя»</a:t>
          </a:r>
          <a:endParaRPr lang="ru-RU" sz="1800" dirty="0"/>
        </a:p>
      </dgm:t>
    </dgm:pt>
    <dgm:pt modelId="{6C3FE4E5-D15F-4E32-9250-EBC3A857003E}" type="parTrans" cxnId="{73C8C9A5-5F5E-4978-96C6-8665D0846B48}">
      <dgm:prSet/>
      <dgm:spPr/>
      <dgm:t>
        <a:bodyPr/>
        <a:lstStyle/>
        <a:p>
          <a:endParaRPr lang="ru-RU"/>
        </a:p>
      </dgm:t>
    </dgm:pt>
    <dgm:pt modelId="{D7E2C04F-4497-4E8C-8F36-5447598DE511}" type="sibTrans" cxnId="{73C8C9A5-5F5E-4978-96C6-8665D0846B48}">
      <dgm:prSet/>
      <dgm:spPr/>
      <dgm:t>
        <a:bodyPr/>
        <a:lstStyle/>
        <a:p>
          <a:endParaRPr lang="ru-RU"/>
        </a:p>
      </dgm:t>
    </dgm:pt>
    <dgm:pt modelId="{BA814966-3D53-478E-926E-EFC96CF8B49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Раздел «Мягкая игрушка»</a:t>
          </a:r>
          <a:r>
            <a:rPr lang="ru-RU" sz="1800" dirty="0" smtClean="0">
              <a:sym typeface="Wingdings"/>
            </a:rPr>
            <a:t>                  </a:t>
          </a:r>
          <a:r>
            <a:rPr lang="ru-RU" sz="1800" dirty="0" smtClean="0"/>
            <a:t>Раздел "Кукла"</a:t>
          </a:r>
        </a:p>
      </dgm:t>
    </dgm:pt>
    <dgm:pt modelId="{6C622703-85E8-4DDA-9150-67BC6CB13BC2}" type="sibTrans" cxnId="{386EBB22-5653-4689-A9C1-52AAE3532057}">
      <dgm:prSet/>
      <dgm:spPr/>
      <dgm:t>
        <a:bodyPr/>
        <a:lstStyle/>
        <a:p>
          <a:endParaRPr lang="ru-RU"/>
        </a:p>
      </dgm:t>
    </dgm:pt>
    <dgm:pt modelId="{34A68393-508A-42C2-8800-125FC240DEAD}" type="parTrans" cxnId="{386EBB22-5653-4689-A9C1-52AAE3532057}">
      <dgm:prSet/>
      <dgm:spPr/>
      <dgm:t>
        <a:bodyPr/>
        <a:lstStyle/>
        <a:p>
          <a:endParaRPr lang="ru-RU"/>
        </a:p>
      </dgm:t>
    </dgm:pt>
    <dgm:pt modelId="{56EC1F4A-0205-46FE-AE80-4024F445D467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«Творчество: традиции и современность»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5A8352-6336-4A79-8089-AB54A22CDBF9}" type="sibTrans" cxnId="{BEFB3D8C-974F-4E7D-82D1-AEDC74BF83C0}">
      <dgm:prSet/>
      <dgm:spPr/>
      <dgm:t>
        <a:bodyPr/>
        <a:lstStyle/>
        <a:p>
          <a:endParaRPr lang="ru-RU"/>
        </a:p>
      </dgm:t>
    </dgm:pt>
    <dgm:pt modelId="{0B182F9D-61C0-45AF-9B5B-849574795501}" type="parTrans" cxnId="{BEFB3D8C-974F-4E7D-82D1-AEDC74BF83C0}">
      <dgm:prSet/>
      <dgm:spPr/>
      <dgm:t>
        <a:bodyPr/>
        <a:lstStyle/>
        <a:p>
          <a:endParaRPr lang="ru-RU"/>
        </a:p>
      </dgm:t>
    </dgm:pt>
    <dgm:pt modelId="{7D0ED893-CACF-4024-8F9F-9696BBF00B68}">
      <dgm:prSet phldrT="[Текст]" custT="1"/>
      <dgm:spPr/>
      <dgm:t>
        <a:bodyPr/>
        <a:lstStyle/>
        <a:p>
          <a:r>
            <a:rPr lang="ru-RU" sz="1800" dirty="0" smtClean="0"/>
            <a:t>«На безымянной высоте»</a:t>
          </a:r>
          <a:endParaRPr lang="ru-RU" sz="1800" dirty="0"/>
        </a:p>
      </dgm:t>
    </dgm:pt>
    <dgm:pt modelId="{BEB7942C-8317-4456-BDF0-0E501ACF038A}" type="parTrans" cxnId="{CAA640D6-5E38-4421-8D67-8BA7DF9413D0}">
      <dgm:prSet/>
      <dgm:spPr/>
      <dgm:t>
        <a:bodyPr/>
        <a:lstStyle/>
        <a:p>
          <a:endParaRPr lang="ru-RU"/>
        </a:p>
      </dgm:t>
    </dgm:pt>
    <dgm:pt modelId="{1F9A04F8-6C51-4C8C-A058-6B698F7DDA00}" type="sibTrans" cxnId="{CAA640D6-5E38-4421-8D67-8BA7DF9413D0}">
      <dgm:prSet/>
      <dgm:spPr/>
      <dgm:t>
        <a:bodyPr/>
        <a:lstStyle/>
        <a:p>
          <a:endParaRPr lang="ru-RU"/>
        </a:p>
      </dgm:t>
    </dgm:pt>
    <dgm:pt modelId="{2997F9AC-011B-4268-B036-A7CA2F14595F}">
      <dgm:prSet phldrT="[Текст]" custT="1"/>
      <dgm:spPr/>
      <dgm:t>
        <a:bodyPr/>
        <a:lstStyle/>
        <a:p>
          <a:r>
            <a:rPr lang="ru-RU" sz="1800" dirty="0" smtClean="0"/>
            <a:t>«Все для Победы!»</a:t>
          </a:r>
          <a:endParaRPr lang="ru-RU" sz="1800" dirty="0"/>
        </a:p>
      </dgm:t>
    </dgm:pt>
    <dgm:pt modelId="{005ECA85-B890-42E1-B108-367468BFFBE1}" type="parTrans" cxnId="{5ACC3285-133E-44F2-87DD-365E0D9ECDB0}">
      <dgm:prSet/>
      <dgm:spPr/>
      <dgm:t>
        <a:bodyPr/>
        <a:lstStyle/>
        <a:p>
          <a:endParaRPr lang="ru-RU"/>
        </a:p>
      </dgm:t>
    </dgm:pt>
    <dgm:pt modelId="{1E72EB6A-C9BD-4DA8-BBF1-6153C90990FC}" type="sibTrans" cxnId="{5ACC3285-133E-44F2-87DD-365E0D9ECDB0}">
      <dgm:prSet/>
      <dgm:spPr/>
      <dgm:t>
        <a:bodyPr/>
        <a:lstStyle/>
        <a:p>
          <a:endParaRPr lang="ru-RU"/>
        </a:p>
      </dgm:t>
    </dgm:pt>
    <dgm:pt modelId="{A8895B5C-EE3D-4802-BC61-AB0A785A596E}">
      <dgm:prSet phldrT="[Текст]" custT="1"/>
      <dgm:spPr/>
      <dgm:t>
        <a:bodyPr/>
        <a:lstStyle/>
        <a:p>
          <a:r>
            <a:rPr lang="ru-RU" sz="1800" smtClean="0"/>
            <a:t>«Зеленая планета»</a:t>
          </a:r>
          <a:r>
            <a:rPr lang="ru-RU" sz="1800" smtClean="0">
              <a:sym typeface="Wingdings"/>
            </a:rPr>
            <a:t>             </a:t>
          </a:r>
          <a:r>
            <a:rPr lang="ru-RU" sz="1800" smtClean="0"/>
            <a:t>«Я люблю свою землю»</a:t>
          </a:r>
          <a:endParaRPr lang="ru-RU" sz="1800" dirty="0"/>
        </a:p>
      </dgm:t>
    </dgm:pt>
    <dgm:pt modelId="{5EF297F3-C150-48F8-AD88-C9114A6E2CC1}" type="parTrans" cxnId="{0E5715DF-59F2-40F2-81C2-D1FD3DE515C5}">
      <dgm:prSet/>
      <dgm:spPr/>
      <dgm:t>
        <a:bodyPr/>
        <a:lstStyle/>
        <a:p>
          <a:endParaRPr lang="ru-RU"/>
        </a:p>
      </dgm:t>
    </dgm:pt>
    <dgm:pt modelId="{31F78497-F065-4B40-B812-FF63D132C16B}" type="sibTrans" cxnId="{0E5715DF-59F2-40F2-81C2-D1FD3DE515C5}">
      <dgm:prSet/>
      <dgm:spPr/>
      <dgm:t>
        <a:bodyPr/>
        <a:lstStyle/>
        <a:p>
          <a:endParaRPr lang="ru-RU"/>
        </a:p>
      </dgm:t>
    </dgm:pt>
    <dgm:pt modelId="{165324D0-5932-49C9-BEDD-A69C51A1562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Раздел "Лоскутное шитье"</a:t>
          </a:r>
        </a:p>
      </dgm:t>
    </dgm:pt>
    <dgm:pt modelId="{69FA23B6-84D0-48A9-9508-A9B89F57DEE2}" type="parTrans" cxnId="{9234DF83-8B06-49E0-BC93-FBF6DD81670D}">
      <dgm:prSet/>
      <dgm:spPr/>
    </dgm:pt>
    <dgm:pt modelId="{BF9F4A77-06C5-463D-BB9A-C8D04D4EEF08}" type="sibTrans" cxnId="{9234DF83-8B06-49E0-BC93-FBF6DD81670D}">
      <dgm:prSet/>
      <dgm:spPr/>
    </dgm:pt>
    <dgm:pt modelId="{9ED5F1F5-496E-43C4-80C5-15F7D0AA2EB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Раздел «Декоративная роспись»</a:t>
          </a:r>
        </a:p>
      </dgm:t>
    </dgm:pt>
    <dgm:pt modelId="{79263B4F-D091-4A3E-B7EF-061912C3F63C}" type="parTrans" cxnId="{957F7AF3-2C4A-45A1-A051-31BCF3E746E0}">
      <dgm:prSet/>
      <dgm:spPr/>
    </dgm:pt>
    <dgm:pt modelId="{FEB5BEE1-2FBE-46DB-BFD2-A5EE43CCDEC8}" type="sibTrans" cxnId="{957F7AF3-2C4A-45A1-A051-31BCF3E746E0}">
      <dgm:prSet/>
      <dgm:spPr/>
    </dgm:pt>
    <dgm:pt modelId="{33982B04-6FB0-4073-A070-E818DA7A6FF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Раздел «Художественная лепка"</a:t>
          </a:r>
        </a:p>
      </dgm:t>
    </dgm:pt>
    <dgm:pt modelId="{0FB8BBDF-A34B-49E2-8B85-318AC8F53FA8}" type="parTrans" cxnId="{845941ED-CDD8-4A20-9CF8-030204F7BC3F}">
      <dgm:prSet/>
      <dgm:spPr/>
    </dgm:pt>
    <dgm:pt modelId="{42E2ED3E-AEA9-4E16-89CD-5EB609A6253E}" type="sibTrans" cxnId="{845941ED-CDD8-4A20-9CF8-030204F7BC3F}">
      <dgm:prSet/>
      <dgm:spPr/>
    </dgm:pt>
    <dgm:pt modelId="{2041F28F-BE3A-43FC-8410-50B0C628F5B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Раздел «</a:t>
          </a:r>
          <a:r>
            <a:rPr lang="ru-RU" sz="1800" dirty="0" err="1" smtClean="0"/>
            <a:t>Бисероплетение</a:t>
          </a:r>
          <a:r>
            <a:rPr lang="ru-RU" sz="1800" dirty="0" smtClean="0"/>
            <a:t>»</a:t>
          </a:r>
        </a:p>
      </dgm:t>
    </dgm:pt>
    <dgm:pt modelId="{A8999850-6F1B-4E5E-87BC-F4E4F4A4B7C1}" type="parTrans" cxnId="{698FBDAB-8580-45F0-8092-2E8E0BA9BF95}">
      <dgm:prSet/>
      <dgm:spPr/>
    </dgm:pt>
    <dgm:pt modelId="{8BDC29C1-3A33-47DD-B0B1-E94A0CCF6BE3}" type="sibTrans" cxnId="{698FBDAB-8580-45F0-8092-2E8E0BA9BF95}">
      <dgm:prSet/>
      <dgm:spPr/>
    </dgm:pt>
    <dgm:pt modelId="{3B9C15D1-D5DD-4787-9392-CA27C572435D}">
      <dgm:prSet phldrT="[Текст]" custT="1"/>
      <dgm:spPr/>
      <dgm:t>
        <a:bodyPr/>
        <a:lstStyle/>
        <a:p>
          <a:r>
            <a:rPr lang="ru-RU" sz="1800" smtClean="0"/>
            <a:t>«Портрет современника»</a:t>
          </a:r>
          <a:endParaRPr lang="ru-RU" sz="1800" dirty="0"/>
        </a:p>
      </dgm:t>
    </dgm:pt>
    <dgm:pt modelId="{0338A034-32ED-4A67-80CB-7062D5B2D2CC}" type="sibTrans" cxnId="{4516A6AA-0365-4833-973C-2354A7505D9C}">
      <dgm:prSet/>
      <dgm:spPr/>
      <dgm:t>
        <a:bodyPr/>
        <a:lstStyle/>
        <a:p>
          <a:endParaRPr lang="ru-RU"/>
        </a:p>
      </dgm:t>
    </dgm:pt>
    <dgm:pt modelId="{7A398437-11ED-438C-9CD7-9831436413ED}" type="parTrans" cxnId="{4516A6AA-0365-4833-973C-2354A7505D9C}">
      <dgm:prSet/>
      <dgm:spPr/>
      <dgm:t>
        <a:bodyPr/>
        <a:lstStyle/>
        <a:p>
          <a:endParaRPr lang="ru-RU"/>
        </a:p>
      </dgm:t>
    </dgm:pt>
    <dgm:pt modelId="{74F54389-6ECA-4B80-B5A6-55D1C3DC6FBD}">
      <dgm:prSet phldrT="[Текст]" custT="1"/>
      <dgm:spPr/>
      <dgm:t>
        <a:bodyPr/>
        <a:lstStyle/>
        <a:p>
          <a:r>
            <a:rPr lang="ru-RU" sz="1800" dirty="0" smtClean="0"/>
            <a:t>«Звени победная весна»</a:t>
          </a:r>
          <a:r>
            <a:rPr lang="ru-RU" sz="1800" dirty="0" smtClean="0">
              <a:sym typeface="Wingdings"/>
            </a:rPr>
            <a:t>  </a:t>
          </a:r>
          <a:r>
            <a:rPr lang="ru-RU" sz="1800" dirty="0" smtClean="0"/>
            <a:t>«Краски лета»</a:t>
          </a:r>
          <a:endParaRPr lang="ru-RU" sz="1800" dirty="0"/>
        </a:p>
      </dgm:t>
    </dgm:pt>
    <dgm:pt modelId="{1D1A661E-6330-4EF3-8713-E640D93306A5}" type="sibTrans" cxnId="{141402F7-393A-4CE2-B6BE-774375E528C5}">
      <dgm:prSet/>
      <dgm:spPr/>
      <dgm:t>
        <a:bodyPr/>
        <a:lstStyle/>
        <a:p>
          <a:endParaRPr lang="ru-RU"/>
        </a:p>
      </dgm:t>
    </dgm:pt>
    <dgm:pt modelId="{209087D8-51D1-44F8-9AED-844CCBB3F5BE}" type="parTrans" cxnId="{141402F7-393A-4CE2-B6BE-774375E528C5}">
      <dgm:prSet/>
      <dgm:spPr/>
      <dgm:t>
        <a:bodyPr/>
        <a:lstStyle/>
        <a:p>
          <a:endParaRPr lang="ru-RU"/>
        </a:p>
      </dgm:t>
    </dgm:pt>
    <dgm:pt modelId="{E581021A-E04D-405F-BCAD-8873B834443D}" type="pres">
      <dgm:prSet presAssocID="{F06D0B10-3B2C-4EFD-8099-EC95D273ED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CE7089-D322-42F5-837F-7FBC073A360D}" type="pres">
      <dgm:prSet presAssocID="{56EC1F4A-0205-46FE-AE80-4024F445D467}" presName="linNode" presStyleCnt="0"/>
      <dgm:spPr/>
    </dgm:pt>
    <dgm:pt modelId="{C8E6EFCE-9142-4C13-9A7E-C824854C8647}" type="pres">
      <dgm:prSet presAssocID="{56EC1F4A-0205-46FE-AE80-4024F445D467}" presName="parentText" presStyleLbl="node1" presStyleIdx="0" presStyleCnt="3" custScaleY="594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8E92C-B57C-4BA0-8E72-E26B4A4BBD39}" type="pres">
      <dgm:prSet presAssocID="{56EC1F4A-0205-46FE-AE80-4024F445D467}" presName="descendantText" presStyleLbl="alignAccFollowNode1" presStyleIdx="0" presStyleCnt="3" custScaleY="71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78BD8-14D1-4410-97CC-A5A087D1B404}" type="pres">
      <dgm:prSet presAssocID="{805A8352-6336-4A79-8089-AB54A22CDBF9}" presName="sp" presStyleCnt="0"/>
      <dgm:spPr/>
    </dgm:pt>
    <dgm:pt modelId="{2F2E397E-CAA8-4728-A39B-FCABDEC92324}" type="pres">
      <dgm:prSet presAssocID="{09A73FBE-D4AD-44AE-9174-86ED06D7DDDE}" presName="linNode" presStyleCnt="0"/>
      <dgm:spPr/>
    </dgm:pt>
    <dgm:pt modelId="{CC4FACFB-96BF-464B-B9D8-1CE2B7CC35D1}" type="pres">
      <dgm:prSet presAssocID="{09A73FBE-D4AD-44AE-9174-86ED06D7DDDE}" presName="parentText" presStyleLbl="node1" presStyleIdx="1" presStyleCnt="3" custScaleY="555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61FB1-935D-43F3-8C89-785C8F291CE6}" type="pres">
      <dgm:prSet presAssocID="{09A73FBE-D4AD-44AE-9174-86ED06D7DDDE}" presName="descendantText" presStyleLbl="alignAccFollowNode1" presStyleIdx="1" presStyleCnt="3" custScaleY="56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5FB44-4338-44DB-AF1A-4E25794B58F9}" type="pres">
      <dgm:prSet presAssocID="{93AB3ADD-8EE1-4D64-88C6-D32E5AFF319C}" presName="sp" presStyleCnt="0"/>
      <dgm:spPr/>
    </dgm:pt>
    <dgm:pt modelId="{8C1DA2CD-88FC-4D77-94BC-4251BB07A18D}" type="pres">
      <dgm:prSet presAssocID="{E655CF29-E077-4FD9-B68A-B882BB6D7013}" presName="linNode" presStyleCnt="0"/>
      <dgm:spPr/>
    </dgm:pt>
    <dgm:pt modelId="{33272E20-2D99-45BB-9B80-5CC474C681D0}" type="pres">
      <dgm:prSet presAssocID="{E655CF29-E077-4FD9-B68A-B882BB6D7013}" presName="parentText" presStyleLbl="node1" presStyleIdx="2" presStyleCnt="3" custScaleY="416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23F49-5E74-4A55-8925-D5A65872BC9D}" type="pres">
      <dgm:prSet presAssocID="{E655CF29-E077-4FD9-B68A-B882BB6D7013}" presName="descendantText" presStyleLbl="alignAccFollowNode1" presStyleIdx="2" presStyleCnt="3" custScaleY="48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5715DF-59F2-40F2-81C2-D1FD3DE515C5}" srcId="{09A73FBE-D4AD-44AE-9174-86ED06D7DDDE}" destId="{A8895B5C-EE3D-4802-BC61-AB0A785A596E}" srcOrd="2" destOrd="0" parTransId="{5EF297F3-C150-48F8-AD88-C9114A6E2CC1}" sibTransId="{31F78497-F065-4B40-B812-FF63D132C16B}"/>
    <dgm:cxn modelId="{9BE28693-DF04-4EBA-8F57-1F26FA62A558}" type="presOf" srcId="{33982B04-6FB0-4073-A070-E818DA7A6FFC}" destId="{6768E92C-B57C-4BA0-8E72-E26B4A4BBD39}" srcOrd="0" destOrd="3" presId="urn:microsoft.com/office/officeart/2005/8/layout/vList5"/>
    <dgm:cxn modelId="{73C8C9A5-5F5E-4978-96C6-8665D0846B48}" srcId="{E655CF29-E077-4FD9-B68A-B882BB6D7013}" destId="{17ADB781-482C-441E-8372-2F3F0BD929E2}" srcOrd="0" destOrd="0" parTransId="{6C3FE4E5-D15F-4E32-9250-EBC3A857003E}" sibTransId="{D7E2C04F-4497-4E8C-8F36-5447598DE511}"/>
    <dgm:cxn modelId="{4516A6AA-0365-4833-973C-2354A7505D9C}" srcId="{09A73FBE-D4AD-44AE-9174-86ED06D7DDDE}" destId="{3B9C15D1-D5DD-4787-9392-CA27C572435D}" srcOrd="1" destOrd="0" parTransId="{7A398437-11ED-438C-9CD7-9831436413ED}" sibTransId="{0338A034-32ED-4A67-80CB-7062D5B2D2CC}"/>
    <dgm:cxn modelId="{EF33B0B5-4366-4272-AF73-3D21E34E290D}" srcId="{F06D0B10-3B2C-4EFD-8099-EC95D273ED53}" destId="{E655CF29-E077-4FD9-B68A-B882BB6D7013}" srcOrd="2" destOrd="0" parTransId="{98545A35-A8ED-4C1A-AA91-3733DB6C9547}" sibTransId="{16292FF0-C359-413C-B057-76F818EB67C5}"/>
    <dgm:cxn modelId="{141402F7-393A-4CE2-B6BE-774375E528C5}" srcId="{09A73FBE-D4AD-44AE-9174-86ED06D7DDDE}" destId="{74F54389-6ECA-4B80-B5A6-55D1C3DC6FBD}" srcOrd="0" destOrd="0" parTransId="{209087D8-51D1-44F8-9AED-844CCBB3F5BE}" sibTransId="{1D1A661E-6330-4EF3-8713-E640D93306A5}"/>
    <dgm:cxn modelId="{BEFB3D8C-974F-4E7D-82D1-AEDC74BF83C0}" srcId="{F06D0B10-3B2C-4EFD-8099-EC95D273ED53}" destId="{56EC1F4A-0205-46FE-AE80-4024F445D467}" srcOrd="0" destOrd="0" parTransId="{0B182F9D-61C0-45AF-9B5B-849574795501}" sibTransId="{805A8352-6336-4A79-8089-AB54A22CDBF9}"/>
    <dgm:cxn modelId="{423052F1-E3EB-4264-AA23-5733F3CD98E0}" type="presOf" srcId="{2041F28F-BE3A-43FC-8410-50B0C628F5B6}" destId="{6768E92C-B57C-4BA0-8E72-E26B4A4BBD39}" srcOrd="0" destOrd="4" presId="urn:microsoft.com/office/officeart/2005/8/layout/vList5"/>
    <dgm:cxn modelId="{004E2809-A335-4EE0-9236-FF71D92F8417}" type="presOf" srcId="{A8895B5C-EE3D-4802-BC61-AB0A785A596E}" destId="{E3861FB1-935D-43F3-8C89-785C8F291CE6}" srcOrd="0" destOrd="2" presId="urn:microsoft.com/office/officeart/2005/8/layout/vList5"/>
    <dgm:cxn modelId="{533408EE-848D-4498-8ABD-E5C3E01A2DDF}" type="presOf" srcId="{7D0ED893-CACF-4024-8F9F-9696BBF00B68}" destId="{5CF23F49-5E74-4A55-8925-D5A65872BC9D}" srcOrd="0" destOrd="1" presId="urn:microsoft.com/office/officeart/2005/8/layout/vList5"/>
    <dgm:cxn modelId="{46949FDB-B362-4847-B203-EEEFF9AA7E72}" type="presOf" srcId="{56EC1F4A-0205-46FE-AE80-4024F445D467}" destId="{C8E6EFCE-9142-4C13-9A7E-C824854C8647}" srcOrd="0" destOrd="0" presId="urn:microsoft.com/office/officeart/2005/8/layout/vList5"/>
    <dgm:cxn modelId="{9A20076F-0D30-4EEB-B10B-73627230DA84}" type="presOf" srcId="{17ADB781-482C-441E-8372-2F3F0BD929E2}" destId="{5CF23F49-5E74-4A55-8925-D5A65872BC9D}" srcOrd="0" destOrd="0" presId="urn:microsoft.com/office/officeart/2005/8/layout/vList5"/>
    <dgm:cxn modelId="{2AE7B3A9-55BC-448D-8D0F-B28B825F30E0}" type="presOf" srcId="{09A73FBE-D4AD-44AE-9174-86ED06D7DDDE}" destId="{CC4FACFB-96BF-464B-B9D8-1CE2B7CC35D1}" srcOrd="0" destOrd="0" presId="urn:microsoft.com/office/officeart/2005/8/layout/vList5"/>
    <dgm:cxn modelId="{CAA640D6-5E38-4421-8D67-8BA7DF9413D0}" srcId="{E655CF29-E077-4FD9-B68A-B882BB6D7013}" destId="{7D0ED893-CACF-4024-8F9F-9696BBF00B68}" srcOrd="1" destOrd="0" parTransId="{BEB7942C-8317-4456-BDF0-0E501ACF038A}" sibTransId="{1F9A04F8-6C51-4C8C-A058-6B698F7DDA00}"/>
    <dgm:cxn modelId="{B69D90CB-1459-45E3-8ED5-199A28B46B86}" type="presOf" srcId="{3B9C15D1-D5DD-4787-9392-CA27C572435D}" destId="{E3861FB1-935D-43F3-8C89-785C8F291CE6}" srcOrd="0" destOrd="1" presId="urn:microsoft.com/office/officeart/2005/8/layout/vList5"/>
    <dgm:cxn modelId="{5ACC3285-133E-44F2-87DD-365E0D9ECDB0}" srcId="{E655CF29-E077-4FD9-B68A-B882BB6D7013}" destId="{2997F9AC-011B-4268-B036-A7CA2F14595F}" srcOrd="2" destOrd="0" parTransId="{005ECA85-B890-42E1-B108-367468BFFBE1}" sibTransId="{1E72EB6A-C9BD-4DA8-BBF1-6153C90990FC}"/>
    <dgm:cxn modelId="{92817A07-3A47-4755-B8F5-F0D01A4044D5}" type="presOf" srcId="{74F54389-6ECA-4B80-B5A6-55D1C3DC6FBD}" destId="{E3861FB1-935D-43F3-8C89-785C8F291CE6}" srcOrd="0" destOrd="0" presId="urn:microsoft.com/office/officeart/2005/8/layout/vList5"/>
    <dgm:cxn modelId="{FC13150F-6F90-48F2-97D3-BF2F4E11E60B}" type="presOf" srcId="{F06D0B10-3B2C-4EFD-8099-EC95D273ED53}" destId="{E581021A-E04D-405F-BCAD-8873B834443D}" srcOrd="0" destOrd="0" presId="urn:microsoft.com/office/officeart/2005/8/layout/vList5"/>
    <dgm:cxn modelId="{080382D2-585F-41A1-8E75-F7354A7B2EDE}" srcId="{F06D0B10-3B2C-4EFD-8099-EC95D273ED53}" destId="{09A73FBE-D4AD-44AE-9174-86ED06D7DDDE}" srcOrd="1" destOrd="0" parTransId="{05BEE232-BDDF-43F6-A8E5-1BEDA21DC686}" sibTransId="{93AB3ADD-8EE1-4D64-88C6-D32E5AFF319C}"/>
    <dgm:cxn modelId="{4CB848DF-2A58-4261-ADE5-6785BB0CD8C7}" type="presOf" srcId="{E655CF29-E077-4FD9-B68A-B882BB6D7013}" destId="{33272E20-2D99-45BB-9B80-5CC474C681D0}" srcOrd="0" destOrd="0" presId="urn:microsoft.com/office/officeart/2005/8/layout/vList5"/>
    <dgm:cxn modelId="{4861FD9B-F17F-4DDD-A264-3BCEE8A2E949}" type="presOf" srcId="{9ED5F1F5-496E-43C4-80C5-15F7D0AA2EBC}" destId="{6768E92C-B57C-4BA0-8E72-E26B4A4BBD39}" srcOrd="0" destOrd="2" presId="urn:microsoft.com/office/officeart/2005/8/layout/vList5"/>
    <dgm:cxn modelId="{698FBDAB-8580-45F0-8092-2E8E0BA9BF95}" srcId="{56EC1F4A-0205-46FE-AE80-4024F445D467}" destId="{2041F28F-BE3A-43FC-8410-50B0C628F5B6}" srcOrd="4" destOrd="0" parTransId="{A8999850-6F1B-4E5E-87BC-F4E4F4A4B7C1}" sibTransId="{8BDC29C1-3A33-47DD-B0B1-E94A0CCF6BE3}"/>
    <dgm:cxn modelId="{845941ED-CDD8-4A20-9CF8-030204F7BC3F}" srcId="{56EC1F4A-0205-46FE-AE80-4024F445D467}" destId="{33982B04-6FB0-4073-A070-E818DA7A6FFC}" srcOrd="3" destOrd="0" parTransId="{0FB8BBDF-A34B-49E2-8B85-318AC8F53FA8}" sibTransId="{42E2ED3E-AEA9-4E16-89CD-5EB609A6253E}"/>
    <dgm:cxn modelId="{14E415EE-EA50-4EE2-BD2F-FBE3963B2E26}" type="presOf" srcId="{BA814966-3D53-478E-926E-EFC96CF8B49B}" destId="{6768E92C-B57C-4BA0-8E72-E26B4A4BBD39}" srcOrd="0" destOrd="0" presId="urn:microsoft.com/office/officeart/2005/8/layout/vList5"/>
    <dgm:cxn modelId="{A1AAEEB4-9C9E-4A61-85D8-C382C30E9938}" type="presOf" srcId="{165324D0-5932-49C9-BEDD-A69C51A1562D}" destId="{6768E92C-B57C-4BA0-8E72-E26B4A4BBD39}" srcOrd="0" destOrd="1" presId="urn:microsoft.com/office/officeart/2005/8/layout/vList5"/>
    <dgm:cxn modelId="{5F72040E-C396-4F3D-B09C-792E45477CDD}" type="presOf" srcId="{2997F9AC-011B-4268-B036-A7CA2F14595F}" destId="{5CF23F49-5E74-4A55-8925-D5A65872BC9D}" srcOrd="0" destOrd="2" presId="urn:microsoft.com/office/officeart/2005/8/layout/vList5"/>
    <dgm:cxn modelId="{957F7AF3-2C4A-45A1-A051-31BCF3E746E0}" srcId="{56EC1F4A-0205-46FE-AE80-4024F445D467}" destId="{9ED5F1F5-496E-43C4-80C5-15F7D0AA2EBC}" srcOrd="2" destOrd="0" parTransId="{79263B4F-D091-4A3E-B7EF-061912C3F63C}" sibTransId="{FEB5BEE1-2FBE-46DB-BFD2-A5EE43CCDEC8}"/>
    <dgm:cxn modelId="{386EBB22-5653-4689-A9C1-52AAE3532057}" srcId="{56EC1F4A-0205-46FE-AE80-4024F445D467}" destId="{BA814966-3D53-478E-926E-EFC96CF8B49B}" srcOrd="0" destOrd="0" parTransId="{34A68393-508A-42C2-8800-125FC240DEAD}" sibTransId="{6C622703-85E8-4DDA-9150-67BC6CB13BC2}"/>
    <dgm:cxn modelId="{9234DF83-8B06-49E0-BC93-FBF6DD81670D}" srcId="{56EC1F4A-0205-46FE-AE80-4024F445D467}" destId="{165324D0-5932-49C9-BEDD-A69C51A1562D}" srcOrd="1" destOrd="0" parTransId="{69FA23B6-84D0-48A9-9508-A9B89F57DEE2}" sibTransId="{BF9F4A77-06C5-463D-BB9A-C8D04D4EEF08}"/>
    <dgm:cxn modelId="{09F8488E-D73F-4A22-9E96-234AAEA9906E}" type="presParOf" srcId="{E581021A-E04D-405F-BCAD-8873B834443D}" destId="{8ECE7089-D322-42F5-837F-7FBC073A360D}" srcOrd="0" destOrd="0" presId="urn:microsoft.com/office/officeart/2005/8/layout/vList5"/>
    <dgm:cxn modelId="{46BDE699-25F5-4029-9F9E-9F9143E84D4C}" type="presParOf" srcId="{8ECE7089-D322-42F5-837F-7FBC073A360D}" destId="{C8E6EFCE-9142-4C13-9A7E-C824854C8647}" srcOrd="0" destOrd="0" presId="urn:microsoft.com/office/officeart/2005/8/layout/vList5"/>
    <dgm:cxn modelId="{933E2611-5723-4788-84A6-B4298DDCDD29}" type="presParOf" srcId="{8ECE7089-D322-42F5-837F-7FBC073A360D}" destId="{6768E92C-B57C-4BA0-8E72-E26B4A4BBD39}" srcOrd="1" destOrd="0" presId="urn:microsoft.com/office/officeart/2005/8/layout/vList5"/>
    <dgm:cxn modelId="{8EC667BD-2E85-4AEC-A5C1-47A253086AA0}" type="presParOf" srcId="{E581021A-E04D-405F-BCAD-8873B834443D}" destId="{5CC78BD8-14D1-4410-97CC-A5A087D1B404}" srcOrd="1" destOrd="0" presId="urn:microsoft.com/office/officeart/2005/8/layout/vList5"/>
    <dgm:cxn modelId="{C4BB1952-A6D6-4246-9D41-614505A0E3CA}" type="presParOf" srcId="{E581021A-E04D-405F-BCAD-8873B834443D}" destId="{2F2E397E-CAA8-4728-A39B-FCABDEC92324}" srcOrd="2" destOrd="0" presId="urn:microsoft.com/office/officeart/2005/8/layout/vList5"/>
    <dgm:cxn modelId="{32C58946-0256-4E50-B10C-4CBFCFD1B57E}" type="presParOf" srcId="{2F2E397E-CAA8-4728-A39B-FCABDEC92324}" destId="{CC4FACFB-96BF-464B-B9D8-1CE2B7CC35D1}" srcOrd="0" destOrd="0" presId="urn:microsoft.com/office/officeart/2005/8/layout/vList5"/>
    <dgm:cxn modelId="{D1682A16-8741-48C6-940C-E6212AE89F67}" type="presParOf" srcId="{2F2E397E-CAA8-4728-A39B-FCABDEC92324}" destId="{E3861FB1-935D-43F3-8C89-785C8F291CE6}" srcOrd="1" destOrd="0" presId="urn:microsoft.com/office/officeart/2005/8/layout/vList5"/>
    <dgm:cxn modelId="{FCCB9A7E-12A4-44A5-B9A2-73489FBED3FD}" type="presParOf" srcId="{E581021A-E04D-405F-BCAD-8873B834443D}" destId="{C2F5FB44-4338-44DB-AF1A-4E25794B58F9}" srcOrd="3" destOrd="0" presId="urn:microsoft.com/office/officeart/2005/8/layout/vList5"/>
    <dgm:cxn modelId="{ACD925F4-5750-4F33-97D1-47FD539C299B}" type="presParOf" srcId="{E581021A-E04D-405F-BCAD-8873B834443D}" destId="{8C1DA2CD-88FC-4D77-94BC-4251BB07A18D}" srcOrd="4" destOrd="0" presId="urn:microsoft.com/office/officeart/2005/8/layout/vList5"/>
    <dgm:cxn modelId="{DDE6975B-8617-460E-9738-3C7B239A2F01}" type="presParOf" srcId="{8C1DA2CD-88FC-4D77-94BC-4251BB07A18D}" destId="{33272E20-2D99-45BB-9B80-5CC474C681D0}" srcOrd="0" destOrd="0" presId="urn:microsoft.com/office/officeart/2005/8/layout/vList5"/>
    <dgm:cxn modelId="{C62AB94F-56A2-4C1C-99BB-2214167567EE}" type="presParOf" srcId="{8C1DA2CD-88FC-4D77-94BC-4251BB07A18D}" destId="{5CF23F49-5E74-4A55-8925-D5A65872BC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0D08BA-3669-4CE5-A923-92090C975241}" type="doc">
      <dgm:prSet loTypeId="urn:microsoft.com/office/officeart/2005/8/layout/vList2" loCatId="list" qsTypeId="urn:microsoft.com/office/officeart/2005/8/quickstyle/3d4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15581179-986E-48D8-88D5-93C5E55551D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экологических проектов «Экологическая мозаика»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1F8D2E-B70B-4144-9F75-704DFC1798A5}" type="parTrans" cxnId="{A6F2CBFC-1E1E-41C9-AC33-DDDA972955ED}">
      <dgm:prSet/>
      <dgm:spPr/>
      <dgm:t>
        <a:bodyPr/>
        <a:lstStyle/>
        <a:p>
          <a:endParaRPr lang="ru-RU"/>
        </a:p>
      </dgm:t>
    </dgm:pt>
    <dgm:pt modelId="{B2D7B443-4E29-451B-B671-A31AC63D303E}" type="sibTrans" cxnId="{A6F2CBFC-1E1E-41C9-AC33-DDDA972955ED}">
      <dgm:prSet/>
      <dgm:spPr/>
      <dgm:t>
        <a:bodyPr/>
        <a:lstStyle/>
        <a:p>
          <a:endParaRPr lang="ru-RU"/>
        </a:p>
      </dgm:t>
    </dgm:pt>
    <dgm:pt modelId="{898A47A7-8C03-491C-8F6F-BE357DDCE55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Командный турнир «Увлекательная экология»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C53D4A-7E9B-453C-87A9-4116C3714E12}" type="sibTrans" cxnId="{2B7F1D0F-04E0-4336-A13E-DE7EF213261C}">
      <dgm:prSet/>
      <dgm:spPr/>
      <dgm:t>
        <a:bodyPr/>
        <a:lstStyle/>
        <a:p>
          <a:endParaRPr lang="ru-RU"/>
        </a:p>
      </dgm:t>
    </dgm:pt>
    <dgm:pt modelId="{FD579705-64E1-4E8F-B10D-23AAE3FFCF44}" type="parTrans" cxnId="{2B7F1D0F-04E0-4336-A13E-DE7EF213261C}">
      <dgm:prSet/>
      <dgm:spPr/>
      <dgm:t>
        <a:bodyPr/>
        <a:lstStyle/>
        <a:p>
          <a:endParaRPr lang="ru-RU"/>
        </a:p>
      </dgm:t>
    </dgm:pt>
    <dgm:pt modelId="{4B04A6AE-6206-4E4A-992A-01864154B9C5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Командный турнир «Машина времени»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765150-E23A-4B1E-92B3-D30C58945269}" type="parTrans" cxnId="{886CED0C-4DD8-44B6-B482-8E3332560400}">
      <dgm:prSet/>
      <dgm:spPr/>
      <dgm:t>
        <a:bodyPr/>
        <a:lstStyle/>
        <a:p>
          <a:endParaRPr lang="ru-RU"/>
        </a:p>
      </dgm:t>
    </dgm:pt>
    <dgm:pt modelId="{7F484278-5F8B-48EC-8763-A8C55BE0A267}" type="sibTrans" cxnId="{886CED0C-4DD8-44B6-B482-8E3332560400}">
      <dgm:prSet/>
      <dgm:spPr/>
      <dgm:t>
        <a:bodyPr/>
        <a:lstStyle/>
        <a:p>
          <a:endParaRPr lang="ru-RU"/>
        </a:p>
      </dgm:t>
    </dgm:pt>
    <dgm:pt modelId="{69677FC1-AD4F-4754-9710-1FFBEEEEB16D}" type="pres">
      <dgm:prSet presAssocID="{D30D08BA-3669-4CE5-A923-92090C9752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0F3DA4-351C-49AC-85E8-E711014B990F}" type="pres">
      <dgm:prSet presAssocID="{15581179-986E-48D8-88D5-93C5E55551DB}" presName="parentText" presStyleLbl="node1" presStyleIdx="0" presStyleCnt="3" custScaleY="78746" custLinFactY="-106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C49CA-ECD5-4BAD-9630-8D5C133A3E27}" type="pres">
      <dgm:prSet presAssocID="{B2D7B443-4E29-451B-B671-A31AC63D303E}" presName="spacer" presStyleCnt="0"/>
      <dgm:spPr/>
      <dgm:t>
        <a:bodyPr/>
        <a:lstStyle/>
        <a:p>
          <a:endParaRPr lang="ru-RU"/>
        </a:p>
      </dgm:t>
    </dgm:pt>
    <dgm:pt modelId="{09367513-2104-4CCE-874C-ED2F0D9707B7}" type="pres">
      <dgm:prSet presAssocID="{898A47A7-8C03-491C-8F6F-BE357DDCE551}" presName="parentText" presStyleLbl="node1" presStyleIdx="1" presStyleCnt="3" custScaleY="81745" custLinFactNeighborY="-59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A0C6E-1BB3-416B-BB4B-2CAF325BECAA}" type="pres">
      <dgm:prSet presAssocID="{E4C53D4A-7E9B-453C-87A9-4116C3714E12}" presName="spacer" presStyleCnt="0"/>
      <dgm:spPr/>
      <dgm:t>
        <a:bodyPr/>
        <a:lstStyle/>
        <a:p>
          <a:endParaRPr lang="ru-RU"/>
        </a:p>
      </dgm:t>
    </dgm:pt>
    <dgm:pt modelId="{511F5630-D984-41EC-8535-8EA8293A2539}" type="pres">
      <dgm:prSet presAssocID="{4B04A6AE-6206-4E4A-992A-01864154B9C5}" presName="parentText" presStyleLbl="node1" presStyleIdx="2" presStyleCnt="3" custScaleY="75958" custLinFactNeighborY="61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F2CBFC-1E1E-41C9-AC33-DDDA972955ED}" srcId="{D30D08BA-3669-4CE5-A923-92090C975241}" destId="{15581179-986E-48D8-88D5-93C5E55551DB}" srcOrd="0" destOrd="0" parTransId="{C51F8D2E-B70B-4144-9F75-704DFC1798A5}" sibTransId="{B2D7B443-4E29-451B-B671-A31AC63D303E}"/>
    <dgm:cxn modelId="{3DA57751-11C8-4B4C-B3BB-86E6E0C3DF4A}" type="presOf" srcId="{D30D08BA-3669-4CE5-A923-92090C975241}" destId="{69677FC1-AD4F-4754-9710-1FFBEEEEB16D}" srcOrd="0" destOrd="0" presId="urn:microsoft.com/office/officeart/2005/8/layout/vList2"/>
    <dgm:cxn modelId="{B9BDF505-6316-4A62-AD21-992D25308572}" type="presOf" srcId="{898A47A7-8C03-491C-8F6F-BE357DDCE551}" destId="{09367513-2104-4CCE-874C-ED2F0D9707B7}" srcOrd="0" destOrd="0" presId="urn:microsoft.com/office/officeart/2005/8/layout/vList2"/>
    <dgm:cxn modelId="{886CED0C-4DD8-44B6-B482-8E3332560400}" srcId="{D30D08BA-3669-4CE5-A923-92090C975241}" destId="{4B04A6AE-6206-4E4A-992A-01864154B9C5}" srcOrd="2" destOrd="0" parTransId="{B9765150-E23A-4B1E-92B3-D30C58945269}" sibTransId="{7F484278-5F8B-48EC-8763-A8C55BE0A267}"/>
    <dgm:cxn modelId="{D7327D61-11D1-4BD5-8643-B63A150703DF}" type="presOf" srcId="{15581179-986E-48D8-88D5-93C5E55551DB}" destId="{1F0F3DA4-351C-49AC-85E8-E711014B990F}" srcOrd="0" destOrd="0" presId="urn:microsoft.com/office/officeart/2005/8/layout/vList2"/>
    <dgm:cxn modelId="{370CB878-DCF8-4A1C-93A1-36DC652159E0}" type="presOf" srcId="{4B04A6AE-6206-4E4A-992A-01864154B9C5}" destId="{511F5630-D984-41EC-8535-8EA8293A2539}" srcOrd="0" destOrd="0" presId="urn:microsoft.com/office/officeart/2005/8/layout/vList2"/>
    <dgm:cxn modelId="{2B7F1D0F-04E0-4336-A13E-DE7EF213261C}" srcId="{D30D08BA-3669-4CE5-A923-92090C975241}" destId="{898A47A7-8C03-491C-8F6F-BE357DDCE551}" srcOrd="1" destOrd="0" parTransId="{FD579705-64E1-4E8F-B10D-23AAE3FFCF44}" sibTransId="{E4C53D4A-7E9B-453C-87A9-4116C3714E12}"/>
    <dgm:cxn modelId="{B5ED2C94-29B2-4483-9020-F6182E9ACA43}" type="presParOf" srcId="{69677FC1-AD4F-4754-9710-1FFBEEEEB16D}" destId="{1F0F3DA4-351C-49AC-85E8-E711014B990F}" srcOrd="0" destOrd="0" presId="urn:microsoft.com/office/officeart/2005/8/layout/vList2"/>
    <dgm:cxn modelId="{69133438-2851-49BC-AE80-2DA3326FEDDD}" type="presParOf" srcId="{69677FC1-AD4F-4754-9710-1FFBEEEEB16D}" destId="{06CC49CA-ECD5-4BAD-9630-8D5C133A3E27}" srcOrd="1" destOrd="0" presId="urn:microsoft.com/office/officeart/2005/8/layout/vList2"/>
    <dgm:cxn modelId="{E53449A8-87E4-4A4A-8935-7E3AFC28FCD9}" type="presParOf" srcId="{69677FC1-AD4F-4754-9710-1FFBEEEEB16D}" destId="{09367513-2104-4CCE-874C-ED2F0D9707B7}" srcOrd="2" destOrd="0" presId="urn:microsoft.com/office/officeart/2005/8/layout/vList2"/>
    <dgm:cxn modelId="{7B13C4F2-3B1F-4230-8A7A-CF6FC28227A5}" type="presParOf" srcId="{69677FC1-AD4F-4754-9710-1FFBEEEEB16D}" destId="{02DA0C6E-1BB3-416B-BB4B-2CAF325BECAA}" srcOrd="3" destOrd="0" presId="urn:microsoft.com/office/officeart/2005/8/layout/vList2"/>
    <dgm:cxn modelId="{98B35A00-6ACE-4AA9-A432-8115A9CA5B76}" type="presParOf" srcId="{69677FC1-AD4F-4754-9710-1FFBEEEEB16D}" destId="{511F5630-D984-41EC-8535-8EA8293A253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0D08BA-3669-4CE5-A923-92090C975241}" type="doc">
      <dgm:prSet loTypeId="urn:microsoft.com/office/officeart/2005/8/layout/vList2" loCatId="list" qsTypeId="urn:microsoft.com/office/officeart/2005/8/quickstyle/3d4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15581179-986E-48D8-88D5-93C5E55551D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профессионального мастерства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1F8D2E-B70B-4144-9F75-704DFC1798A5}" type="parTrans" cxnId="{A6F2CBFC-1E1E-41C9-AC33-DDDA972955ED}">
      <dgm:prSet/>
      <dgm:spPr/>
      <dgm:t>
        <a:bodyPr/>
        <a:lstStyle/>
        <a:p>
          <a:endParaRPr lang="ru-RU"/>
        </a:p>
      </dgm:t>
    </dgm:pt>
    <dgm:pt modelId="{B2D7B443-4E29-451B-B671-A31AC63D303E}" type="sibTrans" cxnId="{A6F2CBFC-1E1E-41C9-AC33-DDDA972955ED}">
      <dgm:prSet/>
      <dgm:spPr/>
      <dgm:t>
        <a:bodyPr/>
        <a:lstStyle/>
        <a:p>
          <a:endParaRPr lang="ru-RU"/>
        </a:p>
      </dgm:t>
    </dgm:pt>
    <dgm:pt modelId="{DE55C590-FDB8-45EC-BC2D-8346E8265E45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/>
            <a:t>«Мне через сердце виден мир»</a:t>
          </a:r>
          <a:endParaRPr lang="ru-RU" sz="2400" dirty="0"/>
        </a:p>
      </dgm:t>
    </dgm:pt>
    <dgm:pt modelId="{9BF157A8-8A84-4140-A129-778089ACFFC4}" type="parTrans" cxnId="{67BF71B3-22C1-47ED-A296-72CB95FF5BF4}">
      <dgm:prSet/>
      <dgm:spPr/>
      <dgm:t>
        <a:bodyPr/>
        <a:lstStyle/>
        <a:p>
          <a:endParaRPr lang="ru-RU"/>
        </a:p>
      </dgm:t>
    </dgm:pt>
    <dgm:pt modelId="{2BFFA2BA-3F63-4D43-95DC-C84F111C223C}" type="sibTrans" cxnId="{67BF71B3-22C1-47ED-A296-72CB95FF5BF4}">
      <dgm:prSet/>
      <dgm:spPr/>
      <dgm:t>
        <a:bodyPr/>
        <a:lstStyle/>
        <a:p>
          <a:endParaRPr lang="ru-RU"/>
        </a:p>
      </dgm:t>
    </dgm:pt>
    <dgm:pt modelId="{78EE1D0C-52D6-40EB-9401-DB533CBF127D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/>
            <a:t>«Организационно-методические условия и опыт проведения мероприятий»</a:t>
          </a:r>
          <a:endParaRPr lang="ru-RU" sz="2400" dirty="0"/>
        </a:p>
      </dgm:t>
    </dgm:pt>
    <dgm:pt modelId="{46BF1EC8-EFA9-43C0-AB7F-613DE67EFC12}" type="parTrans" cxnId="{4E0D0896-2C68-4DD6-9280-ACFC58312438}">
      <dgm:prSet/>
      <dgm:spPr/>
      <dgm:t>
        <a:bodyPr/>
        <a:lstStyle/>
        <a:p>
          <a:endParaRPr lang="ru-RU"/>
        </a:p>
      </dgm:t>
    </dgm:pt>
    <dgm:pt modelId="{EA608378-DEAE-4E3D-977C-BDDDF1308864}" type="sibTrans" cxnId="{4E0D0896-2C68-4DD6-9280-ACFC58312438}">
      <dgm:prSet/>
      <dgm:spPr/>
      <dgm:t>
        <a:bodyPr/>
        <a:lstStyle/>
        <a:p>
          <a:endParaRPr lang="ru-RU"/>
        </a:p>
      </dgm:t>
    </dgm:pt>
    <dgm:pt modelId="{5A389D7E-FFBD-480C-A8DF-756CAA8C4825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/>
            <a:t>«Секреты мастеров – детям нового тысячелетия»</a:t>
          </a:r>
          <a:endParaRPr lang="ru-RU" sz="2400" dirty="0"/>
        </a:p>
      </dgm:t>
    </dgm:pt>
    <dgm:pt modelId="{9558D80E-44CE-445B-9910-F45715D1D8D4}" type="parTrans" cxnId="{BBC07228-D606-4BD5-A8EB-08FE9739439C}">
      <dgm:prSet/>
      <dgm:spPr/>
      <dgm:t>
        <a:bodyPr/>
        <a:lstStyle/>
        <a:p>
          <a:endParaRPr lang="ru-RU"/>
        </a:p>
      </dgm:t>
    </dgm:pt>
    <dgm:pt modelId="{427A7CF1-E3AE-4C95-871D-CEFBE659808C}" type="sibTrans" cxnId="{BBC07228-D606-4BD5-A8EB-08FE9739439C}">
      <dgm:prSet/>
      <dgm:spPr/>
      <dgm:t>
        <a:bodyPr/>
        <a:lstStyle/>
        <a:p>
          <a:endParaRPr lang="ru-RU"/>
        </a:p>
      </dgm:t>
    </dgm:pt>
    <dgm:pt modelId="{898A47A7-8C03-491C-8F6F-BE357DDCE55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Обучающие мероприятия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C53D4A-7E9B-453C-87A9-4116C3714E12}" type="sibTrans" cxnId="{2B7F1D0F-04E0-4336-A13E-DE7EF213261C}">
      <dgm:prSet/>
      <dgm:spPr/>
      <dgm:t>
        <a:bodyPr/>
        <a:lstStyle/>
        <a:p>
          <a:endParaRPr lang="ru-RU"/>
        </a:p>
      </dgm:t>
    </dgm:pt>
    <dgm:pt modelId="{FD579705-64E1-4E8F-B10D-23AAE3FFCF44}" type="parTrans" cxnId="{2B7F1D0F-04E0-4336-A13E-DE7EF213261C}">
      <dgm:prSet/>
      <dgm:spPr/>
      <dgm:t>
        <a:bodyPr/>
        <a:lstStyle/>
        <a:p>
          <a:endParaRPr lang="ru-RU"/>
        </a:p>
      </dgm:t>
    </dgm:pt>
    <dgm:pt modelId="{69677FC1-AD4F-4754-9710-1FFBEEEEB16D}" type="pres">
      <dgm:prSet presAssocID="{D30D08BA-3669-4CE5-A923-92090C9752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0F3DA4-351C-49AC-85E8-E711014B990F}" type="pres">
      <dgm:prSet presAssocID="{15581179-986E-48D8-88D5-93C5E55551DB}" presName="parentText" presStyleLbl="node1" presStyleIdx="0" presStyleCnt="2" custScaleY="65699" custLinFactY="-106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066D3-2033-49C9-84A6-3F4E1E9BC88E}" type="pres">
      <dgm:prSet presAssocID="{15581179-986E-48D8-88D5-93C5E55551DB}" presName="childText" presStyleLbl="revTx" presStyleIdx="0" presStyleCnt="1" custLinFactNeighborY="-4389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09367513-2104-4CCE-874C-ED2F0D9707B7}" type="pres">
      <dgm:prSet presAssocID="{898A47A7-8C03-491C-8F6F-BE357DDCE551}" presName="parentText" presStyleLbl="node1" presStyleIdx="1" presStyleCnt="2" custScaleY="67335" custLinFactNeighborY="-188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F2CBFC-1E1E-41C9-AC33-DDDA972955ED}" srcId="{D30D08BA-3669-4CE5-A923-92090C975241}" destId="{15581179-986E-48D8-88D5-93C5E55551DB}" srcOrd="0" destOrd="0" parTransId="{C51F8D2E-B70B-4144-9F75-704DFC1798A5}" sibTransId="{B2D7B443-4E29-451B-B671-A31AC63D303E}"/>
    <dgm:cxn modelId="{E58E643D-C415-4D15-B617-8E82417C262A}" type="presOf" srcId="{D30D08BA-3669-4CE5-A923-92090C975241}" destId="{69677FC1-AD4F-4754-9710-1FFBEEEEB16D}" srcOrd="0" destOrd="0" presId="urn:microsoft.com/office/officeart/2005/8/layout/vList2"/>
    <dgm:cxn modelId="{C272F11E-5BD6-470E-A664-0FABF53F3311}" type="presOf" srcId="{5A389D7E-FFBD-480C-A8DF-756CAA8C4825}" destId="{655066D3-2033-49C9-84A6-3F4E1E9BC88E}" srcOrd="0" destOrd="2" presId="urn:microsoft.com/office/officeart/2005/8/layout/vList2"/>
    <dgm:cxn modelId="{4F6EF6ED-E182-4310-B518-A87898500C76}" type="presOf" srcId="{DE55C590-FDB8-45EC-BC2D-8346E8265E45}" destId="{655066D3-2033-49C9-84A6-3F4E1E9BC88E}" srcOrd="0" destOrd="0" presId="urn:microsoft.com/office/officeart/2005/8/layout/vList2"/>
    <dgm:cxn modelId="{7F6AE470-510F-40DC-B210-AF85CDD3EB60}" type="presOf" srcId="{898A47A7-8C03-491C-8F6F-BE357DDCE551}" destId="{09367513-2104-4CCE-874C-ED2F0D9707B7}" srcOrd="0" destOrd="0" presId="urn:microsoft.com/office/officeart/2005/8/layout/vList2"/>
    <dgm:cxn modelId="{67BF71B3-22C1-47ED-A296-72CB95FF5BF4}" srcId="{15581179-986E-48D8-88D5-93C5E55551DB}" destId="{DE55C590-FDB8-45EC-BC2D-8346E8265E45}" srcOrd="0" destOrd="0" parTransId="{9BF157A8-8A84-4140-A129-778089ACFFC4}" sibTransId="{2BFFA2BA-3F63-4D43-95DC-C84F111C223C}"/>
    <dgm:cxn modelId="{4E0D0896-2C68-4DD6-9280-ACFC58312438}" srcId="{15581179-986E-48D8-88D5-93C5E55551DB}" destId="{78EE1D0C-52D6-40EB-9401-DB533CBF127D}" srcOrd="1" destOrd="0" parTransId="{46BF1EC8-EFA9-43C0-AB7F-613DE67EFC12}" sibTransId="{EA608378-DEAE-4E3D-977C-BDDDF1308864}"/>
    <dgm:cxn modelId="{BBC07228-D606-4BD5-A8EB-08FE9739439C}" srcId="{15581179-986E-48D8-88D5-93C5E55551DB}" destId="{5A389D7E-FFBD-480C-A8DF-756CAA8C4825}" srcOrd="2" destOrd="0" parTransId="{9558D80E-44CE-445B-9910-F45715D1D8D4}" sibTransId="{427A7CF1-E3AE-4C95-871D-CEFBE659808C}"/>
    <dgm:cxn modelId="{2B7F1D0F-04E0-4336-A13E-DE7EF213261C}" srcId="{D30D08BA-3669-4CE5-A923-92090C975241}" destId="{898A47A7-8C03-491C-8F6F-BE357DDCE551}" srcOrd="1" destOrd="0" parTransId="{FD579705-64E1-4E8F-B10D-23AAE3FFCF44}" sibTransId="{E4C53D4A-7E9B-453C-87A9-4116C3714E12}"/>
    <dgm:cxn modelId="{842A11FE-A26B-4AED-A1B8-80650C719EC2}" type="presOf" srcId="{78EE1D0C-52D6-40EB-9401-DB533CBF127D}" destId="{655066D3-2033-49C9-84A6-3F4E1E9BC88E}" srcOrd="0" destOrd="1" presId="urn:microsoft.com/office/officeart/2005/8/layout/vList2"/>
    <dgm:cxn modelId="{8A0F8F7D-E111-49CB-B323-2B19BE304B9A}" type="presOf" srcId="{15581179-986E-48D8-88D5-93C5E55551DB}" destId="{1F0F3DA4-351C-49AC-85E8-E711014B990F}" srcOrd="0" destOrd="0" presId="urn:microsoft.com/office/officeart/2005/8/layout/vList2"/>
    <dgm:cxn modelId="{8F47852B-BA9B-4661-95B2-34CF37C46139}" type="presParOf" srcId="{69677FC1-AD4F-4754-9710-1FFBEEEEB16D}" destId="{1F0F3DA4-351C-49AC-85E8-E711014B990F}" srcOrd="0" destOrd="0" presId="urn:microsoft.com/office/officeart/2005/8/layout/vList2"/>
    <dgm:cxn modelId="{509302CE-4785-41C1-905B-7E2192883A2E}" type="presParOf" srcId="{69677FC1-AD4F-4754-9710-1FFBEEEEB16D}" destId="{655066D3-2033-49C9-84A6-3F4E1E9BC88E}" srcOrd="1" destOrd="0" presId="urn:microsoft.com/office/officeart/2005/8/layout/vList2"/>
    <dgm:cxn modelId="{19F35A60-EFBA-4E8C-9403-265CA93C286B}" type="presParOf" srcId="{69677FC1-AD4F-4754-9710-1FFBEEEEB16D}" destId="{09367513-2104-4CCE-874C-ED2F0D9707B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965323-9500-4D95-ABA8-4717B576C328}">
      <dsp:nvSpPr>
        <dsp:cNvPr id="0" name=""/>
        <dsp:cNvSpPr/>
      </dsp:nvSpPr>
      <dsp:spPr>
        <a:xfrm rot="5400000">
          <a:off x="-156638" y="156638"/>
          <a:ext cx="1044256" cy="730979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56638" y="156638"/>
        <a:ext cx="1044256" cy="730979"/>
      </dsp:txXfrm>
    </dsp:sp>
    <dsp:sp modelId="{3AB9DB22-7767-4BB0-9434-BDD7E8AB31DB}">
      <dsp:nvSpPr>
        <dsp:cNvPr id="0" name=""/>
        <dsp:cNvSpPr/>
      </dsp:nvSpPr>
      <dsp:spPr>
        <a:xfrm rot="5400000">
          <a:off x="3554498" y="-2823518"/>
          <a:ext cx="678766" cy="63258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Экологическое образование и воспитание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554498" y="-2823518"/>
        <a:ext cx="678766" cy="6325804"/>
      </dsp:txXfrm>
    </dsp:sp>
    <dsp:sp modelId="{91789EE2-5F90-4993-A9CC-5411A014557F}">
      <dsp:nvSpPr>
        <dsp:cNvPr id="0" name=""/>
        <dsp:cNvSpPr/>
      </dsp:nvSpPr>
      <dsp:spPr>
        <a:xfrm rot="5400000">
          <a:off x="-156638" y="1084220"/>
          <a:ext cx="1044256" cy="730979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56638" y="1084220"/>
        <a:ext cx="1044256" cy="730979"/>
      </dsp:txXfrm>
    </dsp:sp>
    <dsp:sp modelId="{935295AA-E2E9-4CA2-A989-78D242077426}">
      <dsp:nvSpPr>
        <dsp:cNvPr id="0" name=""/>
        <dsp:cNvSpPr/>
      </dsp:nvSpPr>
      <dsp:spPr>
        <a:xfrm rot="5400000">
          <a:off x="3554498" y="-1908636"/>
          <a:ext cx="678766" cy="63258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Декоративно-прикладное творчество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554498" y="-1908636"/>
        <a:ext cx="678766" cy="6325804"/>
      </dsp:txXfrm>
    </dsp:sp>
    <dsp:sp modelId="{3800BA2E-A0EC-4485-BBC7-7835C705821C}">
      <dsp:nvSpPr>
        <dsp:cNvPr id="0" name=""/>
        <dsp:cNvSpPr/>
      </dsp:nvSpPr>
      <dsp:spPr>
        <a:xfrm rot="5400000">
          <a:off x="-156638" y="2010774"/>
          <a:ext cx="1044256" cy="730979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56638" y="2010774"/>
        <a:ext cx="1044256" cy="730979"/>
      </dsp:txXfrm>
    </dsp:sp>
    <dsp:sp modelId="{26E21AAA-9035-4257-B0DE-E74689E5A6A2}">
      <dsp:nvSpPr>
        <dsp:cNvPr id="0" name=""/>
        <dsp:cNvSpPr/>
      </dsp:nvSpPr>
      <dsp:spPr>
        <a:xfrm rot="5400000">
          <a:off x="3554498" y="-982082"/>
          <a:ext cx="678766" cy="63258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Техническое творчество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554498" y="-982082"/>
        <a:ext cx="678766" cy="6325804"/>
      </dsp:txXfrm>
    </dsp:sp>
    <dsp:sp modelId="{FCA64DE0-1C3B-41C4-B834-39E2DF122FA7}">
      <dsp:nvSpPr>
        <dsp:cNvPr id="0" name=""/>
        <dsp:cNvSpPr/>
      </dsp:nvSpPr>
      <dsp:spPr>
        <a:xfrm rot="5400000">
          <a:off x="-156638" y="2937327"/>
          <a:ext cx="1044256" cy="730979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56638" y="2937327"/>
        <a:ext cx="1044256" cy="730979"/>
      </dsp:txXfrm>
    </dsp:sp>
    <dsp:sp modelId="{5DCC3A92-DE4D-4720-89D6-822FA359ED9C}">
      <dsp:nvSpPr>
        <dsp:cNvPr id="0" name=""/>
        <dsp:cNvSpPr/>
      </dsp:nvSpPr>
      <dsp:spPr>
        <a:xfrm rot="5400000">
          <a:off x="3554498" y="-55529"/>
          <a:ext cx="678766" cy="63258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Профессионализм и мастерство педагога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554498" y="-55529"/>
        <a:ext cx="678766" cy="6325804"/>
      </dsp:txXfrm>
    </dsp:sp>
    <dsp:sp modelId="{B45B5C4D-A138-4C00-90B3-0D0A1230B1C4}">
      <dsp:nvSpPr>
        <dsp:cNvPr id="0" name=""/>
        <dsp:cNvSpPr/>
      </dsp:nvSpPr>
      <dsp:spPr>
        <a:xfrm rot="5400000">
          <a:off x="-156638" y="3863881"/>
          <a:ext cx="1044256" cy="730979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56638" y="3863881"/>
        <a:ext cx="1044256" cy="730979"/>
      </dsp:txXfrm>
    </dsp:sp>
    <dsp:sp modelId="{0B583C5C-D713-483B-92E3-4886E52F2937}">
      <dsp:nvSpPr>
        <dsp:cNvPr id="0" name=""/>
        <dsp:cNvSpPr/>
      </dsp:nvSpPr>
      <dsp:spPr>
        <a:xfrm rot="5400000">
          <a:off x="3554498" y="871024"/>
          <a:ext cx="678766" cy="63258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Комплексные проекты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554498" y="871024"/>
        <a:ext cx="678766" cy="63258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8ACF91-3895-4601-8CB4-34D94796250B}">
      <dsp:nvSpPr>
        <dsp:cNvPr id="0" name=""/>
        <dsp:cNvSpPr/>
      </dsp:nvSpPr>
      <dsp:spPr>
        <a:xfrm>
          <a:off x="0" y="517400"/>
          <a:ext cx="8786840" cy="163981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Реализация Программы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в 2014-2015 учебном году</a:t>
          </a:r>
          <a:endParaRPr lang="ru-RU" sz="3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517400"/>
        <a:ext cx="8786840" cy="1639810"/>
      </dsp:txXfrm>
    </dsp:sp>
    <dsp:sp modelId="{9EF61261-28A9-4C9F-8BBE-725BB0CFEF17}">
      <dsp:nvSpPr>
        <dsp:cNvPr id="0" name=""/>
        <dsp:cNvSpPr/>
      </dsp:nvSpPr>
      <dsp:spPr>
        <a:xfrm>
          <a:off x="20594" y="2430511"/>
          <a:ext cx="2733016" cy="163981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C00000"/>
              </a:solidFill>
              <a:effectLst/>
            </a:rPr>
            <a:t>Экологическое образование и воспитание</a:t>
          </a:r>
          <a:endParaRPr lang="ru-RU" sz="2300" kern="1200" dirty="0">
            <a:solidFill>
              <a:srgbClr val="C00000"/>
            </a:solidFill>
            <a:effectLst/>
          </a:endParaRPr>
        </a:p>
      </dsp:txBody>
      <dsp:txXfrm>
        <a:off x="20594" y="2430511"/>
        <a:ext cx="2733016" cy="1639810"/>
      </dsp:txXfrm>
    </dsp:sp>
    <dsp:sp modelId="{C6021EC3-54AD-4007-AC05-FC7CC05EE4A6}">
      <dsp:nvSpPr>
        <dsp:cNvPr id="0" name=""/>
        <dsp:cNvSpPr/>
      </dsp:nvSpPr>
      <dsp:spPr>
        <a:xfrm>
          <a:off x="3026912" y="2430511"/>
          <a:ext cx="2733016" cy="163981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C00000"/>
              </a:solidFill>
              <a:effectLst/>
            </a:rPr>
            <a:t>Декоративно-прикладное творчество</a:t>
          </a:r>
          <a:endParaRPr lang="ru-RU" sz="2300" kern="1200" dirty="0">
            <a:solidFill>
              <a:srgbClr val="C00000"/>
            </a:solidFill>
            <a:effectLst/>
          </a:endParaRPr>
        </a:p>
      </dsp:txBody>
      <dsp:txXfrm>
        <a:off x="3026912" y="2430511"/>
        <a:ext cx="2733016" cy="1639810"/>
      </dsp:txXfrm>
    </dsp:sp>
    <dsp:sp modelId="{8370B5B0-8945-4F16-B753-71A8DB72B712}">
      <dsp:nvSpPr>
        <dsp:cNvPr id="0" name=""/>
        <dsp:cNvSpPr/>
      </dsp:nvSpPr>
      <dsp:spPr>
        <a:xfrm>
          <a:off x="6033231" y="2430511"/>
          <a:ext cx="2733016" cy="163981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C00000"/>
              </a:solidFill>
              <a:effectLst/>
            </a:rPr>
            <a:t>Техническое творчество</a:t>
          </a:r>
          <a:endParaRPr lang="ru-RU" sz="2300" kern="1200" dirty="0">
            <a:solidFill>
              <a:srgbClr val="C00000"/>
            </a:solidFill>
            <a:effectLst/>
          </a:endParaRPr>
        </a:p>
      </dsp:txBody>
      <dsp:txXfrm>
        <a:off x="6033231" y="2430511"/>
        <a:ext cx="2733016" cy="1639810"/>
      </dsp:txXfrm>
    </dsp:sp>
    <dsp:sp modelId="{270ED6D7-98C6-4618-81C8-E20942E0DCAC}">
      <dsp:nvSpPr>
        <dsp:cNvPr id="0" name=""/>
        <dsp:cNvSpPr/>
      </dsp:nvSpPr>
      <dsp:spPr>
        <a:xfrm>
          <a:off x="1523753" y="4343623"/>
          <a:ext cx="2733016" cy="163981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C00000"/>
              </a:solidFill>
              <a:effectLst/>
            </a:rPr>
            <a:t>Комплексные проекты</a:t>
          </a:r>
          <a:endParaRPr lang="ru-RU" sz="2300" kern="1200" dirty="0">
            <a:solidFill>
              <a:srgbClr val="C00000"/>
            </a:solidFill>
            <a:effectLst/>
          </a:endParaRPr>
        </a:p>
      </dsp:txBody>
      <dsp:txXfrm>
        <a:off x="1523753" y="4343623"/>
        <a:ext cx="2733016" cy="1639810"/>
      </dsp:txXfrm>
    </dsp:sp>
    <dsp:sp modelId="{27CDD3C5-2D36-4187-BB6A-117088B8061B}">
      <dsp:nvSpPr>
        <dsp:cNvPr id="0" name=""/>
        <dsp:cNvSpPr/>
      </dsp:nvSpPr>
      <dsp:spPr>
        <a:xfrm>
          <a:off x="4530071" y="4343623"/>
          <a:ext cx="2733016" cy="163981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C00000"/>
              </a:solidFill>
              <a:effectLst/>
            </a:rPr>
            <a:t>Конкурсы и обучающие мероприятия для педагогов</a:t>
          </a:r>
          <a:endParaRPr lang="ru-RU" sz="2300" kern="1200" dirty="0">
            <a:solidFill>
              <a:srgbClr val="C00000"/>
            </a:solidFill>
            <a:effectLst/>
          </a:endParaRPr>
        </a:p>
      </dsp:txBody>
      <dsp:txXfrm>
        <a:off x="4530071" y="4343623"/>
        <a:ext cx="2733016" cy="16398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0F3DA4-351C-49AC-85E8-E711014B990F}">
      <dsp:nvSpPr>
        <dsp:cNvPr id="0" name=""/>
        <dsp:cNvSpPr/>
      </dsp:nvSpPr>
      <dsp:spPr>
        <a:xfrm>
          <a:off x="0" y="357537"/>
          <a:ext cx="7488832" cy="684656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Спортивно-технический марафон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57537"/>
        <a:ext cx="7488832" cy="684656"/>
      </dsp:txXfrm>
    </dsp:sp>
    <dsp:sp modelId="{655066D3-2033-49C9-84A6-3F4E1E9BC88E}">
      <dsp:nvSpPr>
        <dsp:cNvPr id="0" name=""/>
        <dsp:cNvSpPr/>
      </dsp:nvSpPr>
      <dsp:spPr>
        <a:xfrm>
          <a:off x="0" y="1060177"/>
          <a:ext cx="7488832" cy="1720007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70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Конкурс «Полет к звездам»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Конкурс «Модель своими руками»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Соревнования по запуску воздушных змеев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Соревнования по робототехнике и интеллектуальным системам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Соревнования по автомоделизму</a:t>
          </a:r>
          <a:endParaRPr lang="ru-RU" sz="1900" kern="1200" dirty="0"/>
        </a:p>
      </dsp:txBody>
      <dsp:txXfrm>
        <a:off x="0" y="1060177"/>
        <a:ext cx="7488832" cy="1720007"/>
      </dsp:txXfrm>
    </dsp:sp>
    <dsp:sp modelId="{E3C2C0AC-2BE4-49C2-81C8-73B3C095A657}">
      <dsp:nvSpPr>
        <dsp:cNvPr id="0" name=""/>
        <dsp:cNvSpPr/>
      </dsp:nvSpPr>
      <dsp:spPr>
        <a:xfrm>
          <a:off x="0" y="3024339"/>
          <a:ext cx="7488832" cy="727768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«Лети, модель!»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24339"/>
        <a:ext cx="7488832" cy="727768"/>
      </dsp:txXfrm>
    </dsp:sp>
    <dsp:sp modelId="{D2C3B909-D940-4B48-8E3F-482A82A0730A}">
      <dsp:nvSpPr>
        <dsp:cNvPr id="0" name=""/>
        <dsp:cNvSpPr/>
      </dsp:nvSpPr>
      <dsp:spPr>
        <a:xfrm>
          <a:off x="0" y="3758479"/>
          <a:ext cx="7488832" cy="1076400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70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«Полет»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«Пилотаж»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«Презентация»</a:t>
          </a:r>
          <a:endParaRPr lang="ru-RU" sz="1900" kern="1200" dirty="0"/>
        </a:p>
      </dsp:txBody>
      <dsp:txXfrm>
        <a:off x="0" y="3758479"/>
        <a:ext cx="7488832" cy="10764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0F3DA4-351C-49AC-85E8-E711014B990F}">
      <dsp:nvSpPr>
        <dsp:cNvPr id="0" name=""/>
        <dsp:cNvSpPr/>
      </dsp:nvSpPr>
      <dsp:spPr>
        <a:xfrm>
          <a:off x="0" y="115881"/>
          <a:ext cx="8064895" cy="705957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</a:t>
          </a:r>
          <a:r>
            <a:rPr lang="ru-RU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медиатворчества</a:t>
          </a: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«Уроки мужества»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15881"/>
        <a:ext cx="8064895" cy="705957"/>
      </dsp:txXfrm>
    </dsp:sp>
    <dsp:sp modelId="{E3C2C0AC-2BE4-49C2-81C8-73B3C095A657}">
      <dsp:nvSpPr>
        <dsp:cNvPr id="0" name=""/>
        <dsp:cNvSpPr/>
      </dsp:nvSpPr>
      <dsp:spPr>
        <a:xfrm>
          <a:off x="0" y="811781"/>
          <a:ext cx="8064895" cy="705957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Фотоконкурс «Поколение Победы»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811781"/>
        <a:ext cx="8064895" cy="705957"/>
      </dsp:txXfrm>
    </dsp:sp>
    <dsp:sp modelId="{0883B640-4FDA-4195-BBBB-1366A7FCE433}">
      <dsp:nvSpPr>
        <dsp:cNvPr id="0" name=""/>
        <dsp:cNvSpPr/>
      </dsp:nvSpPr>
      <dsp:spPr>
        <a:xfrm>
          <a:off x="0" y="1511183"/>
          <a:ext cx="8064895" cy="705957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Гуманитарно-исследовательский проект «Военное детство»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11183"/>
        <a:ext cx="8064895" cy="705957"/>
      </dsp:txXfrm>
    </dsp:sp>
    <dsp:sp modelId="{1C337E89-0284-4DDC-AB8B-353D39EAF39F}">
      <dsp:nvSpPr>
        <dsp:cNvPr id="0" name=""/>
        <dsp:cNvSpPr/>
      </dsp:nvSpPr>
      <dsp:spPr>
        <a:xfrm>
          <a:off x="0" y="2210586"/>
          <a:ext cx="8064895" cy="705957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творческих работ «Я познаю мир»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10586"/>
        <a:ext cx="8064895" cy="705957"/>
      </dsp:txXfrm>
    </dsp:sp>
    <dsp:sp modelId="{F3AC28EA-CA10-47A0-A236-39B75F313804}">
      <dsp:nvSpPr>
        <dsp:cNvPr id="0" name=""/>
        <dsp:cNvSpPr/>
      </dsp:nvSpPr>
      <dsp:spPr>
        <a:xfrm>
          <a:off x="0" y="2905681"/>
          <a:ext cx="8064895" cy="705957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технического творчества «Время, вперед!»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05681"/>
        <a:ext cx="8064895" cy="705957"/>
      </dsp:txXfrm>
    </dsp:sp>
    <dsp:sp modelId="{5A88D284-FE3F-4FDD-B5A4-DAC2E71A8790}">
      <dsp:nvSpPr>
        <dsp:cNvPr id="0" name=""/>
        <dsp:cNvSpPr/>
      </dsp:nvSpPr>
      <dsp:spPr>
        <a:xfrm>
          <a:off x="0" y="3608557"/>
          <a:ext cx="8064895" cy="705957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декоративно-прикладного творчества «От истоков до наших дней»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608557"/>
        <a:ext cx="8064895" cy="705957"/>
      </dsp:txXfrm>
    </dsp:sp>
    <dsp:sp modelId="{09367513-2104-4CCE-874C-ED2F0D9707B7}">
      <dsp:nvSpPr>
        <dsp:cNvPr id="0" name=""/>
        <dsp:cNvSpPr/>
      </dsp:nvSpPr>
      <dsp:spPr>
        <a:xfrm>
          <a:off x="0" y="4303799"/>
          <a:ext cx="8064895" cy="705957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исследовательских и проектных работ «Юный исследователь»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03799"/>
        <a:ext cx="8064895" cy="705957"/>
      </dsp:txXfrm>
    </dsp:sp>
    <dsp:sp modelId="{E2608FFC-05E9-4770-B27B-96F90F83BFC1}">
      <dsp:nvSpPr>
        <dsp:cNvPr id="0" name=""/>
        <dsp:cNvSpPr/>
      </dsp:nvSpPr>
      <dsp:spPr>
        <a:xfrm>
          <a:off x="0" y="5014147"/>
          <a:ext cx="8064895" cy="705957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</a:t>
          </a:r>
          <a:r>
            <a:rPr lang="ru-RU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медиатворчества</a:t>
          </a: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«Окно в мир»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014147"/>
        <a:ext cx="8064895" cy="70595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68E92C-B57C-4BA0-8E72-E26B4A4BBD39}">
      <dsp:nvSpPr>
        <dsp:cNvPr id="0" name=""/>
        <dsp:cNvSpPr/>
      </dsp:nvSpPr>
      <dsp:spPr>
        <a:xfrm rot="5400000">
          <a:off x="5234776" y="-1982457"/>
          <a:ext cx="1672494" cy="57139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Раздел «Мягкая игрушка»</a:t>
          </a:r>
          <a:r>
            <a:rPr lang="ru-RU" sz="1800" kern="1200" dirty="0" smtClean="0">
              <a:sym typeface="Wingdings"/>
            </a:rPr>
            <a:t>                  </a:t>
          </a:r>
          <a:r>
            <a:rPr lang="ru-RU" sz="1800" kern="1200" dirty="0" smtClean="0"/>
            <a:t>Раздел "Кукла"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Раздел "Лоскутное шитье"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Раздел «Декоративная роспись»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Раздел «Художественная лепка"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Раздел «</a:t>
          </a:r>
          <a:r>
            <a:rPr lang="ru-RU" sz="1800" kern="1200" dirty="0" err="1" smtClean="0"/>
            <a:t>Бисероплетение</a:t>
          </a:r>
          <a:r>
            <a:rPr lang="ru-RU" sz="1800" kern="1200" dirty="0" smtClean="0"/>
            <a:t>»</a:t>
          </a:r>
        </a:p>
      </dsp:txBody>
      <dsp:txXfrm rot="5400000">
        <a:off x="5234776" y="-1982457"/>
        <a:ext cx="1672494" cy="5713904"/>
      </dsp:txXfrm>
    </dsp:sp>
    <dsp:sp modelId="{C8E6EFCE-9142-4C13-9A7E-C824854C8647}">
      <dsp:nvSpPr>
        <dsp:cNvPr id="0" name=""/>
        <dsp:cNvSpPr/>
      </dsp:nvSpPr>
      <dsp:spPr>
        <a:xfrm>
          <a:off x="0" y="2308"/>
          <a:ext cx="3214071" cy="174437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«Творчество: традиции и современность»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308"/>
        <a:ext cx="3214071" cy="1744373"/>
      </dsp:txXfrm>
    </dsp:sp>
    <dsp:sp modelId="{E3861FB1-935D-43F3-8C89-785C8F291CE6}">
      <dsp:nvSpPr>
        <dsp:cNvPr id="0" name=""/>
        <dsp:cNvSpPr/>
      </dsp:nvSpPr>
      <dsp:spPr>
        <a:xfrm rot="5400000">
          <a:off x="5411794" y="-147698"/>
          <a:ext cx="1318458" cy="57139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«Звени победная весна»</a:t>
          </a:r>
          <a:r>
            <a:rPr lang="ru-RU" sz="1800" kern="1200" dirty="0" smtClean="0">
              <a:sym typeface="Wingdings"/>
            </a:rPr>
            <a:t>  </a:t>
          </a:r>
          <a:r>
            <a:rPr lang="ru-RU" sz="1800" kern="1200" dirty="0" smtClean="0"/>
            <a:t>«Краски лета»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«Портрет современника»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«Зеленая планета»</a:t>
          </a:r>
          <a:r>
            <a:rPr lang="ru-RU" sz="1800" kern="1200" smtClean="0">
              <a:sym typeface="Wingdings"/>
            </a:rPr>
            <a:t>             </a:t>
          </a:r>
          <a:r>
            <a:rPr lang="ru-RU" sz="1800" kern="1200" smtClean="0"/>
            <a:t>«Я люблю свою землю»</a:t>
          </a:r>
          <a:endParaRPr lang="ru-RU" sz="1800" kern="1200" dirty="0"/>
        </a:p>
      </dsp:txBody>
      <dsp:txXfrm rot="5400000">
        <a:off x="5411794" y="-147698"/>
        <a:ext cx="1318458" cy="5713904"/>
      </dsp:txXfrm>
    </dsp:sp>
    <dsp:sp modelId="{CC4FACFB-96BF-464B-B9D8-1CE2B7CC35D1}">
      <dsp:nvSpPr>
        <dsp:cNvPr id="0" name=""/>
        <dsp:cNvSpPr/>
      </dsp:nvSpPr>
      <dsp:spPr>
        <a:xfrm>
          <a:off x="0" y="1893482"/>
          <a:ext cx="3214071" cy="1631542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Фотоконкурс «Дети. Творчество. Родина»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93482"/>
        <a:ext cx="3214071" cy="1631542"/>
      </dsp:txXfrm>
    </dsp:sp>
    <dsp:sp modelId="{5CF23F49-5E74-4A55-8925-D5A65872BC9D}">
      <dsp:nvSpPr>
        <dsp:cNvPr id="0" name=""/>
        <dsp:cNvSpPr/>
      </dsp:nvSpPr>
      <dsp:spPr>
        <a:xfrm rot="5400000">
          <a:off x="5497091" y="1426078"/>
          <a:ext cx="1147863" cy="57139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«Портрет героя»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«На безымянной высоте»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«Все для Победы!»</a:t>
          </a:r>
          <a:endParaRPr lang="ru-RU" sz="1800" kern="1200" dirty="0"/>
        </a:p>
      </dsp:txBody>
      <dsp:txXfrm rot="5400000">
        <a:off x="5497091" y="1426078"/>
        <a:ext cx="1147863" cy="5713904"/>
      </dsp:txXfrm>
    </dsp:sp>
    <dsp:sp modelId="{33272E20-2D99-45BB-9B80-5CC474C681D0}">
      <dsp:nvSpPr>
        <dsp:cNvPr id="0" name=""/>
        <dsp:cNvSpPr/>
      </dsp:nvSpPr>
      <dsp:spPr>
        <a:xfrm>
          <a:off x="0" y="3671826"/>
          <a:ext cx="3214071" cy="1222409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«Я рисую мир»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671826"/>
        <a:ext cx="3214071" cy="122240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0F3DA4-351C-49AC-85E8-E711014B990F}">
      <dsp:nvSpPr>
        <dsp:cNvPr id="0" name=""/>
        <dsp:cNvSpPr/>
      </dsp:nvSpPr>
      <dsp:spPr>
        <a:xfrm>
          <a:off x="0" y="217500"/>
          <a:ext cx="7848871" cy="958181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экологических проектов «Экологическая мозаика»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17500"/>
        <a:ext cx="7848871" cy="958181"/>
      </dsp:txXfrm>
    </dsp:sp>
    <dsp:sp modelId="{09367513-2104-4CCE-874C-ED2F0D9707B7}">
      <dsp:nvSpPr>
        <dsp:cNvPr id="0" name=""/>
        <dsp:cNvSpPr/>
      </dsp:nvSpPr>
      <dsp:spPr>
        <a:xfrm>
          <a:off x="0" y="1568185"/>
          <a:ext cx="7848871" cy="99467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Командный турнир «Увлекательная экология»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68185"/>
        <a:ext cx="7848871" cy="994673"/>
      </dsp:txXfrm>
    </dsp:sp>
    <dsp:sp modelId="{511F5630-D984-41EC-8535-8EA8293A2539}">
      <dsp:nvSpPr>
        <dsp:cNvPr id="0" name=""/>
        <dsp:cNvSpPr/>
      </dsp:nvSpPr>
      <dsp:spPr>
        <a:xfrm>
          <a:off x="0" y="2976891"/>
          <a:ext cx="7848871" cy="924256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Командный турнир «Машина времени»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76891"/>
        <a:ext cx="7848871" cy="92425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0F3DA4-351C-49AC-85E8-E711014B990F}">
      <dsp:nvSpPr>
        <dsp:cNvPr id="0" name=""/>
        <dsp:cNvSpPr/>
      </dsp:nvSpPr>
      <dsp:spPr>
        <a:xfrm>
          <a:off x="0" y="0"/>
          <a:ext cx="7848871" cy="799425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профессионального мастерства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7848871" cy="799425"/>
      </dsp:txXfrm>
    </dsp:sp>
    <dsp:sp modelId="{655066D3-2033-49C9-84A6-3F4E1E9BC88E}">
      <dsp:nvSpPr>
        <dsp:cNvPr id="0" name=""/>
        <dsp:cNvSpPr/>
      </dsp:nvSpPr>
      <dsp:spPr>
        <a:xfrm>
          <a:off x="0" y="792089"/>
          <a:ext cx="7848871" cy="1648237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«Мне через сердце виден мир»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«Организационно-методические условия и опыт проведения мероприятий»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«Секреты мастеров – детям нового тысячелетия»</a:t>
          </a:r>
          <a:endParaRPr lang="ru-RU" sz="2400" kern="1200" dirty="0"/>
        </a:p>
      </dsp:txBody>
      <dsp:txXfrm>
        <a:off x="0" y="792089"/>
        <a:ext cx="7848871" cy="1648237"/>
      </dsp:txXfrm>
    </dsp:sp>
    <dsp:sp modelId="{09367513-2104-4CCE-874C-ED2F0D9707B7}">
      <dsp:nvSpPr>
        <dsp:cNvPr id="0" name=""/>
        <dsp:cNvSpPr/>
      </dsp:nvSpPr>
      <dsp:spPr>
        <a:xfrm>
          <a:off x="0" y="2664289"/>
          <a:ext cx="7848871" cy="819332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Обучающие мероприятия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664289"/>
        <a:ext cx="7848871" cy="819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FE0B9-1A6F-44EA-85DD-68996059DC3C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D0F8-29D9-4EB8-8ED9-997A4E830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7DEE-6A62-487E-80C2-ED1B68E5480C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43EB4-8916-4FE2-B8D7-5A5F0079B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9A018-AF23-4006-9863-CFF1BF446579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84235-5EF2-45D4-8791-153F5D7A9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D1A-3E20-4E55-B693-87F1609C0BEE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83216-4ACC-458B-BD99-8DBEBC9EC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C01E6-AFB3-42F9-9EF6-3C18F050B69A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49F31-84AA-4E8D-914A-486812DD9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EF67-7A33-42A8-80A1-7B52BEBEF885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9A3DD-FC9B-4F3B-89A9-C01AF8B9F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6DC7-B690-4BAF-8FA7-401813AC2B0C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DBDAC-90A7-4E83-95B1-24BA6BA85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5BED1-41D1-41BA-ABB0-565915087323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CC438-E9BD-4C2C-A652-BB9B2024C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7FAD-579E-4AC0-9D2F-AD3EDD42EA37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084A-5F14-443F-BAEF-45F1720E8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2863B-51C6-4C94-B519-556747345205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E434-81D4-4584-94B2-6954A886F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4E27E-E72F-4412-B5BD-7F553E004EE8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004FB-3F30-4903-A77B-FFE18738E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7D2D50-E6C1-4E59-957B-46E205F0DF3D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E3F636-A1C4-49A7-BC0D-B2825524E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Downloads\Autumn_backgrounds\Autumn_backgrounds\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282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6201" y="-27384"/>
            <a:ext cx="8098050" cy="686341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Отчет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по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программе развития </a:t>
            </a: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технического,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декоративно-прикладного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,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эколого-биологического </a:t>
            </a: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направлений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работы </a:t>
            </a: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в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образовательных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учреждениях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г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ородского округа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г.Выкса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«Дети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. Творчество. Родина»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за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2013-2014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учебный год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60648"/>
            <a:ext cx="8501122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Техническое творчество</a:t>
            </a: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7092280" y="1196752"/>
            <a:ext cx="503238" cy="5400600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7635600" y="3356992"/>
            <a:ext cx="140089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127</a:t>
            </a:r>
            <a:endParaRPr lang="ru-RU" sz="32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Calibri" pitchFamily="34" charset="0"/>
              </a:rPr>
              <a:t>участников</a:t>
            </a:r>
            <a:endParaRPr lang="ru-RU" sz="3600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11560" y="1124744"/>
            <a:ext cx="6264696" cy="5472608"/>
            <a:chOff x="-2700808" y="1124744"/>
            <a:chExt cx="6264696" cy="547260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-2700808" y="1124744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«Полет к звездам»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-2700808" y="1916832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«Добро пожаловать в будущее»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-2700808" y="2708920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«Лети, модель!»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-2700808" y="3501008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«Модель своими руками»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-2700808" y="4293096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Соревнования по автомоделизму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-2700808" y="5085184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Соревнования по робототехнике и интеллектуальным системам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-2700808" y="5877272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Соревнования по запуску воздушных змеев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ФОТО\IMG_26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" y="0"/>
            <a:ext cx="9143708" cy="6858000"/>
          </a:xfrm>
          <a:prstGeom prst="rect">
            <a:avLst/>
          </a:prstGeom>
          <a:noFill/>
        </p:spPr>
      </p:pic>
      <p:pic>
        <p:nvPicPr>
          <p:cNvPr id="1027" name="Picture 3" descr="J:\ФОТО\IMG_27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0" y="0"/>
            <a:ext cx="9143710" cy="6858000"/>
          </a:xfrm>
          <a:prstGeom prst="rect">
            <a:avLst/>
          </a:prstGeom>
          <a:noFill/>
        </p:spPr>
      </p:pic>
      <p:pic>
        <p:nvPicPr>
          <p:cNvPr id="1028" name="Picture 4" descr="J:\ФОТО\IMG_75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629"/>
          </a:xfrm>
          <a:prstGeom prst="rect">
            <a:avLst/>
          </a:prstGeom>
          <a:noFill/>
        </p:spPr>
      </p:pic>
      <p:pic>
        <p:nvPicPr>
          <p:cNvPr id="1029" name="Picture 5" descr="J:\ФОТО\IMG_79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629"/>
            <a:ext cx="9144000" cy="6858629"/>
          </a:xfrm>
          <a:prstGeom prst="rect">
            <a:avLst/>
          </a:prstGeom>
          <a:noFill/>
        </p:spPr>
      </p:pic>
      <p:pic>
        <p:nvPicPr>
          <p:cNvPr id="1030" name="Picture 6" descr="J:\ФОТО\DSCF273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31" name="Picture 7" descr="J:\фото свете\IMG_327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1129008" y="850704"/>
            <a:ext cx="6806284" cy="51048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332656"/>
            <a:ext cx="8501122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Профессионализм и мастерство педагога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164958" y="2079898"/>
            <a:ext cx="503386" cy="4105473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7636321" y="3719240"/>
            <a:ext cx="14001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48</a:t>
            </a:r>
            <a:endParaRPr lang="ru-RU" sz="3200" b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участников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55576" y="2060848"/>
            <a:ext cx="6264696" cy="4176464"/>
            <a:chOff x="611560" y="1916832"/>
            <a:chExt cx="6264696" cy="417646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11560" y="1916832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методических материалов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11560" y="2780928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Творческая мастерская для педагогов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11560" y="5373216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Педагогическая мастерская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11560" y="4509120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Мастер-классы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11560" y="3645024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Студия декоративно-прикладного творчества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к-пк\Desktop\ФОТО\DSCN98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416858"/>
            <a:ext cx="8501122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Комплексные проекты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187624" y="1412776"/>
            <a:ext cx="6768752" cy="5040560"/>
            <a:chOff x="-5653136" y="-315416"/>
            <a:chExt cx="6264696" cy="504056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5653136" y="-315416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«Юный исследователь»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-5653136" y="548680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«Окно в мир»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-5653136" y="3140968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«Звездная эстафета»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-5653136" y="2276872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«От истоков до наших дней»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-5653136" y="1412776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«Снежная крепость»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-5653136" y="4005064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«Время, вперед!»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9788" y="332656"/>
            <a:ext cx="8501122" cy="14773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участников муниципального этапа и победителей областного этапа конкурса «Юный исследователь»</a:t>
            </a:r>
            <a:endParaRPr lang="ru-RU" sz="3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827584" y="2060848"/>
          <a:ext cx="7560840" cy="428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9788" y="332656"/>
            <a:ext cx="8501122" cy="14773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участников муниципального этапа и победителей областного этапа конкурса «Окно в мир»</a:t>
            </a:r>
            <a:endParaRPr lang="ru-RU" sz="3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827584" y="2060848"/>
          <a:ext cx="7560840" cy="428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ФОТО\P10708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49074" y="0"/>
            <a:ext cx="5143206" cy="6858000"/>
          </a:xfrm>
          <a:prstGeom prst="rect">
            <a:avLst/>
          </a:prstGeom>
          <a:noFill/>
        </p:spPr>
      </p:pic>
      <p:pic>
        <p:nvPicPr>
          <p:cNvPr id="3075" name="Picture 3" descr="C:\Users\ок-пк\Pictures\ФОТО\Звёздная эстафета район 2013\IMG_68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62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7646" y="188640"/>
          <a:ext cx="8786842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76672"/>
            <a:ext cx="7637026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Техническое 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творчество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827584" y="1196752"/>
          <a:ext cx="7488832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8501122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участников муниципальных мероприятий Программы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99592" y="1988840"/>
          <a:ext cx="7344816" cy="428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478" y="478413"/>
            <a:ext cx="8501122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Комплексные проекты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39552" y="1008112"/>
          <a:ext cx="806489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501122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Декоративно-прикладное творчество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07504" y="1700808"/>
          <a:ext cx="89279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72487"/>
            <a:ext cx="8501122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Экологическое образование и воспитание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639696" y="2204864"/>
          <a:ext cx="78488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501122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Профессионализм и мастерство педагога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683568" y="2060848"/>
          <a:ext cx="78488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2048" y="332656"/>
            <a:ext cx="8172400" cy="81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Лучшие участники Программы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971600" y="1268760"/>
            <a:ext cx="712879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+mn-lt"/>
                <a:ea typeface="Tahoma" pitchFamily="34" charset="0"/>
                <a:cs typeface="Tahoma" pitchFamily="34" charset="0"/>
              </a:rPr>
              <a:t> МБОУ СОШ №4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+mn-lt"/>
                <a:ea typeface="Tahoma" pitchFamily="34" charset="0"/>
                <a:cs typeface="Tahoma" pitchFamily="34" charset="0"/>
              </a:rPr>
              <a:t> МБОУ гимназия №14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+mn-lt"/>
                <a:ea typeface="Tahoma" pitchFamily="34" charset="0"/>
                <a:cs typeface="Tahoma" pitchFamily="34" charset="0"/>
              </a:rPr>
              <a:t> МБОУ ДОД ДДТ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+mn-lt"/>
                <a:ea typeface="Tahoma" pitchFamily="34" charset="0"/>
                <a:cs typeface="Tahoma" pitchFamily="34" charset="0"/>
              </a:rPr>
              <a:t>МБОУ ДОД ЦДТТ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+mn-lt"/>
                <a:ea typeface="Tahoma" pitchFamily="34" charset="0"/>
                <a:cs typeface="Tahoma" pitchFamily="34" charset="0"/>
              </a:rPr>
              <a:t>МБОУ </a:t>
            </a:r>
            <a:r>
              <a:rPr lang="ru-RU" sz="3200" dirty="0">
                <a:latin typeface="+mn-lt"/>
                <a:ea typeface="Tahoma" pitchFamily="34" charset="0"/>
                <a:cs typeface="Tahoma" pitchFamily="34" charset="0"/>
              </a:rPr>
              <a:t>ДОД ДЦ «Чайка</a:t>
            </a:r>
            <a:r>
              <a:rPr lang="ru-RU" sz="3200" dirty="0" smtClean="0">
                <a:latin typeface="+mn-lt"/>
                <a:ea typeface="Tahoma" pitchFamily="34" charset="0"/>
                <a:cs typeface="Tahoma" pitchFamily="34" charset="0"/>
              </a:rPr>
              <a:t>»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+mn-lt"/>
                <a:ea typeface="Tahoma" pitchFamily="34" charset="0"/>
                <a:cs typeface="Tahoma" pitchFamily="34" charset="0"/>
              </a:rPr>
              <a:t>МБОУ ДОД ДЮЦ «Центр туризма и краеведения»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9488" y="260648"/>
            <a:ext cx="6840760" cy="81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Благодарим педагогов!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44016" y="1124744"/>
            <a:ext cx="88204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+mn-lt"/>
                <a:ea typeface="Tahoma" pitchFamily="34" charset="0"/>
                <a:cs typeface="Tahoma" pitchFamily="34" charset="0"/>
              </a:rPr>
              <a:t>Быкову Елену Александровну – МБОУ СОШ №4</a:t>
            </a:r>
            <a:endParaRPr lang="ru-RU" sz="2400" dirty="0">
              <a:latin typeface="+mn-lt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+mn-lt"/>
                <a:ea typeface="Tahoma" pitchFamily="34" charset="0"/>
                <a:cs typeface="Tahoma" pitchFamily="34" charset="0"/>
              </a:rPr>
              <a:t>Воронина Анатолия Степановича – МБОУ ДОД ЦДТТ</a:t>
            </a:r>
            <a:endParaRPr lang="ru-RU" sz="2400" dirty="0">
              <a:latin typeface="+mn-lt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err="1" smtClean="0">
                <a:latin typeface="+mn-lt"/>
                <a:ea typeface="Tahoma" pitchFamily="34" charset="0"/>
                <a:cs typeface="Tahoma" pitchFamily="34" charset="0"/>
              </a:rPr>
              <a:t>Гермакову</a:t>
            </a:r>
            <a:r>
              <a:rPr lang="ru-RU" sz="2400" dirty="0" smtClean="0">
                <a:latin typeface="+mn-lt"/>
                <a:ea typeface="Tahoma" pitchFamily="34" charset="0"/>
                <a:cs typeface="Tahoma" pitchFamily="34" charset="0"/>
              </a:rPr>
              <a:t> Елену </a:t>
            </a:r>
            <a:r>
              <a:rPr lang="ru-RU" sz="2400" dirty="0" err="1" smtClean="0">
                <a:latin typeface="+mn-lt"/>
                <a:ea typeface="Tahoma" pitchFamily="34" charset="0"/>
                <a:cs typeface="Tahoma" pitchFamily="34" charset="0"/>
              </a:rPr>
              <a:t>Яхиевну</a:t>
            </a:r>
            <a:r>
              <a:rPr lang="ru-RU" sz="2400" dirty="0" smtClean="0">
                <a:latin typeface="+mn-lt"/>
                <a:ea typeface="Tahoma" pitchFamily="34" charset="0"/>
                <a:cs typeface="Tahoma" pitchFamily="34" charset="0"/>
              </a:rPr>
              <a:t> – МБОУ СОШ №11</a:t>
            </a:r>
            <a:endParaRPr lang="ru-RU" sz="2400" dirty="0">
              <a:latin typeface="+mn-lt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+mn-lt"/>
                <a:ea typeface="Tahoma" pitchFamily="34" charset="0"/>
                <a:cs typeface="Tahoma" pitchFamily="34" charset="0"/>
              </a:rPr>
              <a:t>Елизарову Елену Ивановну – МБОУ ДОД ДДК(и) «Радуга»</a:t>
            </a:r>
            <a:endParaRPr lang="ru-RU" sz="2400" dirty="0">
              <a:latin typeface="+mn-lt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err="1" smtClean="0">
                <a:latin typeface="+mn-lt"/>
                <a:ea typeface="Tahoma" pitchFamily="34" charset="0"/>
                <a:cs typeface="Tahoma" pitchFamily="34" charset="0"/>
              </a:rPr>
              <a:t>Сенаторову</a:t>
            </a:r>
            <a:r>
              <a:rPr lang="ru-RU" sz="2400" dirty="0" smtClean="0">
                <a:latin typeface="+mn-lt"/>
                <a:ea typeface="Tahoma" pitchFamily="34" charset="0"/>
                <a:cs typeface="Tahoma" pitchFamily="34" charset="0"/>
              </a:rPr>
              <a:t> Ирину Юрьевну – МБОУ гимназия №14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+mn-lt"/>
                <a:ea typeface="Tahoma" pitchFamily="34" charset="0"/>
                <a:cs typeface="Tahoma" pitchFamily="34" charset="0"/>
              </a:rPr>
              <a:t>Сергееву Елену Евгеньевну – МБОУ ДОД ДЮЦ «</a:t>
            </a:r>
            <a:r>
              <a:rPr lang="ru-RU" sz="2400" dirty="0" err="1" smtClean="0">
                <a:latin typeface="+mn-lt"/>
                <a:ea typeface="Tahoma" pitchFamily="34" charset="0"/>
                <a:cs typeface="Tahoma" pitchFamily="34" charset="0"/>
              </a:rPr>
              <a:t>ЦТиК</a:t>
            </a:r>
            <a:r>
              <a:rPr lang="ru-RU" sz="2400" dirty="0" smtClean="0">
                <a:latin typeface="+mn-lt"/>
                <a:ea typeface="Tahoma" pitchFamily="34" charset="0"/>
                <a:cs typeface="Tahoma" pitchFamily="34" charset="0"/>
              </a:rPr>
              <a:t>»</a:t>
            </a:r>
          </a:p>
          <a:p>
            <a:pPr algn="ctr">
              <a:lnSpc>
                <a:spcPct val="150000"/>
              </a:lnSpc>
            </a:pPr>
            <a:r>
              <a:rPr lang="ru-RU" sz="2400" dirty="0" err="1" smtClean="0">
                <a:latin typeface="+mn-lt"/>
                <a:ea typeface="Tahoma" pitchFamily="34" charset="0"/>
                <a:cs typeface="Tahoma" pitchFamily="34" charset="0"/>
              </a:rPr>
              <a:t>Улемнову</a:t>
            </a:r>
            <a:r>
              <a:rPr lang="ru-RU" sz="2400" dirty="0" smtClean="0">
                <a:latin typeface="+mn-lt"/>
                <a:ea typeface="Tahoma" pitchFamily="34" charset="0"/>
                <a:cs typeface="Tahoma" pitchFamily="34" charset="0"/>
              </a:rPr>
              <a:t> Ирину Владимировну – МБОУ ДОД ЦДТТ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+mn-lt"/>
                <a:ea typeface="Tahoma" pitchFamily="34" charset="0"/>
                <a:cs typeface="Tahoma" pitchFamily="34" charset="0"/>
              </a:rPr>
              <a:t>Устинову Яну Валерьевну – МБОУ ДОД ДДТ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+mn-lt"/>
                <a:ea typeface="Tahoma" pitchFamily="34" charset="0"/>
                <a:cs typeface="Tahoma" pitchFamily="34" charset="0"/>
              </a:rPr>
              <a:t>Шаронову Ольгу Алексеевну – МБОУ ДОД ЦДТТ</a:t>
            </a:r>
          </a:p>
          <a:p>
            <a:pPr algn="ctr">
              <a:lnSpc>
                <a:spcPct val="150000"/>
              </a:lnSpc>
            </a:pPr>
            <a:r>
              <a:rPr lang="ru-RU" sz="2400" dirty="0" err="1" smtClean="0">
                <a:latin typeface="+mn-lt"/>
                <a:ea typeface="Tahoma" pitchFamily="34" charset="0"/>
                <a:cs typeface="Tahoma" pitchFamily="34" charset="0"/>
              </a:rPr>
              <a:t>Шепелеву</a:t>
            </a:r>
            <a:r>
              <a:rPr lang="ru-RU" sz="2400" dirty="0" smtClean="0">
                <a:latin typeface="+mn-lt"/>
                <a:ea typeface="Tahoma" pitchFamily="34" charset="0"/>
                <a:cs typeface="Tahoma" pitchFamily="34" charset="0"/>
              </a:rPr>
              <a:t> Марину Борисовну – МБОУ ДОД ДДК(и) «Радуга»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D:\Downloads\Autumn_backgrounds\Autumn_backgrounds\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282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1052736"/>
            <a:ext cx="8501122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</a:t>
            </a:r>
          </a:p>
          <a:p>
            <a:pPr algn="ctr">
              <a:defRPr/>
            </a:pPr>
            <a:r>
              <a:rPr lang="ru-RU" sz="5400" b="1" dirty="0">
                <a:ln w="1905"/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</a:t>
            </a:r>
            <a:r>
              <a:rPr lang="ru-RU" sz="5400" b="1" dirty="0" smtClean="0">
                <a:ln w="1905"/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внимание</a:t>
            </a:r>
            <a:r>
              <a:rPr lang="ru-RU" sz="5400" b="1" dirty="0">
                <a:ln w="1905"/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</a:p>
        </p:txBody>
      </p:sp>
      <p:sp>
        <p:nvSpPr>
          <p:cNvPr id="24580" name="Прямоугольник 8"/>
          <p:cNvSpPr>
            <a:spLocks noChangeArrowheads="1"/>
          </p:cNvSpPr>
          <p:nvPr/>
        </p:nvSpPr>
        <p:spPr bwMode="auto">
          <a:xfrm>
            <a:off x="1794119" y="3284984"/>
            <a:ext cx="5572125" cy="2610843"/>
          </a:xfrm>
          <a:prstGeom prst="rect">
            <a:avLst/>
          </a:prstGeom>
          <a:solidFill>
            <a:schemeClr val="lt1">
              <a:alpha val="3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ea typeface="Tahoma" pitchFamily="34" charset="0"/>
                <a:cs typeface="Tahoma" pitchFamily="34" charset="0"/>
              </a:rPr>
              <a:t>Телефон: 6-20-51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ea typeface="Tahoma" pitchFamily="34" charset="0"/>
                <a:cs typeface="Tahoma" pitchFamily="34" charset="0"/>
              </a:rPr>
              <a:t>Факс: 6-23-34 (секретарь)</a:t>
            </a:r>
            <a:endParaRPr lang="ru-RU" sz="2800" b="1" dirty="0"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>
                <a:ea typeface="Tahoma" pitchFamily="34" charset="0"/>
                <a:cs typeface="Tahoma" pitchFamily="34" charset="0"/>
              </a:rPr>
              <a:t>Наш сайт: с</a:t>
            </a:r>
            <a:r>
              <a:rPr lang="en-US" sz="2800" b="1" dirty="0">
                <a:ea typeface="Tahoma" pitchFamily="34" charset="0"/>
                <a:cs typeface="Tahoma" pitchFamily="34" charset="0"/>
              </a:rPr>
              <a:t>dtt-vyksa.3dn.ru</a:t>
            </a:r>
            <a:endParaRPr lang="ru-RU" sz="2800" b="1" dirty="0"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ea typeface="Tahoma" pitchFamily="34" charset="0"/>
                <a:cs typeface="Tahoma" pitchFamily="34" charset="0"/>
              </a:rPr>
              <a:t>E-mail</a:t>
            </a:r>
            <a:r>
              <a:rPr lang="ru-RU" sz="2800" b="1" dirty="0">
                <a:ea typeface="Tahoma" pitchFamily="34" charset="0"/>
                <a:cs typeface="Tahoma" pitchFamily="34" charset="0"/>
              </a:rPr>
              <a:t>:</a:t>
            </a:r>
            <a:r>
              <a:rPr lang="en-US" sz="2800" b="1" dirty="0">
                <a:ea typeface="Tahoma" pitchFamily="34" charset="0"/>
                <a:cs typeface="Tahoma" pitchFamily="34" charset="0"/>
              </a:rPr>
              <a:t> mou_dod_cdtt@mail.ru</a:t>
            </a:r>
            <a:endParaRPr lang="ru-RU" sz="2800" dirty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350" y="428471"/>
            <a:ext cx="8501122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участников областных </a:t>
            </a:r>
          </a:p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этапов Программы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11560" y="1916832"/>
          <a:ext cx="784887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60874"/>
            <a:ext cx="8208912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Направления 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работы Программы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115616" y="1700808"/>
          <a:ext cx="705678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04664"/>
            <a:ext cx="8501122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Экологическое образование </a:t>
            </a:r>
          </a:p>
          <a:p>
            <a:pPr algn="ctr"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воспитание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2492896"/>
            <a:ext cx="7632848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Конкурс проектных работ «Экологическая мозаика»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3573016"/>
            <a:ext cx="7632848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Командный турнир «Увлекательная экология»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4653136"/>
            <a:ext cx="7632848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Командный турнир «Машина времени»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:\ФОТО\IMG_77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3316"/>
            <a:ext cx="914316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88640"/>
            <a:ext cx="8501122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Декоративно-прикладное творчество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7092950" y="1700808"/>
            <a:ext cx="503238" cy="4681537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7667624" y="3212976"/>
            <a:ext cx="14763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916 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участников</a:t>
            </a:r>
            <a:r>
              <a:rPr lang="ru-RU" sz="1600" dirty="0">
                <a:solidFill>
                  <a:srgbClr val="C00000"/>
                </a:solidFill>
                <a:latin typeface="Calibri" pitchFamily="34" charset="0"/>
              </a:rPr>
              <a:t>,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более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200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педагогов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611560" y="1700808"/>
            <a:ext cx="6264696" cy="4680520"/>
            <a:chOff x="611560" y="1772816"/>
            <a:chExt cx="6264696" cy="468052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11560" y="1772816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«Новогодний серпантин»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11560" y="2564904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</a:t>
              </a:r>
              <a:r>
                <a:rPr lang="ru-RU" sz="2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Арт-деко</a:t>
              </a: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11560" y="3356992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«Я рисую мир»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11560" y="4149080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«Творчество: традиции и современность»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11560" y="4941168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Фотоконкурс «Дети. Творчество. Родина»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11560" y="5733256"/>
              <a:ext cx="6264696" cy="7200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itchFamily="34" charset="0"/>
                  <a:cs typeface="Tahoma" pitchFamily="34" charset="0"/>
                </a:rPr>
                <a:t>Конкурс «Оранжевое солнце»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к-пк\Desktop\ФОТО\DSCN97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4750" y="0"/>
            <a:ext cx="5143913" cy="6858000"/>
          </a:xfrm>
          <a:prstGeom prst="rect">
            <a:avLst/>
          </a:prstGeom>
          <a:noFill/>
        </p:spPr>
      </p:pic>
      <p:pic>
        <p:nvPicPr>
          <p:cNvPr id="2051" name="Picture 3" descr="C:\Users\ок-пк\Desktop\ФОТО\IMG_02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29778"/>
          </a:xfrm>
          <a:prstGeom prst="rect">
            <a:avLst/>
          </a:prstGeom>
          <a:noFill/>
        </p:spPr>
      </p:pic>
      <p:pic>
        <p:nvPicPr>
          <p:cNvPr id="2052" name="Picture 4" descr="J:\ФОТО\IMG_29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219"/>
            <a:ext cx="9144000" cy="68582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665</Words>
  <Application>Microsoft Office PowerPoint</Application>
  <PresentationFormat>Экран (4:3)</PresentationFormat>
  <Paragraphs>135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Unikum</dc:creator>
  <cp:lastModifiedBy>org</cp:lastModifiedBy>
  <cp:revision>164</cp:revision>
  <dcterms:created xsi:type="dcterms:W3CDTF">2012-09-02T18:19:19Z</dcterms:created>
  <dcterms:modified xsi:type="dcterms:W3CDTF">2015-04-06T06:23:38Z</dcterms:modified>
</cp:coreProperties>
</file>