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F320F6-582D-4906-8FC1-F8F71A9438D6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87E9BB-E592-4ED1-A543-FAB7B7F9DBB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1526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 </a:t>
            </a:r>
            <a:br>
              <a:rPr lang="ru-RU" dirty="0" smtClean="0"/>
            </a:br>
            <a:r>
              <a:rPr lang="ru-RU" b="1" dirty="0" smtClean="0"/>
              <a:t>Арксинус. Решение уравнений вида </a:t>
            </a:r>
            <a:r>
              <a:rPr b="1" smtClean="0"/>
              <a:t>arcsin t</a:t>
            </a:r>
            <a:r>
              <a:rPr lang="ru-RU" b="1" dirty="0" smtClean="0"/>
              <a:t>=</a:t>
            </a:r>
            <a:r>
              <a:rPr b="1" smtClean="0"/>
              <a:t>a 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03610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Ондар С.С.- учитель математики </a:t>
            </a:r>
          </a:p>
          <a:p>
            <a:r>
              <a:rPr lang="ru-RU" dirty="0" smtClean="0"/>
              <a:t>МБОУ СОШ </a:t>
            </a:r>
            <a:r>
              <a:rPr lang="ru-RU" dirty="0" err="1" smtClean="0"/>
              <a:t>им.Ш.Ч.Сат</a:t>
            </a:r>
            <a:r>
              <a:rPr lang="ru-RU" dirty="0" smtClean="0"/>
              <a:t> с.Чаа-Холь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7938">
              <a:buNone/>
            </a:pPr>
            <a:r>
              <a:rPr lang="ru-RU" sz="4000" dirty="0" smtClean="0"/>
              <a:t>закрепить </a:t>
            </a:r>
            <a:r>
              <a:rPr lang="ru-RU" sz="4000" dirty="0" smtClean="0"/>
              <a:t>знание формул при решении уравнений,  отрабатывать навыки решение уравнений </a:t>
            </a:r>
            <a:r>
              <a:rPr lang="ru-RU" sz="4000" dirty="0" smtClean="0"/>
              <a:t>вида</a:t>
            </a:r>
          </a:p>
          <a:p>
            <a:pPr marL="273050" indent="-7938">
              <a:buNone/>
            </a:pPr>
            <a:r>
              <a:rPr lang="ru-RU" sz="4000" dirty="0" smtClean="0"/>
              <a:t>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sin t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, 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cos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t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r>
              <a:rPr lang="ru-RU" b="1" dirty="0" smtClean="0"/>
              <a:t>Вычислить</a:t>
            </a:r>
            <a:r>
              <a:rPr lang="en-US" b="1" dirty="0" smtClean="0"/>
              <a:t>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err="1" smtClean="0"/>
              <a:t>arccos</a:t>
            </a:r>
            <a:r>
              <a:rPr lang="en-US" sz="4000" dirty="0" smtClean="0"/>
              <a:t> </a:t>
            </a:r>
            <a:r>
              <a:rPr lang="en-US" sz="4000" dirty="0" smtClean="0"/>
              <a:t>(</a:t>
            </a:r>
            <a:r>
              <a:rPr lang="ru-RU" sz="4000" dirty="0" smtClean="0"/>
              <a:t>1/2</a:t>
            </a:r>
            <a:r>
              <a:rPr lang="en-US" sz="4000" dirty="0" smtClean="0"/>
              <a:t>),  </a:t>
            </a:r>
            <a:r>
              <a:rPr lang="en-US" sz="4000" dirty="0" err="1" smtClean="0"/>
              <a:t>arccos</a:t>
            </a:r>
            <a:r>
              <a:rPr lang="en-US" sz="4000" dirty="0" smtClean="0"/>
              <a:t> </a:t>
            </a:r>
            <a:r>
              <a:rPr lang="en-US" sz="4000" dirty="0" smtClean="0"/>
              <a:t>(-</a:t>
            </a:r>
            <a:r>
              <a:rPr lang="ru-RU" sz="4000" dirty="0" smtClean="0"/>
              <a:t>1/2</a:t>
            </a:r>
            <a:r>
              <a:rPr lang="en-US" sz="4000" dirty="0" smtClean="0"/>
              <a:t>), </a:t>
            </a:r>
            <a:endParaRPr lang="ru-RU" sz="4000" dirty="0" smtClean="0"/>
          </a:p>
          <a:p>
            <a:pPr>
              <a:buNone/>
            </a:pPr>
            <a:r>
              <a:rPr lang="en-US" sz="4000" dirty="0" err="1" smtClean="0"/>
              <a:t>Arccos</a:t>
            </a:r>
            <a:r>
              <a:rPr lang="ru-RU" sz="4000" dirty="0" smtClean="0"/>
              <a:t>(</a:t>
            </a:r>
            <a:r>
              <a:rPr lang="en-US" sz="4000" dirty="0" smtClean="0"/>
              <a:t> </a:t>
            </a:r>
            <a:r>
              <a:rPr lang="ru-RU" sz="4000" dirty="0" smtClean="0"/>
              <a:t>   ),   </a:t>
            </a:r>
            <a:r>
              <a:rPr lang="en-US" sz="4000" dirty="0" err="1" smtClean="0"/>
              <a:t>arccos</a:t>
            </a:r>
            <a:r>
              <a:rPr lang="ru-RU" sz="4000" dirty="0" smtClean="0"/>
              <a:t>(- </a:t>
            </a:r>
            <a:r>
              <a:rPr lang="en-US" sz="4000" dirty="0" smtClean="0"/>
              <a:t> </a:t>
            </a:r>
            <a:r>
              <a:rPr lang="ru-RU" sz="4000" dirty="0" smtClean="0"/>
              <a:t>     ),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err="1" smtClean="0"/>
              <a:t>arccos</a:t>
            </a:r>
            <a:r>
              <a:rPr lang="en-US" sz="4000" dirty="0" smtClean="0"/>
              <a:t> </a:t>
            </a:r>
            <a:r>
              <a:rPr lang="en-US" sz="4000" dirty="0" smtClean="0"/>
              <a:t>1, </a:t>
            </a:r>
            <a:r>
              <a:rPr lang="en-US" sz="4000" dirty="0" err="1" smtClean="0"/>
              <a:t>arccos</a:t>
            </a:r>
            <a:r>
              <a:rPr lang="en-US" sz="4000" dirty="0" smtClean="0"/>
              <a:t> (-1</a:t>
            </a:r>
            <a:r>
              <a:rPr lang="en-US" sz="4000" dirty="0" smtClean="0"/>
              <a:t>),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err="1" smtClean="0"/>
              <a:t>arcsin</a:t>
            </a:r>
            <a:r>
              <a:rPr lang="en-US" sz="4000" dirty="0" smtClean="0"/>
              <a:t> </a:t>
            </a:r>
            <a:r>
              <a:rPr lang="en-US" sz="4000" dirty="0" smtClean="0"/>
              <a:t>(</a:t>
            </a:r>
            <a:r>
              <a:rPr lang="ru-RU" sz="4000" dirty="0" smtClean="0"/>
              <a:t>1/2</a:t>
            </a:r>
            <a:r>
              <a:rPr lang="en-US" sz="4000" dirty="0" smtClean="0"/>
              <a:t>),  </a:t>
            </a:r>
            <a:r>
              <a:rPr lang="en-US" sz="4000" dirty="0" err="1" smtClean="0"/>
              <a:t>arcsin</a:t>
            </a:r>
            <a:r>
              <a:rPr lang="ru-RU" sz="4000" dirty="0" smtClean="0"/>
              <a:t>(    ),</a:t>
            </a:r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dirty="0" err="1" smtClean="0"/>
              <a:t>arcsin</a:t>
            </a:r>
            <a:r>
              <a:rPr lang="ru-RU" sz="4000" dirty="0" smtClean="0"/>
              <a:t> (-     ),  </a:t>
            </a:r>
            <a:r>
              <a:rPr lang="en-US" sz="4000" dirty="0" err="1" smtClean="0"/>
              <a:t>arcsin</a:t>
            </a:r>
            <a:r>
              <a:rPr lang="en-US" sz="4000" dirty="0" smtClean="0"/>
              <a:t> </a:t>
            </a:r>
            <a:r>
              <a:rPr lang="en-US" sz="4000" dirty="0" smtClean="0"/>
              <a:t>0, </a:t>
            </a:r>
            <a:r>
              <a:rPr lang="en-US" sz="4000" dirty="0" err="1" smtClean="0"/>
              <a:t>arcsin</a:t>
            </a:r>
            <a:r>
              <a:rPr lang="en-US" sz="4000" dirty="0" smtClean="0"/>
              <a:t> </a:t>
            </a:r>
            <a:r>
              <a:rPr lang="en-US" sz="4000" dirty="0" smtClean="0"/>
              <a:t>1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857760"/>
            <a:ext cx="357190" cy="776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500306"/>
            <a:ext cx="571504" cy="1242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071942"/>
            <a:ext cx="357190" cy="870651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571744"/>
            <a:ext cx="357190" cy="870651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7147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Решить уравнения: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</a:t>
            </a:r>
            <a:r>
              <a:rPr lang="ru-RU" sz="4000" dirty="0" smtClean="0"/>
              <a:t>.  </a:t>
            </a:r>
            <a:r>
              <a:rPr lang="en-US" sz="4000" dirty="0" err="1" smtClean="0"/>
              <a:t>cos</a:t>
            </a:r>
            <a:r>
              <a:rPr lang="en-US" sz="4000" dirty="0" smtClean="0"/>
              <a:t> </a:t>
            </a:r>
            <a:r>
              <a:rPr lang="en-US" sz="4000" dirty="0" smtClean="0"/>
              <a:t>t= -  </a:t>
            </a:r>
            <a:r>
              <a:rPr lang="ru-RU" sz="4000" dirty="0" smtClean="0"/>
              <a:t>1/2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2. </a:t>
            </a:r>
            <a:r>
              <a:rPr lang="en-US" sz="4000" dirty="0" err="1" smtClean="0"/>
              <a:t>cos</a:t>
            </a:r>
            <a:r>
              <a:rPr lang="en-US" sz="4000" dirty="0" smtClean="0"/>
              <a:t> </a:t>
            </a:r>
            <a:r>
              <a:rPr lang="en-US" sz="4000" dirty="0" smtClean="0"/>
              <a:t>t= </a:t>
            </a:r>
            <a:r>
              <a:rPr lang="en-US" sz="4000" dirty="0" smtClean="0"/>
              <a:t>-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</a:t>
            </a:r>
          </a:p>
          <a:p>
            <a:pPr>
              <a:buNone/>
            </a:pPr>
            <a:r>
              <a:rPr lang="ru-RU" sz="4000" dirty="0" smtClean="0"/>
              <a:t> 3.  </a:t>
            </a:r>
            <a:r>
              <a:rPr lang="en-US" sz="4000" dirty="0" err="1" smtClean="0"/>
              <a:t>cos</a:t>
            </a:r>
            <a:r>
              <a:rPr lang="en-US" sz="4000" dirty="0" smtClean="0"/>
              <a:t> </a:t>
            </a:r>
            <a:r>
              <a:rPr lang="en-US" sz="4000" dirty="0" smtClean="0"/>
              <a:t>t</a:t>
            </a:r>
            <a:r>
              <a:rPr lang="ru-RU" sz="4000" dirty="0" smtClean="0"/>
              <a:t>=1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86124"/>
            <a:ext cx="428628" cy="93180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32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1.  </a:t>
            </a:r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n-US" sz="3200" dirty="0" smtClean="0"/>
              <a:t>t= -  </a:t>
            </a:r>
            <a:r>
              <a:rPr lang="ru-RU" sz="3200" dirty="0" smtClean="0"/>
              <a:t>1/2  </a:t>
            </a:r>
            <a:r>
              <a:rPr lang="en-US" sz="3200" dirty="0" smtClean="0"/>
              <a:t>       </a:t>
            </a:r>
            <a:r>
              <a:rPr lang="en-US" sz="3200" dirty="0" smtClean="0"/>
              <a:t>t= </a:t>
            </a:r>
            <a:r>
              <a:rPr lang="en-US" sz="3200" dirty="0" smtClean="0"/>
              <a:t>   </a:t>
            </a:r>
            <a:r>
              <a:rPr lang="ru-RU" sz="3200" dirty="0" smtClean="0"/>
              <a:t>      </a:t>
            </a:r>
            <a:r>
              <a:rPr lang="en-US" sz="3200" dirty="0" smtClean="0"/>
              <a:t>+</a:t>
            </a:r>
            <a:r>
              <a:rPr lang="en-US" sz="3200" dirty="0" smtClean="0"/>
              <a:t>2πn</a:t>
            </a:r>
            <a:r>
              <a:rPr lang="en-US" sz="3200" dirty="0" smtClean="0"/>
              <a:t>,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2. </a:t>
            </a:r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n-US" sz="3200" dirty="0" smtClean="0"/>
              <a:t>t= -       </a:t>
            </a:r>
            <a:r>
              <a:rPr lang="ru-RU" sz="3200" dirty="0" smtClean="0"/>
              <a:t>   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en-US" sz="3200" dirty="0" smtClean="0"/>
              <a:t>t=</a:t>
            </a:r>
            <a:r>
              <a:rPr lang="ru-RU" sz="3200" dirty="0" smtClean="0"/>
              <a:t>  </a:t>
            </a:r>
            <a:r>
              <a:rPr lang="en-US" sz="3200" dirty="0" smtClean="0"/>
              <a:t>    </a:t>
            </a:r>
            <a:r>
              <a:rPr lang="ru-RU" sz="3200" dirty="0" smtClean="0"/>
              <a:t>      </a:t>
            </a:r>
            <a:r>
              <a:rPr lang="en-US" sz="3200" dirty="0" smtClean="0"/>
              <a:t>+</a:t>
            </a:r>
            <a:r>
              <a:rPr lang="en-US" sz="3200" dirty="0" smtClean="0"/>
              <a:t>2πn,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</a:t>
            </a:r>
          </a:p>
          <a:p>
            <a:pPr>
              <a:buNone/>
            </a:pPr>
            <a:r>
              <a:rPr lang="ru-RU" sz="3200" dirty="0" smtClean="0"/>
              <a:t> 3.  </a:t>
            </a:r>
            <a:r>
              <a:rPr lang="en-US" sz="3200" dirty="0" err="1" smtClean="0"/>
              <a:t>cos</a:t>
            </a:r>
            <a:r>
              <a:rPr lang="en-US" sz="3200" dirty="0" smtClean="0"/>
              <a:t> </a:t>
            </a:r>
            <a:r>
              <a:rPr lang="en-US" sz="3200" dirty="0" smtClean="0"/>
              <a:t>t</a:t>
            </a:r>
            <a:r>
              <a:rPr lang="ru-RU" sz="3200" dirty="0" smtClean="0"/>
              <a:t>=1    </a:t>
            </a:r>
            <a:r>
              <a:rPr lang="ru-RU" sz="3200" dirty="0" smtClean="0"/>
              <a:t>               </a:t>
            </a:r>
            <a:r>
              <a:rPr lang="en-US" sz="3200" dirty="0" smtClean="0"/>
              <a:t>t</a:t>
            </a:r>
            <a:r>
              <a:rPr lang="ru-RU" sz="3200" dirty="0" smtClean="0"/>
              <a:t>=  2</a:t>
            </a:r>
            <a:r>
              <a:rPr lang="en-US" sz="3200" dirty="0" err="1" smtClean="0"/>
              <a:t>πk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928934"/>
            <a:ext cx="357190" cy="776500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071810"/>
            <a:ext cx="214314" cy="728668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857364"/>
            <a:ext cx="357190" cy="735391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32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000240"/>
            <a:ext cx="133350" cy="41910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928934"/>
            <a:ext cx="428628" cy="896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№316 (</a:t>
            </a:r>
            <a:r>
              <a:rPr lang="ru-RU" b="1" dirty="0" err="1" smtClean="0"/>
              <a:t>а,б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en-US" sz="3600" dirty="0" smtClean="0"/>
              <a:t>sin</a:t>
            </a:r>
            <a:r>
              <a:rPr lang="ru-RU" sz="3600" dirty="0" smtClean="0"/>
              <a:t> (</a:t>
            </a:r>
            <a:r>
              <a:rPr lang="en-US" sz="3600" dirty="0" err="1" smtClean="0"/>
              <a:t>arccos</a:t>
            </a:r>
            <a:r>
              <a:rPr lang="en-US" sz="3600" dirty="0" smtClean="0"/>
              <a:t> </a:t>
            </a:r>
            <a:r>
              <a:rPr lang="ru-RU" sz="3600" dirty="0" err="1" smtClean="0"/>
              <a:t>х+</a:t>
            </a:r>
            <a:r>
              <a:rPr lang="ru-RU" sz="3600" dirty="0" smtClean="0"/>
              <a:t> </a:t>
            </a:r>
            <a:r>
              <a:rPr lang="en-US" sz="3600" dirty="0" err="1" smtClean="0"/>
              <a:t>ar</a:t>
            </a:r>
            <a:r>
              <a:rPr lang="ru-RU" sz="3600" dirty="0" smtClean="0"/>
              <a:t>с</a:t>
            </a:r>
            <a:r>
              <a:rPr lang="en-US" sz="3600" dirty="0" err="1" smtClean="0"/>
              <a:t>cos</a:t>
            </a:r>
            <a:r>
              <a:rPr lang="ru-RU" sz="3600" dirty="0" smtClean="0"/>
              <a:t> (-</a:t>
            </a:r>
            <a:r>
              <a:rPr lang="ru-RU" sz="3600" dirty="0" err="1" smtClean="0"/>
              <a:t>х</a:t>
            </a:r>
            <a:r>
              <a:rPr lang="ru-RU" sz="3600" dirty="0" smtClean="0"/>
              <a:t>))=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= </a:t>
            </a:r>
            <a:r>
              <a:rPr lang="en-US" sz="3600" dirty="0" smtClean="0"/>
              <a:t>sin</a:t>
            </a:r>
            <a:r>
              <a:rPr lang="ru-RU" sz="3600" dirty="0" smtClean="0"/>
              <a:t> </a:t>
            </a:r>
            <a:r>
              <a:rPr lang="ru-RU" sz="3600" dirty="0" smtClean="0"/>
              <a:t>(</a:t>
            </a:r>
            <a:r>
              <a:rPr lang="en-US" sz="3600" dirty="0" err="1" smtClean="0"/>
              <a:t>arccos</a:t>
            </a:r>
            <a:r>
              <a:rPr lang="en-US" sz="3600" dirty="0" smtClean="0"/>
              <a:t> </a:t>
            </a:r>
            <a:r>
              <a:rPr lang="ru-RU" sz="3600" dirty="0" err="1" smtClean="0"/>
              <a:t>х</a:t>
            </a:r>
            <a:r>
              <a:rPr lang="ru-RU" sz="3600" dirty="0" smtClean="0"/>
              <a:t> </a:t>
            </a:r>
            <a:r>
              <a:rPr lang="ru-RU" sz="3600" dirty="0" err="1" smtClean="0"/>
              <a:t>+π-</a:t>
            </a:r>
            <a:r>
              <a:rPr lang="ru-RU" sz="3600" dirty="0" smtClean="0"/>
              <a:t> </a:t>
            </a:r>
            <a:r>
              <a:rPr lang="en-US" sz="3600" dirty="0" err="1" smtClean="0"/>
              <a:t>arccos</a:t>
            </a:r>
            <a:r>
              <a:rPr lang="en-US" sz="3600" dirty="0" smtClean="0"/>
              <a:t> </a:t>
            </a:r>
            <a:r>
              <a:rPr lang="ru-RU" sz="3600" dirty="0" err="1" smtClean="0"/>
              <a:t>х</a:t>
            </a:r>
            <a:r>
              <a:rPr lang="ru-RU" sz="3600" dirty="0" smtClean="0"/>
              <a:t>)= </a:t>
            </a:r>
            <a:r>
              <a:rPr lang="en-US" sz="3600" dirty="0" smtClean="0"/>
              <a:t>sin</a:t>
            </a:r>
            <a:r>
              <a:rPr lang="ru-RU" sz="3600" dirty="0" smtClean="0"/>
              <a:t> </a:t>
            </a:r>
            <a:r>
              <a:rPr lang="ru-RU" sz="3600" dirty="0" err="1" smtClean="0"/>
              <a:t>π=0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б)</a:t>
            </a:r>
            <a:r>
              <a:rPr lang="en-US" sz="3600" dirty="0" smtClean="0"/>
              <a:t> </a:t>
            </a:r>
            <a:r>
              <a:rPr lang="en-US" sz="3600" dirty="0" err="1" smtClean="0"/>
              <a:t>cos</a:t>
            </a:r>
            <a:r>
              <a:rPr lang="en-US" sz="3600" dirty="0" smtClean="0"/>
              <a:t> (</a:t>
            </a:r>
            <a:r>
              <a:rPr lang="en-US" sz="3600" dirty="0" err="1" smtClean="0"/>
              <a:t>arcsin</a:t>
            </a:r>
            <a:r>
              <a:rPr lang="en-US" sz="3600" dirty="0" smtClean="0"/>
              <a:t> </a:t>
            </a:r>
            <a:r>
              <a:rPr lang="ru-RU" sz="3600" dirty="0" err="1" smtClean="0"/>
              <a:t>х</a:t>
            </a:r>
            <a:r>
              <a:rPr lang="en-US" sz="3600" dirty="0" smtClean="0"/>
              <a:t>+ </a:t>
            </a:r>
            <a:r>
              <a:rPr lang="en-US" sz="3600" dirty="0" err="1" smtClean="0"/>
              <a:t>arcsin</a:t>
            </a:r>
            <a:r>
              <a:rPr lang="en-US" sz="3600" dirty="0" smtClean="0"/>
              <a:t> (-</a:t>
            </a:r>
            <a:r>
              <a:rPr lang="ru-RU" sz="3600" dirty="0" err="1" smtClean="0"/>
              <a:t>х</a:t>
            </a:r>
            <a:r>
              <a:rPr lang="en-US" sz="3600" dirty="0" smtClean="0"/>
              <a:t>))=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= </a:t>
            </a:r>
            <a:r>
              <a:rPr lang="en-US" sz="3600" dirty="0" err="1" smtClean="0"/>
              <a:t>cos</a:t>
            </a: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arcsin</a:t>
            </a:r>
            <a:r>
              <a:rPr lang="en-US" sz="3600" dirty="0" smtClean="0"/>
              <a:t> </a:t>
            </a:r>
            <a:r>
              <a:rPr lang="ru-RU" sz="3600" dirty="0" err="1" smtClean="0"/>
              <a:t>х</a:t>
            </a:r>
            <a:r>
              <a:rPr lang="ru-RU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err="1" smtClean="0"/>
              <a:t>arcsin</a:t>
            </a:r>
            <a:r>
              <a:rPr lang="en-US" sz="3600" dirty="0" smtClean="0"/>
              <a:t> </a:t>
            </a:r>
            <a:r>
              <a:rPr lang="ru-RU" sz="3600" dirty="0" err="1" smtClean="0"/>
              <a:t>х</a:t>
            </a:r>
            <a:r>
              <a:rPr lang="en-US" sz="3600" dirty="0" smtClean="0"/>
              <a:t>)= </a:t>
            </a:r>
            <a:r>
              <a:rPr lang="en-US" sz="3600" dirty="0" err="1" smtClean="0"/>
              <a:t>cos</a:t>
            </a:r>
            <a:r>
              <a:rPr lang="en-US" sz="3600" dirty="0" smtClean="0"/>
              <a:t> 0=1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№ </a:t>
            </a:r>
            <a:r>
              <a:rPr lang="ru-RU" sz="4000" dirty="0" smtClean="0"/>
              <a:t>313(</a:t>
            </a:r>
            <a:r>
              <a:rPr lang="ru-RU" sz="4000" dirty="0" err="1" smtClean="0"/>
              <a:t>в,г</a:t>
            </a:r>
            <a:r>
              <a:rPr lang="ru-RU" sz="4000" dirty="0" smtClean="0"/>
              <a:t>), 314(</a:t>
            </a:r>
            <a:r>
              <a:rPr lang="ru-RU" sz="4000" dirty="0" err="1" smtClean="0"/>
              <a:t>а,б</a:t>
            </a:r>
            <a:r>
              <a:rPr lang="ru-RU" sz="4000" dirty="0" smtClean="0"/>
              <a:t>), 317</a:t>
            </a:r>
            <a:r>
              <a:rPr lang="ru-RU" sz="4000" dirty="0" smtClean="0"/>
              <a:t>, 321(</a:t>
            </a:r>
            <a:r>
              <a:rPr lang="ru-RU" sz="4000" dirty="0" err="1" smtClean="0"/>
              <a:t>б,в,г</a:t>
            </a:r>
            <a:r>
              <a:rPr lang="ru-RU" sz="40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 урока. </a:t>
            </a:r>
            <a:br>
              <a:rPr lang="ru-RU" b="1" dirty="0" smtClean="0"/>
            </a:br>
            <a:r>
              <a:rPr lang="ru-RU" b="1" dirty="0" smtClean="0"/>
              <a:t>Метод  «Сезоны года»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u="sng" dirty="0" smtClean="0">
                <a:solidFill>
                  <a:srgbClr val="C00000"/>
                </a:solidFill>
              </a:rPr>
              <a:t>красный</a:t>
            </a:r>
            <a:r>
              <a:rPr lang="ru-RU" sz="3200" dirty="0" smtClean="0"/>
              <a:t>-урок понравился, было интересно, научился </a:t>
            </a:r>
            <a:r>
              <a:rPr lang="ru-RU" sz="3200" dirty="0" smtClean="0"/>
              <a:t>многому;</a:t>
            </a:r>
            <a:endParaRPr lang="ru-RU" sz="3200" dirty="0" smtClean="0"/>
          </a:p>
          <a:p>
            <a:r>
              <a:rPr lang="ru-RU" sz="3200" u="sng" dirty="0" smtClean="0">
                <a:solidFill>
                  <a:schemeClr val="accent5">
                    <a:lumMod val="50000"/>
                  </a:schemeClr>
                </a:solidFill>
              </a:rPr>
              <a:t>зеленый</a:t>
            </a:r>
            <a:r>
              <a:rPr lang="ru-RU" sz="3200" dirty="0" smtClean="0"/>
              <a:t> - урок понравился, было </a:t>
            </a:r>
            <a:r>
              <a:rPr lang="ru-RU" sz="3200" dirty="0" smtClean="0"/>
              <a:t>любопытно;</a:t>
            </a:r>
            <a:endParaRPr lang="ru-RU" sz="3200" dirty="0" smtClean="0"/>
          </a:p>
          <a:p>
            <a:r>
              <a:rPr lang="ru-RU" sz="3200" b="1" u="sng" dirty="0" smtClean="0">
                <a:solidFill>
                  <a:srgbClr val="FFC000"/>
                </a:solidFill>
              </a:rPr>
              <a:t>желтый</a:t>
            </a:r>
            <a:r>
              <a:rPr lang="ru-RU" sz="3200" b="1" dirty="0" smtClean="0"/>
              <a:t>- </a:t>
            </a:r>
            <a:r>
              <a:rPr lang="ru-RU" sz="3200" dirty="0" smtClean="0"/>
              <a:t>урок оставил равнодушным, было скучновато, еще не до конца </a:t>
            </a:r>
            <a:r>
              <a:rPr lang="ru-RU" sz="3200" dirty="0" smtClean="0"/>
              <a:t>разобрался;</a:t>
            </a:r>
            <a:endParaRPr lang="ru-RU" sz="3200" dirty="0" smtClean="0"/>
          </a:p>
          <a:p>
            <a:r>
              <a:rPr lang="ru-RU" sz="3200" u="sng" dirty="0" smtClean="0"/>
              <a:t>белый</a:t>
            </a:r>
            <a:r>
              <a:rPr lang="ru-RU" sz="3200" dirty="0" smtClean="0"/>
              <a:t>- урок не понравился, было скучно, ничего не понял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C00000"/>
                </a:solidFill>
              </a:rPr>
              <a:t>Спасибо за урок!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259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 урока  Арксинус. Решение уравнений вида arcsin t=a </vt:lpstr>
      <vt:lpstr>Цель урока:</vt:lpstr>
      <vt:lpstr>Вычислить: </vt:lpstr>
      <vt:lpstr>Решить уравнения: </vt:lpstr>
      <vt:lpstr>Ответы:</vt:lpstr>
      <vt:lpstr>№316 (а,б)</vt:lpstr>
      <vt:lpstr>Домашнее задание:</vt:lpstr>
      <vt:lpstr>Итог урока.  Метод  «Сезоны года»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 Арксинус. Решение уравнений вида arcsin t=a </dc:title>
  <dc:creator>Ондар С.С.</dc:creator>
  <cp:lastModifiedBy>Ондар С.С.</cp:lastModifiedBy>
  <cp:revision>10</cp:revision>
  <dcterms:created xsi:type="dcterms:W3CDTF">2012-12-31T07:49:06Z</dcterms:created>
  <dcterms:modified xsi:type="dcterms:W3CDTF">2012-12-31T08:26:57Z</dcterms:modified>
</cp:coreProperties>
</file>