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66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75" autoAdjust="0"/>
  </p:normalViewPr>
  <p:slideViewPr>
    <p:cSldViewPr>
      <p:cViewPr varScale="1">
        <p:scale>
          <a:sx n="85" d="100"/>
          <a:sy n="85" d="100"/>
        </p:scale>
        <p:origin x="-893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13"/>
            <a:ext cx="8286808" cy="1827216"/>
          </a:xfrm>
          <a:solidFill>
            <a:srgbClr val="92D050"/>
          </a:solidFill>
          <a:ln w="28575"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СКОРАЯ ОВОЩНАЯ ПОМОЩЬ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к занятию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«Тётушка Тыква в гостях у ребят»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76438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Овощи не только очень вкусные,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но и полезные продукты.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В них много витаминов и полезных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веществ,  которые позволяют сохранить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ваше здоровье  и помочь,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если вы заболели.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6" name="Picture 2" descr="C:\Users\Татьяна\Desktop\Галя\ПРЕЗЕНТАЦИИ\овощи\овощная скороая помощь\f6ef489e7ebc0ebe8a738554ab75e834_155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071810"/>
            <a:ext cx="3571876" cy="3571876"/>
          </a:xfrm>
          <a:prstGeom prst="ellipse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886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Если одолела простуда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4098" name="Picture 2" descr="C:\Users\Татьяна\Desktop\Галя\ПРЕЗЕНТАЦИИ\овощи\овощная скороая помощь\26278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1428760" cy="2138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Татьяна\Desktop\Галя\ПРЕЗЕНТАЦИИ\овощи\овощная скороая помощь\13013964176615a64e013840f248e9ca5d648856a6cba.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42"/>
            <a:ext cx="2573226" cy="1939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66"/>
            <a:ext cx="1529010" cy="2033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Users\Татьяна\Desktop\Галя\ПРЕЗЕНТАЦИИ\овощи\овощная скороая помощь\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214950"/>
            <a:ext cx="1634177" cy="1229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5214950"/>
            <a:ext cx="1333496" cy="1333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8" name="Picture 12" descr="C:\Users\Татьяна\Desktop\Галя\КАРТИНКИ ФОТО ИЗ ИНТЕРНЕТА\фото овощи\лу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3786190"/>
            <a:ext cx="1600200" cy="120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3643314"/>
            <a:ext cx="1366725" cy="145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3714752"/>
            <a:ext cx="1177630" cy="128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929322" y="5143512"/>
            <a:ext cx="307183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– лук, Я –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Чипполино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Весёлый, озорной.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Простуды и ангины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справятся со мной.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571876"/>
            <a:ext cx="321471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болеем больше гриппом,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боимся сквозняка.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таблетки заменяет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 головка чеснока.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28654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Чтобы зубы не болели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2240470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714884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857364"/>
            <a:ext cx="200026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857884" y="4429132"/>
            <a:ext cx="295241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зубки не болели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Жуй петрушку и морковь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тогда, дружок, ты точно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Позабудешь докторов.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500306"/>
            <a:ext cx="2667004" cy="2000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 r="3551" b="11585"/>
          <a:stretch>
            <a:fillRect/>
          </a:stretch>
        </p:blipFill>
        <p:spPr bwMode="auto">
          <a:xfrm>
            <a:off x="3000364" y="4286256"/>
            <a:ext cx="264320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Татьяна\Desktop\Галя\ПРЕЗЕНТАЦИИ\овощи\овощная скороая помощь\images 6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643050"/>
            <a:ext cx="2076450" cy="220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143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Чтобы были зоркими глаза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85860"/>
            <a:ext cx="2791157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Татьяна\Desktop\Галя\ПРЕЗЕНТАЦИИ\овощи\овощная скороая помощь\37-11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643182"/>
            <a:ext cx="1862142" cy="1862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2114550" cy="146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857364"/>
            <a:ext cx="2579159" cy="193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488" y="5357826"/>
            <a:ext cx="289867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 истину простую,</a:t>
            </a:r>
          </a:p>
          <a:p>
            <a:pPr algn="ctr"/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Лучше видит только тот,</a:t>
            </a:r>
          </a:p>
          <a:p>
            <a:pPr algn="ctr"/>
            <a:r>
              <a:rPr lang="ru-RU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жуёт морковь сырую </a:t>
            </a:r>
          </a:p>
          <a:p>
            <a:pPr algn="ctr"/>
            <a:r>
              <a:rPr lang="ru-RU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сок морковный пьёт.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429132"/>
            <a:ext cx="2555877" cy="2000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Чтобы волосы, ногти, кожа были здоровы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1090" y="1000108"/>
            <a:ext cx="2245153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2643206" cy="1760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643314"/>
            <a:ext cx="1690686" cy="2257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143248"/>
            <a:ext cx="2234701" cy="1762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928802"/>
            <a:ext cx="2286016" cy="1522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572132" y="5214950"/>
            <a:ext cx="317522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кто любит, дети, лук,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Вырастает быстро вдруг.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капусту очень любит,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Тот всегда здоровым будет.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61282">
            <a:off x="5764604" y="2892413"/>
            <a:ext cx="1476375" cy="1966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5063790"/>
            <a:ext cx="2143140" cy="1522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Если хочешь вырасти сильным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здоровым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1658229" cy="1857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2484793" cy="2057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286124"/>
            <a:ext cx="142875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143380"/>
            <a:ext cx="1809749" cy="135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286380" y="5429264"/>
            <a:ext cx="3212739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Пей всегда морковный сок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грызи морковку –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Будешь ты тогда, дружок,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Крепким, сильным, ловким.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928802"/>
            <a:ext cx="3143272" cy="1779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itchFamily="82" charset="0"/>
              </a:rPr>
              <a:t>Чтобы всегда было хорошее настроение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050006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143380"/>
            <a:ext cx="1809763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4857760"/>
            <a:ext cx="256980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Никогда не унываю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улыбка на лице,</a:t>
            </a:r>
          </a:p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Потому что принимаю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Витамины А, В, С.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285992"/>
            <a:ext cx="2852739" cy="190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429132"/>
            <a:ext cx="2936988" cy="1943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Японская живопись</Template>
  <TotalTime>329</TotalTime>
  <Words>205</Words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YamatoPainting</vt:lpstr>
      <vt:lpstr>СКОРАЯ ОВОЩНАЯ ПОМОЩЬ</vt:lpstr>
      <vt:lpstr>Слайд 2</vt:lpstr>
      <vt:lpstr>Если одолела простуда</vt:lpstr>
      <vt:lpstr>Чтобы зубы не болели</vt:lpstr>
      <vt:lpstr>Чтобы были зоркими глаза</vt:lpstr>
      <vt:lpstr>Чтобы волосы, ногти, кожа были здоровы</vt:lpstr>
      <vt:lpstr>Если хочешь вырасти сильным  и здоровым</vt:lpstr>
      <vt:lpstr>Чтобы всегда было хорошее настроение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42</cp:revision>
  <dcterms:created xsi:type="dcterms:W3CDTF">2011-10-30T14:48:19Z</dcterms:created>
  <dcterms:modified xsi:type="dcterms:W3CDTF">2011-10-30T20:38:34Z</dcterms:modified>
</cp:coreProperties>
</file>