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ms-office.legacyDiagramTex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56" r:id="rId3"/>
    <p:sldId id="257" r:id="rId4"/>
    <p:sldId id="259" r:id="rId5"/>
    <p:sldId id="269" r:id="rId6"/>
    <p:sldId id="260" r:id="rId7"/>
    <p:sldId id="261" r:id="rId8"/>
    <p:sldId id="262" r:id="rId9"/>
    <p:sldId id="263" r:id="rId10"/>
    <p:sldId id="266" r:id="rId11"/>
    <p:sldId id="265" r:id="rId12"/>
    <p:sldId id="267" r:id="rId13"/>
    <p:sldId id="268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microsoft.com/office/2006/relationships/legacyDocTextInfo" Target="legacyDocTextInfo.bin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4" Type="http://schemas.microsoft.com/office/2006/relationships/legacyDiagramText" Target="legacyDiagramText4.bin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04788" y="0"/>
            <a:ext cx="8782050" cy="6753225"/>
            <a:chOff x="129" y="0"/>
            <a:chExt cx="5532" cy="4254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129" y="411"/>
              <a:ext cx="5532" cy="3843"/>
            </a:xfrm>
            <a:custGeom>
              <a:avLst/>
              <a:gdLst/>
              <a:ahLst/>
              <a:cxnLst>
                <a:cxn ang="0">
                  <a:pos x="674" y="2"/>
                </a:cxn>
                <a:cxn ang="0">
                  <a:pos x="5531" y="0"/>
                </a:cxn>
                <a:cxn ang="0">
                  <a:pos x="5531" y="3832"/>
                </a:cxn>
                <a:cxn ang="0">
                  <a:pos x="0" y="3842"/>
                </a:cxn>
                <a:cxn ang="0">
                  <a:pos x="6" y="580"/>
                </a:cxn>
                <a:cxn ang="0">
                  <a:pos x="14" y="547"/>
                </a:cxn>
                <a:cxn ang="0">
                  <a:pos x="25" y="504"/>
                </a:cxn>
                <a:cxn ang="0">
                  <a:pos x="36" y="473"/>
                </a:cxn>
                <a:cxn ang="0">
                  <a:pos x="51" y="458"/>
                </a:cxn>
                <a:cxn ang="0">
                  <a:pos x="64" y="448"/>
                </a:cxn>
                <a:cxn ang="0">
                  <a:pos x="656" y="5"/>
                </a:cxn>
                <a:cxn ang="0">
                  <a:pos x="674" y="2"/>
                </a:cxn>
              </a:cxnLst>
              <a:rect l="0" t="0" r="r" b="b"/>
              <a:pathLst>
                <a:path w="5532" h="3843">
                  <a:moveTo>
                    <a:pt x="674" y="2"/>
                  </a:moveTo>
                  <a:lnTo>
                    <a:pt x="5531" y="0"/>
                  </a:lnTo>
                  <a:lnTo>
                    <a:pt x="5531" y="3832"/>
                  </a:lnTo>
                  <a:lnTo>
                    <a:pt x="0" y="3842"/>
                  </a:lnTo>
                  <a:lnTo>
                    <a:pt x="6" y="580"/>
                  </a:lnTo>
                  <a:lnTo>
                    <a:pt x="14" y="547"/>
                  </a:lnTo>
                  <a:lnTo>
                    <a:pt x="25" y="504"/>
                  </a:lnTo>
                  <a:lnTo>
                    <a:pt x="36" y="473"/>
                  </a:lnTo>
                  <a:lnTo>
                    <a:pt x="51" y="458"/>
                  </a:lnTo>
                  <a:lnTo>
                    <a:pt x="64" y="448"/>
                  </a:lnTo>
                  <a:lnTo>
                    <a:pt x="656" y="5"/>
                  </a:lnTo>
                  <a:lnTo>
                    <a:pt x="674" y="2"/>
                  </a:lnTo>
                </a:path>
              </a:pathLst>
            </a:custGeom>
            <a:solidFill>
              <a:srgbClr val="FFFF99"/>
            </a:solidFill>
            <a:ln w="9525">
              <a:noFill/>
              <a:round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2079" y="0"/>
              <a:ext cx="1640" cy="623"/>
              <a:chOff x="2079" y="0"/>
              <a:chExt cx="1640" cy="623"/>
            </a:xfrm>
          </p:grpSpPr>
          <p:sp>
            <p:nvSpPr>
              <p:cNvPr id="7" name="Rectangle 5"/>
              <p:cNvSpPr>
                <a:spLocks noChangeArrowheads="1"/>
              </p:cNvSpPr>
              <p:nvPr/>
            </p:nvSpPr>
            <p:spPr bwMode="auto">
              <a:xfrm>
                <a:off x="2079" y="344"/>
                <a:ext cx="1640" cy="72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50000">
                    <a:srgbClr val="5F5F5F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2383" y="311"/>
                <a:ext cx="232" cy="33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50000">
                    <a:srgbClr val="1C1C1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3134" y="320"/>
                <a:ext cx="232" cy="32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50000">
                    <a:srgbClr val="1C1C1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" name="Oval 8"/>
              <p:cNvSpPr>
                <a:spLocks noChangeArrowheads="1"/>
              </p:cNvSpPr>
              <p:nvPr/>
            </p:nvSpPr>
            <p:spPr bwMode="auto">
              <a:xfrm>
                <a:off x="2693" y="0"/>
                <a:ext cx="379" cy="370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1C1C1C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Oval 9"/>
              <p:cNvSpPr>
                <a:spLocks noChangeArrowheads="1"/>
              </p:cNvSpPr>
              <p:nvPr/>
            </p:nvSpPr>
            <p:spPr bwMode="auto">
              <a:xfrm>
                <a:off x="2711" y="13"/>
                <a:ext cx="344" cy="347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1C1C1C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Freeform 10"/>
              <p:cNvSpPr>
                <a:spLocks/>
              </p:cNvSpPr>
              <p:nvPr/>
            </p:nvSpPr>
            <p:spPr bwMode="auto">
              <a:xfrm>
                <a:off x="2737" y="10"/>
                <a:ext cx="279" cy="82"/>
              </a:xfrm>
              <a:custGeom>
                <a:avLst/>
                <a:gdLst/>
                <a:ahLst/>
                <a:cxnLst>
                  <a:cxn ang="0">
                    <a:pos x="278" y="65"/>
                  </a:cxn>
                  <a:cxn ang="0">
                    <a:pos x="271" y="49"/>
                  </a:cxn>
                  <a:cxn ang="0">
                    <a:pos x="254" y="32"/>
                  </a:cxn>
                  <a:cxn ang="0">
                    <a:pos x="232" y="20"/>
                  </a:cxn>
                  <a:cxn ang="0">
                    <a:pos x="203" y="7"/>
                  </a:cxn>
                  <a:cxn ang="0">
                    <a:pos x="168" y="0"/>
                  </a:cxn>
                  <a:cxn ang="0">
                    <a:pos x="127" y="0"/>
                  </a:cxn>
                  <a:cxn ang="0">
                    <a:pos x="95" y="3"/>
                  </a:cxn>
                  <a:cxn ang="0">
                    <a:pos x="63" y="14"/>
                  </a:cxn>
                  <a:cxn ang="0">
                    <a:pos x="41" y="29"/>
                  </a:cxn>
                  <a:cxn ang="0">
                    <a:pos x="21" y="43"/>
                  </a:cxn>
                  <a:cxn ang="0">
                    <a:pos x="5" y="62"/>
                  </a:cxn>
                  <a:cxn ang="0">
                    <a:pos x="0" y="71"/>
                  </a:cxn>
                  <a:cxn ang="0">
                    <a:pos x="1" y="81"/>
                  </a:cxn>
                  <a:cxn ang="0">
                    <a:pos x="14" y="62"/>
                  </a:cxn>
                  <a:cxn ang="0">
                    <a:pos x="28" y="51"/>
                  </a:cxn>
                  <a:cxn ang="0">
                    <a:pos x="55" y="33"/>
                  </a:cxn>
                  <a:cxn ang="0">
                    <a:pos x="78" y="23"/>
                  </a:cxn>
                  <a:cxn ang="0">
                    <a:pos x="105" y="14"/>
                  </a:cxn>
                  <a:cxn ang="0">
                    <a:pos x="131" y="11"/>
                  </a:cxn>
                  <a:cxn ang="0">
                    <a:pos x="147" y="11"/>
                  </a:cxn>
                  <a:cxn ang="0">
                    <a:pos x="167" y="13"/>
                  </a:cxn>
                  <a:cxn ang="0">
                    <a:pos x="186" y="14"/>
                  </a:cxn>
                  <a:cxn ang="0">
                    <a:pos x="206" y="20"/>
                  </a:cxn>
                  <a:cxn ang="0">
                    <a:pos x="239" y="35"/>
                  </a:cxn>
                  <a:cxn ang="0">
                    <a:pos x="255" y="49"/>
                  </a:cxn>
                  <a:cxn ang="0">
                    <a:pos x="278" y="65"/>
                  </a:cxn>
                </a:cxnLst>
                <a:rect l="0" t="0" r="r" b="b"/>
                <a:pathLst>
                  <a:path w="279" h="82">
                    <a:moveTo>
                      <a:pt x="278" y="65"/>
                    </a:moveTo>
                    <a:lnTo>
                      <a:pt x="271" y="49"/>
                    </a:lnTo>
                    <a:lnTo>
                      <a:pt x="254" y="32"/>
                    </a:lnTo>
                    <a:lnTo>
                      <a:pt x="232" y="20"/>
                    </a:lnTo>
                    <a:lnTo>
                      <a:pt x="203" y="7"/>
                    </a:lnTo>
                    <a:lnTo>
                      <a:pt x="168" y="0"/>
                    </a:lnTo>
                    <a:lnTo>
                      <a:pt x="127" y="0"/>
                    </a:lnTo>
                    <a:lnTo>
                      <a:pt x="95" y="3"/>
                    </a:lnTo>
                    <a:lnTo>
                      <a:pt x="63" y="14"/>
                    </a:lnTo>
                    <a:lnTo>
                      <a:pt x="41" y="29"/>
                    </a:lnTo>
                    <a:lnTo>
                      <a:pt x="21" y="43"/>
                    </a:lnTo>
                    <a:lnTo>
                      <a:pt x="5" y="62"/>
                    </a:lnTo>
                    <a:lnTo>
                      <a:pt x="0" y="71"/>
                    </a:lnTo>
                    <a:lnTo>
                      <a:pt x="1" y="81"/>
                    </a:lnTo>
                    <a:lnTo>
                      <a:pt x="14" y="62"/>
                    </a:lnTo>
                    <a:lnTo>
                      <a:pt x="28" y="51"/>
                    </a:lnTo>
                    <a:lnTo>
                      <a:pt x="55" y="33"/>
                    </a:lnTo>
                    <a:lnTo>
                      <a:pt x="78" y="23"/>
                    </a:lnTo>
                    <a:lnTo>
                      <a:pt x="105" y="14"/>
                    </a:lnTo>
                    <a:lnTo>
                      <a:pt x="131" y="11"/>
                    </a:lnTo>
                    <a:lnTo>
                      <a:pt x="147" y="11"/>
                    </a:lnTo>
                    <a:lnTo>
                      <a:pt x="167" y="13"/>
                    </a:lnTo>
                    <a:lnTo>
                      <a:pt x="186" y="14"/>
                    </a:lnTo>
                    <a:lnTo>
                      <a:pt x="206" y="20"/>
                    </a:lnTo>
                    <a:lnTo>
                      <a:pt x="239" y="35"/>
                    </a:lnTo>
                    <a:lnTo>
                      <a:pt x="255" y="49"/>
                    </a:lnTo>
                    <a:lnTo>
                      <a:pt x="278" y="65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Oval 11"/>
              <p:cNvSpPr>
                <a:spLocks noChangeArrowheads="1"/>
              </p:cNvSpPr>
              <p:nvPr/>
            </p:nvSpPr>
            <p:spPr bwMode="auto">
              <a:xfrm>
                <a:off x="2738" y="43"/>
                <a:ext cx="289" cy="281"/>
              </a:xfrm>
              <a:prstGeom prst="ellipse">
                <a:avLst/>
              </a:prstGeom>
              <a:gradFill rotWithShape="0">
                <a:gsLst>
                  <a:gs pos="0">
                    <a:srgbClr val="1C1C1C"/>
                  </a:gs>
                  <a:gs pos="50000">
                    <a:srgbClr val="FFFFFF"/>
                  </a:gs>
                  <a:gs pos="100000">
                    <a:srgbClr val="1C1C1C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Oval 12" descr="Walnut"/>
              <p:cNvSpPr>
                <a:spLocks noChangeArrowheads="1"/>
              </p:cNvSpPr>
              <p:nvPr/>
            </p:nvSpPr>
            <p:spPr bwMode="auto">
              <a:xfrm>
                <a:off x="2758" y="60"/>
                <a:ext cx="247" cy="238"/>
              </a:xfrm>
              <a:prstGeom prst="ellipse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" name="Freeform 13"/>
              <p:cNvSpPr>
                <a:spLocks/>
              </p:cNvSpPr>
              <p:nvPr/>
            </p:nvSpPr>
            <p:spPr bwMode="auto">
              <a:xfrm>
                <a:off x="2211" y="267"/>
                <a:ext cx="1358" cy="356"/>
              </a:xfrm>
              <a:custGeom>
                <a:avLst/>
                <a:gdLst/>
                <a:ahLst/>
                <a:cxnLst>
                  <a:cxn ang="0">
                    <a:pos x="10" y="345"/>
                  </a:cxn>
                  <a:cxn ang="0">
                    <a:pos x="28" y="351"/>
                  </a:cxn>
                  <a:cxn ang="0">
                    <a:pos x="1357" y="355"/>
                  </a:cxn>
                  <a:cxn ang="0">
                    <a:pos x="1357" y="279"/>
                  </a:cxn>
                  <a:cxn ang="0">
                    <a:pos x="1351" y="248"/>
                  </a:cxn>
                  <a:cxn ang="0">
                    <a:pos x="1338" y="220"/>
                  </a:cxn>
                  <a:cxn ang="0">
                    <a:pos x="1324" y="192"/>
                  </a:cxn>
                  <a:cxn ang="0">
                    <a:pos x="1282" y="147"/>
                  </a:cxn>
                  <a:cxn ang="0">
                    <a:pos x="1214" y="119"/>
                  </a:cxn>
                  <a:cxn ang="0">
                    <a:pos x="1141" y="106"/>
                  </a:cxn>
                  <a:cxn ang="0">
                    <a:pos x="1073" y="96"/>
                  </a:cxn>
                  <a:cxn ang="0">
                    <a:pos x="996" y="87"/>
                  </a:cxn>
                  <a:cxn ang="0">
                    <a:pos x="906" y="81"/>
                  </a:cxn>
                  <a:cxn ang="0">
                    <a:pos x="782" y="69"/>
                  </a:cxn>
                  <a:cxn ang="0">
                    <a:pos x="817" y="22"/>
                  </a:cxn>
                  <a:cxn ang="0">
                    <a:pos x="823" y="2"/>
                  </a:cxn>
                  <a:cxn ang="0">
                    <a:pos x="795" y="28"/>
                  </a:cxn>
                  <a:cxn ang="0">
                    <a:pos x="779" y="41"/>
                  </a:cxn>
                  <a:cxn ang="0">
                    <a:pos x="762" y="57"/>
                  </a:cxn>
                  <a:cxn ang="0">
                    <a:pos x="746" y="62"/>
                  </a:cxn>
                  <a:cxn ang="0">
                    <a:pos x="714" y="71"/>
                  </a:cxn>
                  <a:cxn ang="0">
                    <a:pos x="661" y="72"/>
                  </a:cxn>
                  <a:cxn ang="0">
                    <a:pos x="612" y="70"/>
                  </a:cxn>
                  <a:cxn ang="0">
                    <a:pos x="587" y="57"/>
                  </a:cxn>
                  <a:cxn ang="0">
                    <a:pos x="571" y="46"/>
                  </a:cxn>
                  <a:cxn ang="0">
                    <a:pos x="548" y="28"/>
                  </a:cxn>
                  <a:cxn ang="0">
                    <a:pos x="519" y="0"/>
                  </a:cxn>
                  <a:cxn ang="0">
                    <a:pos x="527" y="24"/>
                  </a:cxn>
                  <a:cxn ang="0">
                    <a:pos x="539" y="64"/>
                  </a:cxn>
                  <a:cxn ang="0">
                    <a:pos x="525" y="72"/>
                  </a:cxn>
                  <a:cxn ang="0">
                    <a:pos x="379" y="80"/>
                  </a:cxn>
                  <a:cxn ang="0">
                    <a:pos x="259" y="96"/>
                  </a:cxn>
                  <a:cxn ang="0">
                    <a:pos x="190" y="106"/>
                  </a:cxn>
                  <a:cxn ang="0">
                    <a:pos x="123" y="119"/>
                  </a:cxn>
                  <a:cxn ang="0">
                    <a:pos x="94" y="129"/>
                  </a:cxn>
                  <a:cxn ang="0">
                    <a:pos x="72" y="144"/>
                  </a:cxn>
                  <a:cxn ang="0">
                    <a:pos x="43" y="171"/>
                  </a:cxn>
                  <a:cxn ang="0">
                    <a:pos x="24" y="202"/>
                  </a:cxn>
                  <a:cxn ang="0">
                    <a:pos x="11" y="239"/>
                  </a:cxn>
                  <a:cxn ang="0">
                    <a:pos x="4" y="267"/>
                  </a:cxn>
                  <a:cxn ang="0">
                    <a:pos x="1" y="299"/>
                  </a:cxn>
                  <a:cxn ang="0">
                    <a:pos x="0" y="320"/>
                  </a:cxn>
                  <a:cxn ang="0">
                    <a:pos x="10" y="345"/>
                  </a:cxn>
                </a:cxnLst>
                <a:rect l="0" t="0" r="r" b="b"/>
                <a:pathLst>
                  <a:path w="1358" h="356">
                    <a:moveTo>
                      <a:pt x="10" y="345"/>
                    </a:moveTo>
                    <a:lnTo>
                      <a:pt x="28" y="351"/>
                    </a:lnTo>
                    <a:lnTo>
                      <a:pt x="1357" y="355"/>
                    </a:lnTo>
                    <a:lnTo>
                      <a:pt x="1357" y="279"/>
                    </a:lnTo>
                    <a:lnTo>
                      <a:pt x="1351" y="248"/>
                    </a:lnTo>
                    <a:lnTo>
                      <a:pt x="1338" y="220"/>
                    </a:lnTo>
                    <a:lnTo>
                      <a:pt x="1324" y="192"/>
                    </a:lnTo>
                    <a:lnTo>
                      <a:pt x="1282" y="147"/>
                    </a:lnTo>
                    <a:lnTo>
                      <a:pt x="1214" y="119"/>
                    </a:lnTo>
                    <a:lnTo>
                      <a:pt x="1141" y="106"/>
                    </a:lnTo>
                    <a:lnTo>
                      <a:pt x="1073" y="96"/>
                    </a:lnTo>
                    <a:lnTo>
                      <a:pt x="996" y="87"/>
                    </a:lnTo>
                    <a:lnTo>
                      <a:pt x="906" y="81"/>
                    </a:lnTo>
                    <a:lnTo>
                      <a:pt x="782" y="69"/>
                    </a:lnTo>
                    <a:lnTo>
                      <a:pt x="817" y="22"/>
                    </a:lnTo>
                    <a:lnTo>
                      <a:pt x="823" y="2"/>
                    </a:lnTo>
                    <a:lnTo>
                      <a:pt x="795" y="28"/>
                    </a:lnTo>
                    <a:lnTo>
                      <a:pt x="779" y="41"/>
                    </a:lnTo>
                    <a:lnTo>
                      <a:pt x="762" y="57"/>
                    </a:lnTo>
                    <a:lnTo>
                      <a:pt x="746" y="62"/>
                    </a:lnTo>
                    <a:lnTo>
                      <a:pt x="714" y="71"/>
                    </a:lnTo>
                    <a:lnTo>
                      <a:pt x="661" y="72"/>
                    </a:lnTo>
                    <a:lnTo>
                      <a:pt x="612" y="70"/>
                    </a:lnTo>
                    <a:lnTo>
                      <a:pt x="587" y="57"/>
                    </a:lnTo>
                    <a:lnTo>
                      <a:pt x="571" y="46"/>
                    </a:lnTo>
                    <a:lnTo>
                      <a:pt x="548" y="28"/>
                    </a:lnTo>
                    <a:lnTo>
                      <a:pt x="519" y="0"/>
                    </a:lnTo>
                    <a:lnTo>
                      <a:pt x="527" y="24"/>
                    </a:lnTo>
                    <a:lnTo>
                      <a:pt x="539" y="64"/>
                    </a:lnTo>
                    <a:lnTo>
                      <a:pt x="525" y="72"/>
                    </a:lnTo>
                    <a:lnTo>
                      <a:pt x="379" y="80"/>
                    </a:lnTo>
                    <a:lnTo>
                      <a:pt x="259" y="96"/>
                    </a:lnTo>
                    <a:lnTo>
                      <a:pt x="190" y="106"/>
                    </a:lnTo>
                    <a:lnTo>
                      <a:pt x="123" y="119"/>
                    </a:lnTo>
                    <a:lnTo>
                      <a:pt x="94" y="129"/>
                    </a:lnTo>
                    <a:lnTo>
                      <a:pt x="72" y="144"/>
                    </a:lnTo>
                    <a:lnTo>
                      <a:pt x="43" y="171"/>
                    </a:lnTo>
                    <a:lnTo>
                      <a:pt x="24" y="202"/>
                    </a:lnTo>
                    <a:lnTo>
                      <a:pt x="11" y="239"/>
                    </a:lnTo>
                    <a:lnTo>
                      <a:pt x="4" y="267"/>
                    </a:lnTo>
                    <a:lnTo>
                      <a:pt x="1" y="299"/>
                    </a:lnTo>
                    <a:lnTo>
                      <a:pt x="0" y="320"/>
                    </a:lnTo>
                    <a:lnTo>
                      <a:pt x="10" y="345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rgbClr val="1C1C1C"/>
                  </a:gs>
                </a:gsLst>
                <a:lin ang="54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" name="Freeform 14"/>
              <p:cNvSpPr>
                <a:spLocks/>
              </p:cNvSpPr>
              <p:nvPr/>
            </p:nvSpPr>
            <p:spPr bwMode="auto">
              <a:xfrm>
                <a:off x="2242" y="308"/>
                <a:ext cx="536" cy="184"/>
              </a:xfrm>
              <a:custGeom>
                <a:avLst/>
                <a:gdLst/>
                <a:ahLst/>
                <a:cxnLst>
                  <a:cxn ang="0">
                    <a:pos x="0" y="183"/>
                  </a:cxn>
                  <a:cxn ang="0">
                    <a:pos x="7" y="153"/>
                  </a:cxn>
                  <a:cxn ang="0">
                    <a:pos x="17" y="133"/>
                  </a:cxn>
                  <a:cxn ang="0">
                    <a:pos x="49" y="110"/>
                  </a:cxn>
                  <a:cxn ang="0">
                    <a:pos x="105" y="88"/>
                  </a:cxn>
                  <a:cxn ang="0">
                    <a:pos x="147" y="82"/>
                  </a:cxn>
                  <a:cxn ang="0">
                    <a:pos x="182" y="74"/>
                  </a:cxn>
                  <a:cxn ang="0">
                    <a:pos x="237" y="69"/>
                  </a:cxn>
                  <a:cxn ang="0">
                    <a:pos x="279" y="61"/>
                  </a:cxn>
                  <a:cxn ang="0">
                    <a:pos x="320" y="54"/>
                  </a:cxn>
                  <a:cxn ang="0">
                    <a:pos x="359" y="49"/>
                  </a:cxn>
                  <a:cxn ang="0">
                    <a:pos x="405" y="43"/>
                  </a:cxn>
                  <a:cxn ang="0">
                    <a:pos x="473" y="42"/>
                  </a:cxn>
                  <a:cxn ang="0">
                    <a:pos x="470" y="44"/>
                  </a:cxn>
                  <a:cxn ang="0">
                    <a:pos x="506" y="41"/>
                  </a:cxn>
                  <a:cxn ang="0">
                    <a:pos x="518" y="27"/>
                  </a:cxn>
                  <a:cxn ang="0">
                    <a:pos x="513" y="0"/>
                  </a:cxn>
                  <a:cxn ang="0">
                    <a:pos x="533" y="23"/>
                  </a:cxn>
                  <a:cxn ang="0">
                    <a:pos x="535" y="39"/>
                  </a:cxn>
                  <a:cxn ang="0">
                    <a:pos x="513" y="52"/>
                  </a:cxn>
                  <a:cxn ang="0">
                    <a:pos x="470" y="57"/>
                  </a:cxn>
                  <a:cxn ang="0">
                    <a:pos x="399" y="61"/>
                  </a:cxn>
                  <a:cxn ang="0">
                    <a:pos x="323" y="70"/>
                  </a:cxn>
                  <a:cxn ang="0">
                    <a:pos x="263" y="80"/>
                  </a:cxn>
                  <a:cxn ang="0">
                    <a:pos x="193" y="90"/>
                  </a:cxn>
                  <a:cxn ang="0">
                    <a:pos x="135" y="99"/>
                  </a:cxn>
                  <a:cxn ang="0">
                    <a:pos x="92" y="109"/>
                  </a:cxn>
                  <a:cxn ang="0">
                    <a:pos x="56" y="128"/>
                  </a:cxn>
                  <a:cxn ang="0">
                    <a:pos x="30" y="140"/>
                  </a:cxn>
                  <a:cxn ang="0">
                    <a:pos x="15" y="164"/>
                  </a:cxn>
                  <a:cxn ang="0">
                    <a:pos x="0" y="183"/>
                  </a:cxn>
                </a:cxnLst>
                <a:rect l="0" t="0" r="r" b="b"/>
                <a:pathLst>
                  <a:path w="536" h="184">
                    <a:moveTo>
                      <a:pt x="0" y="183"/>
                    </a:moveTo>
                    <a:lnTo>
                      <a:pt x="7" y="153"/>
                    </a:lnTo>
                    <a:lnTo>
                      <a:pt x="17" y="133"/>
                    </a:lnTo>
                    <a:lnTo>
                      <a:pt x="49" y="110"/>
                    </a:lnTo>
                    <a:lnTo>
                      <a:pt x="105" y="88"/>
                    </a:lnTo>
                    <a:lnTo>
                      <a:pt x="147" y="82"/>
                    </a:lnTo>
                    <a:lnTo>
                      <a:pt x="182" y="74"/>
                    </a:lnTo>
                    <a:lnTo>
                      <a:pt x="237" y="69"/>
                    </a:lnTo>
                    <a:lnTo>
                      <a:pt x="279" y="61"/>
                    </a:lnTo>
                    <a:lnTo>
                      <a:pt x="320" y="54"/>
                    </a:lnTo>
                    <a:lnTo>
                      <a:pt x="359" y="49"/>
                    </a:lnTo>
                    <a:lnTo>
                      <a:pt x="405" y="43"/>
                    </a:lnTo>
                    <a:lnTo>
                      <a:pt x="473" y="42"/>
                    </a:lnTo>
                    <a:lnTo>
                      <a:pt x="470" y="44"/>
                    </a:lnTo>
                    <a:lnTo>
                      <a:pt x="506" y="41"/>
                    </a:lnTo>
                    <a:lnTo>
                      <a:pt x="518" y="27"/>
                    </a:lnTo>
                    <a:lnTo>
                      <a:pt x="513" y="0"/>
                    </a:lnTo>
                    <a:lnTo>
                      <a:pt x="533" y="23"/>
                    </a:lnTo>
                    <a:lnTo>
                      <a:pt x="535" y="39"/>
                    </a:lnTo>
                    <a:lnTo>
                      <a:pt x="513" y="52"/>
                    </a:lnTo>
                    <a:lnTo>
                      <a:pt x="470" y="57"/>
                    </a:lnTo>
                    <a:lnTo>
                      <a:pt x="399" y="61"/>
                    </a:lnTo>
                    <a:lnTo>
                      <a:pt x="323" y="70"/>
                    </a:lnTo>
                    <a:lnTo>
                      <a:pt x="263" y="80"/>
                    </a:lnTo>
                    <a:lnTo>
                      <a:pt x="193" y="90"/>
                    </a:lnTo>
                    <a:lnTo>
                      <a:pt x="135" y="99"/>
                    </a:lnTo>
                    <a:lnTo>
                      <a:pt x="92" y="109"/>
                    </a:lnTo>
                    <a:lnTo>
                      <a:pt x="56" y="128"/>
                    </a:lnTo>
                    <a:lnTo>
                      <a:pt x="30" y="140"/>
                    </a:lnTo>
                    <a:lnTo>
                      <a:pt x="15" y="164"/>
                    </a:lnTo>
                    <a:lnTo>
                      <a:pt x="0" y="183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7" name="Freeform 15"/>
              <p:cNvSpPr>
                <a:spLocks/>
              </p:cNvSpPr>
              <p:nvPr/>
            </p:nvSpPr>
            <p:spPr bwMode="auto">
              <a:xfrm>
                <a:off x="2226" y="574"/>
                <a:ext cx="1326" cy="4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17" y="30"/>
                  </a:cxn>
                  <a:cxn ang="0">
                    <a:pos x="114" y="37"/>
                  </a:cxn>
                  <a:cxn ang="0">
                    <a:pos x="381" y="36"/>
                  </a:cxn>
                  <a:cxn ang="0">
                    <a:pos x="438" y="37"/>
                  </a:cxn>
                  <a:cxn ang="0">
                    <a:pos x="480" y="38"/>
                  </a:cxn>
                  <a:cxn ang="0">
                    <a:pos x="578" y="38"/>
                  </a:cxn>
                  <a:cxn ang="0">
                    <a:pos x="686" y="36"/>
                  </a:cxn>
                  <a:cxn ang="0">
                    <a:pos x="724" y="36"/>
                  </a:cxn>
                  <a:cxn ang="0">
                    <a:pos x="819" y="38"/>
                  </a:cxn>
                  <a:cxn ang="0">
                    <a:pos x="859" y="39"/>
                  </a:cxn>
                  <a:cxn ang="0">
                    <a:pos x="888" y="38"/>
                  </a:cxn>
                  <a:cxn ang="0">
                    <a:pos x="962" y="36"/>
                  </a:cxn>
                  <a:cxn ang="0">
                    <a:pos x="1004" y="38"/>
                  </a:cxn>
                  <a:cxn ang="0">
                    <a:pos x="1045" y="37"/>
                  </a:cxn>
                  <a:cxn ang="0">
                    <a:pos x="1072" y="36"/>
                  </a:cxn>
                  <a:cxn ang="0">
                    <a:pos x="1119" y="36"/>
                  </a:cxn>
                  <a:cxn ang="0">
                    <a:pos x="1145" y="37"/>
                  </a:cxn>
                  <a:cxn ang="0">
                    <a:pos x="1171" y="38"/>
                  </a:cxn>
                  <a:cxn ang="0">
                    <a:pos x="1233" y="37"/>
                  </a:cxn>
                  <a:cxn ang="0">
                    <a:pos x="1257" y="37"/>
                  </a:cxn>
                  <a:cxn ang="0">
                    <a:pos x="1325" y="32"/>
                  </a:cxn>
                  <a:cxn ang="0">
                    <a:pos x="1291" y="22"/>
                  </a:cxn>
                  <a:cxn ang="0">
                    <a:pos x="1271" y="22"/>
                  </a:cxn>
                  <a:cxn ang="0">
                    <a:pos x="1249" y="23"/>
                  </a:cxn>
                  <a:cxn ang="0">
                    <a:pos x="1081" y="15"/>
                  </a:cxn>
                  <a:cxn ang="0">
                    <a:pos x="1015" y="17"/>
                  </a:cxn>
                  <a:cxn ang="0">
                    <a:pos x="943" y="21"/>
                  </a:cxn>
                  <a:cxn ang="0">
                    <a:pos x="874" y="20"/>
                  </a:cxn>
                  <a:cxn ang="0">
                    <a:pos x="819" y="18"/>
                  </a:cxn>
                  <a:cxn ang="0">
                    <a:pos x="732" y="19"/>
                  </a:cxn>
                  <a:cxn ang="0">
                    <a:pos x="683" y="20"/>
                  </a:cxn>
                  <a:cxn ang="0">
                    <a:pos x="655" y="21"/>
                  </a:cxn>
                  <a:cxn ang="0">
                    <a:pos x="605" y="22"/>
                  </a:cxn>
                  <a:cxn ang="0">
                    <a:pos x="553" y="20"/>
                  </a:cxn>
                  <a:cxn ang="0">
                    <a:pos x="524" y="19"/>
                  </a:cxn>
                  <a:cxn ang="0">
                    <a:pos x="462" y="17"/>
                  </a:cxn>
                  <a:cxn ang="0">
                    <a:pos x="436" y="18"/>
                  </a:cxn>
                  <a:cxn ang="0">
                    <a:pos x="378" y="21"/>
                  </a:cxn>
                  <a:cxn ang="0">
                    <a:pos x="340" y="23"/>
                  </a:cxn>
                  <a:cxn ang="0">
                    <a:pos x="302" y="24"/>
                  </a:cxn>
                  <a:cxn ang="0">
                    <a:pos x="258" y="22"/>
                  </a:cxn>
                  <a:cxn ang="0">
                    <a:pos x="205" y="20"/>
                  </a:cxn>
                  <a:cxn ang="0">
                    <a:pos x="147" y="23"/>
                  </a:cxn>
                  <a:cxn ang="0">
                    <a:pos x="133" y="23"/>
                  </a:cxn>
                  <a:cxn ang="0">
                    <a:pos x="82" y="20"/>
                  </a:cxn>
                  <a:cxn ang="0">
                    <a:pos x="53" y="19"/>
                  </a:cxn>
                  <a:cxn ang="0">
                    <a:pos x="38" y="20"/>
                  </a:cxn>
                </a:cxnLst>
                <a:rect l="0" t="0" r="r" b="b"/>
                <a:pathLst>
                  <a:path w="1326" h="40">
                    <a:moveTo>
                      <a:pt x="6" y="0"/>
                    </a:moveTo>
                    <a:lnTo>
                      <a:pt x="0" y="10"/>
                    </a:lnTo>
                    <a:lnTo>
                      <a:pt x="6" y="25"/>
                    </a:lnTo>
                    <a:lnTo>
                      <a:pt x="17" y="30"/>
                    </a:lnTo>
                    <a:lnTo>
                      <a:pt x="36" y="36"/>
                    </a:lnTo>
                    <a:lnTo>
                      <a:pt x="114" y="37"/>
                    </a:lnTo>
                    <a:lnTo>
                      <a:pt x="275" y="38"/>
                    </a:lnTo>
                    <a:lnTo>
                      <a:pt x="381" y="36"/>
                    </a:lnTo>
                    <a:lnTo>
                      <a:pt x="415" y="37"/>
                    </a:lnTo>
                    <a:lnTo>
                      <a:pt x="438" y="37"/>
                    </a:lnTo>
                    <a:lnTo>
                      <a:pt x="474" y="38"/>
                    </a:lnTo>
                    <a:lnTo>
                      <a:pt x="480" y="38"/>
                    </a:lnTo>
                    <a:lnTo>
                      <a:pt x="545" y="38"/>
                    </a:lnTo>
                    <a:lnTo>
                      <a:pt x="578" y="38"/>
                    </a:lnTo>
                    <a:lnTo>
                      <a:pt x="598" y="37"/>
                    </a:lnTo>
                    <a:lnTo>
                      <a:pt x="686" y="36"/>
                    </a:lnTo>
                    <a:lnTo>
                      <a:pt x="691" y="36"/>
                    </a:lnTo>
                    <a:lnTo>
                      <a:pt x="724" y="36"/>
                    </a:lnTo>
                    <a:lnTo>
                      <a:pt x="777" y="38"/>
                    </a:lnTo>
                    <a:lnTo>
                      <a:pt x="819" y="38"/>
                    </a:lnTo>
                    <a:lnTo>
                      <a:pt x="825" y="38"/>
                    </a:lnTo>
                    <a:lnTo>
                      <a:pt x="859" y="39"/>
                    </a:lnTo>
                    <a:lnTo>
                      <a:pt x="882" y="37"/>
                    </a:lnTo>
                    <a:lnTo>
                      <a:pt x="888" y="38"/>
                    </a:lnTo>
                    <a:lnTo>
                      <a:pt x="957" y="37"/>
                    </a:lnTo>
                    <a:lnTo>
                      <a:pt x="962" y="36"/>
                    </a:lnTo>
                    <a:lnTo>
                      <a:pt x="980" y="37"/>
                    </a:lnTo>
                    <a:lnTo>
                      <a:pt x="1004" y="38"/>
                    </a:lnTo>
                    <a:lnTo>
                      <a:pt x="1011" y="38"/>
                    </a:lnTo>
                    <a:lnTo>
                      <a:pt x="1045" y="37"/>
                    </a:lnTo>
                    <a:lnTo>
                      <a:pt x="1066" y="36"/>
                    </a:lnTo>
                    <a:lnTo>
                      <a:pt x="1072" y="36"/>
                    </a:lnTo>
                    <a:lnTo>
                      <a:pt x="1091" y="36"/>
                    </a:lnTo>
                    <a:lnTo>
                      <a:pt x="1119" y="36"/>
                    </a:lnTo>
                    <a:lnTo>
                      <a:pt x="1126" y="36"/>
                    </a:lnTo>
                    <a:lnTo>
                      <a:pt x="1145" y="37"/>
                    </a:lnTo>
                    <a:lnTo>
                      <a:pt x="1165" y="38"/>
                    </a:lnTo>
                    <a:lnTo>
                      <a:pt x="1171" y="38"/>
                    </a:lnTo>
                    <a:lnTo>
                      <a:pt x="1214" y="36"/>
                    </a:lnTo>
                    <a:lnTo>
                      <a:pt x="1233" y="37"/>
                    </a:lnTo>
                    <a:lnTo>
                      <a:pt x="1252" y="38"/>
                    </a:lnTo>
                    <a:lnTo>
                      <a:pt x="1257" y="37"/>
                    </a:lnTo>
                    <a:lnTo>
                      <a:pt x="1309" y="37"/>
                    </a:lnTo>
                    <a:lnTo>
                      <a:pt x="1325" y="32"/>
                    </a:lnTo>
                    <a:lnTo>
                      <a:pt x="1298" y="22"/>
                    </a:lnTo>
                    <a:lnTo>
                      <a:pt x="1291" y="22"/>
                    </a:lnTo>
                    <a:lnTo>
                      <a:pt x="1267" y="20"/>
                    </a:lnTo>
                    <a:lnTo>
                      <a:pt x="1271" y="22"/>
                    </a:lnTo>
                    <a:lnTo>
                      <a:pt x="1256" y="24"/>
                    </a:lnTo>
                    <a:lnTo>
                      <a:pt x="1249" y="23"/>
                    </a:lnTo>
                    <a:lnTo>
                      <a:pt x="1087" y="15"/>
                    </a:lnTo>
                    <a:lnTo>
                      <a:pt x="1081" y="15"/>
                    </a:lnTo>
                    <a:lnTo>
                      <a:pt x="1038" y="15"/>
                    </a:lnTo>
                    <a:lnTo>
                      <a:pt x="1015" y="17"/>
                    </a:lnTo>
                    <a:lnTo>
                      <a:pt x="978" y="19"/>
                    </a:lnTo>
                    <a:lnTo>
                      <a:pt x="943" y="21"/>
                    </a:lnTo>
                    <a:lnTo>
                      <a:pt x="904" y="21"/>
                    </a:lnTo>
                    <a:lnTo>
                      <a:pt x="874" y="20"/>
                    </a:lnTo>
                    <a:lnTo>
                      <a:pt x="869" y="20"/>
                    </a:lnTo>
                    <a:lnTo>
                      <a:pt x="819" y="18"/>
                    </a:lnTo>
                    <a:lnTo>
                      <a:pt x="752" y="18"/>
                    </a:lnTo>
                    <a:lnTo>
                      <a:pt x="732" y="19"/>
                    </a:lnTo>
                    <a:lnTo>
                      <a:pt x="709" y="20"/>
                    </a:lnTo>
                    <a:lnTo>
                      <a:pt x="683" y="20"/>
                    </a:lnTo>
                    <a:lnTo>
                      <a:pt x="678" y="20"/>
                    </a:lnTo>
                    <a:lnTo>
                      <a:pt x="655" y="21"/>
                    </a:lnTo>
                    <a:lnTo>
                      <a:pt x="610" y="22"/>
                    </a:lnTo>
                    <a:lnTo>
                      <a:pt x="605" y="22"/>
                    </a:lnTo>
                    <a:lnTo>
                      <a:pt x="584" y="22"/>
                    </a:lnTo>
                    <a:lnTo>
                      <a:pt x="553" y="20"/>
                    </a:lnTo>
                    <a:lnTo>
                      <a:pt x="530" y="19"/>
                    </a:lnTo>
                    <a:lnTo>
                      <a:pt x="524" y="19"/>
                    </a:lnTo>
                    <a:lnTo>
                      <a:pt x="496" y="17"/>
                    </a:lnTo>
                    <a:lnTo>
                      <a:pt x="462" y="17"/>
                    </a:lnTo>
                    <a:lnTo>
                      <a:pt x="457" y="17"/>
                    </a:lnTo>
                    <a:lnTo>
                      <a:pt x="436" y="18"/>
                    </a:lnTo>
                    <a:lnTo>
                      <a:pt x="404" y="20"/>
                    </a:lnTo>
                    <a:lnTo>
                      <a:pt x="378" y="21"/>
                    </a:lnTo>
                    <a:lnTo>
                      <a:pt x="373" y="21"/>
                    </a:lnTo>
                    <a:lnTo>
                      <a:pt x="340" y="23"/>
                    </a:lnTo>
                    <a:lnTo>
                      <a:pt x="335" y="23"/>
                    </a:lnTo>
                    <a:lnTo>
                      <a:pt x="302" y="24"/>
                    </a:lnTo>
                    <a:lnTo>
                      <a:pt x="283" y="24"/>
                    </a:lnTo>
                    <a:lnTo>
                      <a:pt x="258" y="22"/>
                    </a:lnTo>
                    <a:lnTo>
                      <a:pt x="239" y="20"/>
                    </a:lnTo>
                    <a:lnTo>
                      <a:pt x="205" y="20"/>
                    </a:lnTo>
                    <a:lnTo>
                      <a:pt x="179" y="21"/>
                    </a:lnTo>
                    <a:lnTo>
                      <a:pt x="147" y="23"/>
                    </a:lnTo>
                    <a:lnTo>
                      <a:pt x="141" y="23"/>
                    </a:lnTo>
                    <a:lnTo>
                      <a:pt x="133" y="23"/>
                    </a:lnTo>
                    <a:lnTo>
                      <a:pt x="99" y="21"/>
                    </a:lnTo>
                    <a:lnTo>
                      <a:pt x="82" y="20"/>
                    </a:lnTo>
                    <a:lnTo>
                      <a:pt x="59" y="19"/>
                    </a:lnTo>
                    <a:lnTo>
                      <a:pt x="53" y="19"/>
                    </a:lnTo>
                    <a:lnTo>
                      <a:pt x="48" y="19"/>
                    </a:lnTo>
                    <a:lnTo>
                      <a:pt x="38" y="20"/>
                    </a:lnTo>
                    <a:lnTo>
                      <a:pt x="6" y="0"/>
                    </a:lnTo>
                  </a:path>
                </a:pathLst>
              </a:custGeom>
              <a:solidFill>
                <a:srgbClr val="FFFF99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8" name="Freeform 16"/>
              <p:cNvSpPr>
                <a:spLocks/>
              </p:cNvSpPr>
              <p:nvPr/>
            </p:nvSpPr>
            <p:spPr bwMode="auto">
              <a:xfrm>
                <a:off x="2241" y="307"/>
                <a:ext cx="1300" cy="224"/>
              </a:xfrm>
              <a:custGeom>
                <a:avLst/>
                <a:gdLst/>
                <a:ahLst/>
                <a:cxnLst>
                  <a:cxn ang="0">
                    <a:pos x="73" y="142"/>
                  </a:cxn>
                  <a:cxn ang="0">
                    <a:pos x="40" y="164"/>
                  </a:cxn>
                  <a:cxn ang="0">
                    <a:pos x="5" y="178"/>
                  </a:cxn>
                  <a:cxn ang="0">
                    <a:pos x="11" y="203"/>
                  </a:cxn>
                  <a:cxn ang="0">
                    <a:pos x="54" y="212"/>
                  </a:cxn>
                  <a:cxn ang="0">
                    <a:pos x="172" y="215"/>
                  </a:cxn>
                  <a:cxn ang="0">
                    <a:pos x="420" y="210"/>
                  </a:cxn>
                  <a:cxn ang="0">
                    <a:pos x="473" y="213"/>
                  </a:cxn>
                  <a:cxn ang="0">
                    <a:pos x="512" y="218"/>
                  </a:cxn>
                  <a:cxn ang="0">
                    <a:pos x="603" y="218"/>
                  </a:cxn>
                  <a:cxn ang="0">
                    <a:pos x="703" y="210"/>
                  </a:cxn>
                  <a:cxn ang="0">
                    <a:pos x="738" y="210"/>
                  </a:cxn>
                  <a:cxn ang="0">
                    <a:pos x="827" y="219"/>
                  </a:cxn>
                  <a:cxn ang="0">
                    <a:pos x="864" y="223"/>
                  </a:cxn>
                  <a:cxn ang="0">
                    <a:pos x="891" y="218"/>
                  </a:cxn>
                  <a:cxn ang="0">
                    <a:pos x="960" y="210"/>
                  </a:cxn>
                  <a:cxn ang="0">
                    <a:pos x="999" y="218"/>
                  </a:cxn>
                  <a:cxn ang="0">
                    <a:pos x="1037" y="213"/>
                  </a:cxn>
                  <a:cxn ang="0">
                    <a:pos x="1062" y="210"/>
                  </a:cxn>
                  <a:cxn ang="0">
                    <a:pos x="1105" y="210"/>
                  </a:cxn>
                  <a:cxn ang="0">
                    <a:pos x="1129" y="215"/>
                  </a:cxn>
                  <a:cxn ang="0">
                    <a:pos x="1154" y="219"/>
                  </a:cxn>
                  <a:cxn ang="0">
                    <a:pos x="1211" y="213"/>
                  </a:cxn>
                  <a:cxn ang="0">
                    <a:pos x="1233" y="215"/>
                  </a:cxn>
                  <a:cxn ang="0">
                    <a:pos x="1299" y="212"/>
                  </a:cxn>
                  <a:cxn ang="0">
                    <a:pos x="1283" y="169"/>
                  </a:cxn>
                  <a:cxn ang="0">
                    <a:pos x="1246" y="140"/>
                  </a:cxn>
                  <a:cxn ang="0">
                    <a:pos x="1226" y="145"/>
                  </a:cxn>
                  <a:cxn ang="0">
                    <a:pos x="1119" y="117"/>
                  </a:cxn>
                  <a:cxn ang="0">
                    <a:pos x="1070" y="103"/>
                  </a:cxn>
                  <a:cxn ang="0">
                    <a:pos x="1008" y="113"/>
                  </a:cxn>
                  <a:cxn ang="0">
                    <a:pos x="942" y="132"/>
                  </a:cxn>
                  <a:cxn ang="0">
                    <a:pos x="878" y="126"/>
                  </a:cxn>
                  <a:cxn ang="0">
                    <a:pos x="827" y="117"/>
                  </a:cxn>
                  <a:cxn ang="0">
                    <a:pos x="761" y="99"/>
                  </a:cxn>
                  <a:cxn ang="0">
                    <a:pos x="721" y="80"/>
                  </a:cxn>
                  <a:cxn ang="0">
                    <a:pos x="695" y="38"/>
                  </a:cxn>
                  <a:cxn ang="0">
                    <a:pos x="687" y="25"/>
                  </a:cxn>
                  <a:cxn ang="0">
                    <a:pos x="614" y="25"/>
                  </a:cxn>
                  <a:cxn ang="0">
                    <a:pos x="537" y="0"/>
                  </a:cxn>
                  <a:cxn ang="0">
                    <a:pos x="575" y="51"/>
                  </a:cxn>
                  <a:cxn ang="0">
                    <a:pos x="560" y="87"/>
                  </a:cxn>
                  <a:cxn ang="0">
                    <a:pos x="503" y="96"/>
                  </a:cxn>
                  <a:cxn ang="0">
                    <a:pos x="451" y="106"/>
                  </a:cxn>
                  <a:cxn ang="0">
                    <a:pos x="389" y="129"/>
                  </a:cxn>
                  <a:cxn ang="0">
                    <a:pos x="331" y="122"/>
                  </a:cxn>
                  <a:cxn ang="0">
                    <a:pos x="288" y="128"/>
                  </a:cxn>
                  <a:cxn ang="0">
                    <a:pos x="233" y="131"/>
                  </a:cxn>
                  <a:cxn ang="0">
                    <a:pos x="197" y="142"/>
                  </a:cxn>
                  <a:cxn ang="0">
                    <a:pos x="158" y="132"/>
                  </a:cxn>
                  <a:cxn ang="0">
                    <a:pos x="118" y="134"/>
                  </a:cxn>
                </a:cxnLst>
                <a:rect l="0" t="0" r="r" b="b"/>
                <a:pathLst>
                  <a:path w="1300" h="224">
                    <a:moveTo>
                      <a:pt x="97" y="143"/>
                    </a:moveTo>
                    <a:lnTo>
                      <a:pt x="73" y="142"/>
                    </a:lnTo>
                    <a:lnTo>
                      <a:pt x="54" y="157"/>
                    </a:lnTo>
                    <a:lnTo>
                      <a:pt x="40" y="164"/>
                    </a:lnTo>
                    <a:lnTo>
                      <a:pt x="18" y="174"/>
                    </a:lnTo>
                    <a:lnTo>
                      <a:pt x="5" y="178"/>
                    </a:lnTo>
                    <a:lnTo>
                      <a:pt x="0" y="190"/>
                    </a:lnTo>
                    <a:lnTo>
                      <a:pt x="11" y="203"/>
                    </a:lnTo>
                    <a:lnTo>
                      <a:pt x="26" y="218"/>
                    </a:lnTo>
                    <a:lnTo>
                      <a:pt x="54" y="212"/>
                    </a:lnTo>
                    <a:lnTo>
                      <a:pt x="100" y="210"/>
                    </a:lnTo>
                    <a:lnTo>
                      <a:pt x="172" y="215"/>
                    </a:lnTo>
                    <a:lnTo>
                      <a:pt x="322" y="218"/>
                    </a:lnTo>
                    <a:lnTo>
                      <a:pt x="420" y="210"/>
                    </a:lnTo>
                    <a:lnTo>
                      <a:pt x="452" y="215"/>
                    </a:lnTo>
                    <a:lnTo>
                      <a:pt x="473" y="213"/>
                    </a:lnTo>
                    <a:lnTo>
                      <a:pt x="506" y="218"/>
                    </a:lnTo>
                    <a:lnTo>
                      <a:pt x="512" y="218"/>
                    </a:lnTo>
                    <a:lnTo>
                      <a:pt x="573" y="219"/>
                    </a:lnTo>
                    <a:lnTo>
                      <a:pt x="603" y="218"/>
                    </a:lnTo>
                    <a:lnTo>
                      <a:pt x="621" y="213"/>
                    </a:lnTo>
                    <a:lnTo>
                      <a:pt x="703" y="210"/>
                    </a:lnTo>
                    <a:lnTo>
                      <a:pt x="708" y="210"/>
                    </a:lnTo>
                    <a:lnTo>
                      <a:pt x="738" y="210"/>
                    </a:lnTo>
                    <a:lnTo>
                      <a:pt x="788" y="218"/>
                    </a:lnTo>
                    <a:lnTo>
                      <a:pt x="827" y="219"/>
                    </a:lnTo>
                    <a:lnTo>
                      <a:pt x="832" y="219"/>
                    </a:lnTo>
                    <a:lnTo>
                      <a:pt x="864" y="223"/>
                    </a:lnTo>
                    <a:lnTo>
                      <a:pt x="885" y="215"/>
                    </a:lnTo>
                    <a:lnTo>
                      <a:pt x="891" y="218"/>
                    </a:lnTo>
                    <a:lnTo>
                      <a:pt x="955" y="213"/>
                    </a:lnTo>
                    <a:lnTo>
                      <a:pt x="960" y="210"/>
                    </a:lnTo>
                    <a:lnTo>
                      <a:pt x="976" y="215"/>
                    </a:lnTo>
                    <a:lnTo>
                      <a:pt x="999" y="218"/>
                    </a:lnTo>
                    <a:lnTo>
                      <a:pt x="1005" y="218"/>
                    </a:lnTo>
                    <a:lnTo>
                      <a:pt x="1037" y="213"/>
                    </a:lnTo>
                    <a:lnTo>
                      <a:pt x="1056" y="210"/>
                    </a:lnTo>
                    <a:lnTo>
                      <a:pt x="1062" y="210"/>
                    </a:lnTo>
                    <a:lnTo>
                      <a:pt x="1079" y="210"/>
                    </a:lnTo>
                    <a:lnTo>
                      <a:pt x="1105" y="210"/>
                    </a:lnTo>
                    <a:lnTo>
                      <a:pt x="1111" y="209"/>
                    </a:lnTo>
                    <a:lnTo>
                      <a:pt x="1129" y="215"/>
                    </a:lnTo>
                    <a:lnTo>
                      <a:pt x="1148" y="219"/>
                    </a:lnTo>
                    <a:lnTo>
                      <a:pt x="1154" y="219"/>
                    </a:lnTo>
                    <a:lnTo>
                      <a:pt x="1193" y="210"/>
                    </a:lnTo>
                    <a:lnTo>
                      <a:pt x="1211" y="213"/>
                    </a:lnTo>
                    <a:lnTo>
                      <a:pt x="1229" y="218"/>
                    </a:lnTo>
                    <a:lnTo>
                      <a:pt x="1233" y="215"/>
                    </a:lnTo>
                    <a:lnTo>
                      <a:pt x="1282" y="213"/>
                    </a:lnTo>
                    <a:lnTo>
                      <a:pt x="1299" y="212"/>
                    </a:lnTo>
                    <a:lnTo>
                      <a:pt x="1296" y="187"/>
                    </a:lnTo>
                    <a:lnTo>
                      <a:pt x="1283" y="169"/>
                    </a:lnTo>
                    <a:lnTo>
                      <a:pt x="1268" y="155"/>
                    </a:lnTo>
                    <a:lnTo>
                      <a:pt x="1246" y="140"/>
                    </a:lnTo>
                    <a:lnTo>
                      <a:pt x="1232" y="146"/>
                    </a:lnTo>
                    <a:lnTo>
                      <a:pt x="1226" y="145"/>
                    </a:lnTo>
                    <a:lnTo>
                      <a:pt x="1158" y="132"/>
                    </a:lnTo>
                    <a:lnTo>
                      <a:pt x="1119" y="117"/>
                    </a:lnTo>
                    <a:lnTo>
                      <a:pt x="1076" y="103"/>
                    </a:lnTo>
                    <a:lnTo>
                      <a:pt x="1070" y="103"/>
                    </a:lnTo>
                    <a:lnTo>
                      <a:pt x="1030" y="103"/>
                    </a:lnTo>
                    <a:lnTo>
                      <a:pt x="1008" y="113"/>
                    </a:lnTo>
                    <a:lnTo>
                      <a:pt x="974" y="122"/>
                    </a:lnTo>
                    <a:lnTo>
                      <a:pt x="942" y="132"/>
                    </a:lnTo>
                    <a:lnTo>
                      <a:pt x="905" y="131"/>
                    </a:lnTo>
                    <a:lnTo>
                      <a:pt x="878" y="126"/>
                    </a:lnTo>
                    <a:lnTo>
                      <a:pt x="873" y="126"/>
                    </a:lnTo>
                    <a:lnTo>
                      <a:pt x="827" y="117"/>
                    </a:lnTo>
                    <a:lnTo>
                      <a:pt x="787" y="103"/>
                    </a:lnTo>
                    <a:lnTo>
                      <a:pt x="761" y="99"/>
                    </a:lnTo>
                    <a:lnTo>
                      <a:pt x="743" y="85"/>
                    </a:lnTo>
                    <a:lnTo>
                      <a:pt x="721" y="80"/>
                    </a:lnTo>
                    <a:lnTo>
                      <a:pt x="702" y="67"/>
                    </a:lnTo>
                    <a:lnTo>
                      <a:pt x="695" y="38"/>
                    </a:lnTo>
                    <a:lnTo>
                      <a:pt x="718" y="16"/>
                    </a:lnTo>
                    <a:lnTo>
                      <a:pt x="687" y="25"/>
                    </a:lnTo>
                    <a:lnTo>
                      <a:pt x="645" y="24"/>
                    </a:lnTo>
                    <a:lnTo>
                      <a:pt x="614" y="25"/>
                    </a:lnTo>
                    <a:lnTo>
                      <a:pt x="575" y="16"/>
                    </a:lnTo>
                    <a:lnTo>
                      <a:pt x="537" y="0"/>
                    </a:lnTo>
                    <a:lnTo>
                      <a:pt x="566" y="29"/>
                    </a:lnTo>
                    <a:lnTo>
                      <a:pt x="575" y="51"/>
                    </a:lnTo>
                    <a:lnTo>
                      <a:pt x="573" y="68"/>
                    </a:lnTo>
                    <a:lnTo>
                      <a:pt x="560" y="87"/>
                    </a:lnTo>
                    <a:lnTo>
                      <a:pt x="531" y="97"/>
                    </a:lnTo>
                    <a:lnTo>
                      <a:pt x="503" y="96"/>
                    </a:lnTo>
                    <a:lnTo>
                      <a:pt x="477" y="100"/>
                    </a:lnTo>
                    <a:lnTo>
                      <a:pt x="451" y="106"/>
                    </a:lnTo>
                    <a:lnTo>
                      <a:pt x="413" y="122"/>
                    </a:lnTo>
                    <a:lnTo>
                      <a:pt x="389" y="129"/>
                    </a:lnTo>
                    <a:lnTo>
                      <a:pt x="361" y="119"/>
                    </a:lnTo>
                    <a:lnTo>
                      <a:pt x="331" y="122"/>
                    </a:lnTo>
                    <a:lnTo>
                      <a:pt x="306" y="135"/>
                    </a:lnTo>
                    <a:lnTo>
                      <a:pt x="288" y="128"/>
                    </a:lnTo>
                    <a:lnTo>
                      <a:pt x="261" y="134"/>
                    </a:lnTo>
                    <a:lnTo>
                      <a:pt x="233" y="131"/>
                    </a:lnTo>
                    <a:lnTo>
                      <a:pt x="203" y="142"/>
                    </a:lnTo>
                    <a:lnTo>
                      <a:pt x="197" y="142"/>
                    </a:lnTo>
                    <a:lnTo>
                      <a:pt x="187" y="140"/>
                    </a:lnTo>
                    <a:lnTo>
                      <a:pt x="158" y="132"/>
                    </a:lnTo>
                    <a:lnTo>
                      <a:pt x="143" y="126"/>
                    </a:lnTo>
                    <a:lnTo>
                      <a:pt x="118" y="134"/>
                    </a:lnTo>
                    <a:lnTo>
                      <a:pt x="97" y="143"/>
                    </a:lnTo>
                  </a:path>
                </a:pathLst>
              </a:custGeom>
              <a:gradFill rotWithShape="0">
                <a:gsLst>
                  <a:gs pos="0">
                    <a:srgbClr val="1C1C1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auto">
              <a:xfrm>
                <a:off x="2960" y="310"/>
                <a:ext cx="559" cy="184"/>
              </a:xfrm>
              <a:custGeom>
                <a:avLst/>
                <a:gdLst/>
                <a:ahLst/>
                <a:cxnLst>
                  <a:cxn ang="0">
                    <a:pos x="558" y="183"/>
                  </a:cxn>
                  <a:cxn ang="0">
                    <a:pos x="550" y="153"/>
                  </a:cxn>
                  <a:cxn ang="0">
                    <a:pos x="539" y="133"/>
                  </a:cxn>
                  <a:cxn ang="0">
                    <a:pos x="505" y="111"/>
                  </a:cxn>
                  <a:cxn ang="0">
                    <a:pos x="447" y="88"/>
                  </a:cxn>
                  <a:cxn ang="0">
                    <a:pos x="404" y="81"/>
                  </a:cxn>
                  <a:cxn ang="0">
                    <a:pos x="367" y="74"/>
                  </a:cxn>
                  <a:cxn ang="0">
                    <a:pos x="310" y="69"/>
                  </a:cxn>
                  <a:cxn ang="0">
                    <a:pos x="265" y="60"/>
                  </a:cxn>
                  <a:cxn ang="0">
                    <a:pos x="224" y="54"/>
                  </a:cxn>
                  <a:cxn ang="0">
                    <a:pos x="182" y="49"/>
                  </a:cxn>
                  <a:cxn ang="0">
                    <a:pos x="134" y="43"/>
                  </a:cxn>
                  <a:cxn ang="0">
                    <a:pos x="64" y="42"/>
                  </a:cxn>
                  <a:cxn ang="0">
                    <a:pos x="66" y="44"/>
                  </a:cxn>
                  <a:cxn ang="0">
                    <a:pos x="29" y="41"/>
                  </a:cxn>
                  <a:cxn ang="0">
                    <a:pos x="17" y="27"/>
                  </a:cxn>
                  <a:cxn ang="0">
                    <a:pos x="21" y="0"/>
                  </a:cxn>
                  <a:cxn ang="0">
                    <a:pos x="1" y="24"/>
                  </a:cxn>
                  <a:cxn ang="0">
                    <a:pos x="0" y="40"/>
                  </a:cxn>
                  <a:cxn ang="0">
                    <a:pos x="21" y="52"/>
                  </a:cxn>
                  <a:cxn ang="0">
                    <a:pos x="66" y="57"/>
                  </a:cxn>
                  <a:cxn ang="0">
                    <a:pos x="140" y="60"/>
                  </a:cxn>
                  <a:cxn ang="0">
                    <a:pos x="220" y="70"/>
                  </a:cxn>
                  <a:cxn ang="0">
                    <a:pos x="283" y="80"/>
                  </a:cxn>
                  <a:cxn ang="0">
                    <a:pos x="356" y="90"/>
                  </a:cxn>
                  <a:cxn ang="0">
                    <a:pos x="417" y="100"/>
                  </a:cxn>
                  <a:cxn ang="0">
                    <a:pos x="461" y="109"/>
                  </a:cxn>
                  <a:cxn ang="0">
                    <a:pos x="498" y="128"/>
                  </a:cxn>
                  <a:cxn ang="0">
                    <a:pos x="525" y="140"/>
                  </a:cxn>
                  <a:cxn ang="0">
                    <a:pos x="541" y="164"/>
                  </a:cxn>
                  <a:cxn ang="0">
                    <a:pos x="558" y="183"/>
                  </a:cxn>
                </a:cxnLst>
                <a:rect l="0" t="0" r="r" b="b"/>
                <a:pathLst>
                  <a:path w="559" h="184">
                    <a:moveTo>
                      <a:pt x="558" y="183"/>
                    </a:moveTo>
                    <a:lnTo>
                      <a:pt x="550" y="153"/>
                    </a:lnTo>
                    <a:lnTo>
                      <a:pt x="539" y="133"/>
                    </a:lnTo>
                    <a:lnTo>
                      <a:pt x="505" y="111"/>
                    </a:lnTo>
                    <a:lnTo>
                      <a:pt x="447" y="88"/>
                    </a:lnTo>
                    <a:lnTo>
                      <a:pt x="404" y="81"/>
                    </a:lnTo>
                    <a:lnTo>
                      <a:pt x="367" y="74"/>
                    </a:lnTo>
                    <a:lnTo>
                      <a:pt x="310" y="69"/>
                    </a:lnTo>
                    <a:lnTo>
                      <a:pt x="265" y="60"/>
                    </a:lnTo>
                    <a:lnTo>
                      <a:pt x="224" y="54"/>
                    </a:lnTo>
                    <a:lnTo>
                      <a:pt x="182" y="49"/>
                    </a:lnTo>
                    <a:lnTo>
                      <a:pt x="134" y="43"/>
                    </a:lnTo>
                    <a:lnTo>
                      <a:pt x="64" y="42"/>
                    </a:lnTo>
                    <a:lnTo>
                      <a:pt x="66" y="44"/>
                    </a:lnTo>
                    <a:lnTo>
                      <a:pt x="29" y="41"/>
                    </a:lnTo>
                    <a:lnTo>
                      <a:pt x="17" y="27"/>
                    </a:lnTo>
                    <a:lnTo>
                      <a:pt x="21" y="0"/>
                    </a:lnTo>
                    <a:lnTo>
                      <a:pt x="1" y="24"/>
                    </a:lnTo>
                    <a:lnTo>
                      <a:pt x="0" y="40"/>
                    </a:lnTo>
                    <a:lnTo>
                      <a:pt x="21" y="52"/>
                    </a:lnTo>
                    <a:lnTo>
                      <a:pt x="66" y="57"/>
                    </a:lnTo>
                    <a:lnTo>
                      <a:pt x="140" y="60"/>
                    </a:lnTo>
                    <a:lnTo>
                      <a:pt x="220" y="70"/>
                    </a:lnTo>
                    <a:lnTo>
                      <a:pt x="283" y="80"/>
                    </a:lnTo>
                    <a:lnTo>
                      <a:pt x="356" y="90"/>
                    </a:lnTo>
                    <a:lnTo>
                      <a:pt x="417" y="100"/>
                    </a:lnTo>
                    <a:lnTo>
                      <a:pt x="461" y="109"/>
                    </a:lnTo>
                    <a:lnTo>
                      <a:pt x="498" y="128"/>
                    </a:lnTo>
                    <a:lnTo>
                      <a:pt x="525" y="140"/>
                    </a:lnTo>
                    <a:lnTo>
                      <a:pt x="541" y="164"/>
                    </a:lnTo>
                    <a:lnTo>
                      <a:pt x="558" y="183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20" name="Freeform 18"/>
          <p:cNvSpPr>
            <a:spLocks/>
          </p:cNvSpPr>
          <p:nvPr/>
        </p:nvSpPr>
        <p:spPr bwMode="auto">
          <a:xfrm>
            <a:off x="273050" y="796925"/>
            <a:ext cx="806450" cy="717550"/>
          </a:xfrm>
          <a:custGeom>
            <a:avLst/>
            <a:gdLst/>
            <a:ahLst/>
            <a:cxnLst>
              <a:cxn ang="0">
                <a:pos x="129" y="376"/>
              </a:cxn>
              <a:cxn ang="0">
                <a:pos x="272" y="427"/>
              </a:cxn>
              <a:cxn ang="0">
                <a:pos x="313" y="451"/>
              </a:cxn>
              <a:cxn ang="0">
                <a:pos x="333" y="449"/>
              </a:cxn>
              <a:cxn ang="0">
                <a:pos x="348" y="376"/>
              </a:cxn>
              <a:cxn ang="0">
                <a:pos x="365" y="332"/>
              </a:cxn>
              <a:cxn ang="0">
                <a:pos x="382" y="262"/>
              </a:cxn>
              <a:cxn ang="0">
                <a:pos x="394" y="221"/>
              </a:cxn>
              <a:cxn ang="0">
                <a:pos x="409" y="181"/>
              </a:cxn>
              <a:cxn ang="0">
                <a:pos x="423" y="133"/>
              </a:cxn>
              <a:cxn ang="0">
                <a:pos x="445" y="98"/>
              </a:cxn>
              <a:cxn ang="0">
                <a:pos x="469" y="48"/>
              </a:cxn>
              <a:cxn ang="0">
                <a:pos x="507" y="0"/>
              </a:cxn>
              <a:cxn ang="0">
                <a:pos x="25" y="335"/>
              </a:cxn>
              <a:cxn ang="0">
                <a:pos x="0" y="358"/>
              </a:cxn>
              <a:cxn ang="0">
                <a:pos x="76" y="360"/>
              </a:cxn>
              <a:cxn ang="0">
                <a:pos x="129" y="376"/>
              </a:cxn>
            </a:cxnLst>
            <a:rect l="0" t="0" r="r" b="b"/>
            <a:pathLst>
              <a:path w="508" h="452">
                <a:moveTo>
                  <a:pt x="129" y="376"/>
                </a:moveTo>
                <a:lnTo>
                  <a:pt x="272" y="427"/>
                </a:lnTo>
                <a:lnTo>
                  <a:pt x="313" y="451"/>
                </a:lnTo>
                <a:lnTo>
                  <a:pt x="333" y="449"/>
                </a:lnTo>
                <a:lnTo>
                  <a:pt x="348" y="376"/>
                </a:lnTo>
                <a:lnTo>
                  <a:pt x="365" y="332"/>
                </a:lnTo>
                <a:lnTo>
                  <a:pt x="382" y="262"/>
                </a:lnTo>
                <a:lnTo>
                  <a:pt x="394" y="221"/>
                </a:lnTo>
                <a:lnTo>
                  <a:pt x="409" y="181"/>
                </a:lnTo>
                <a:lnTo>
                  <a:pt x="423" y="133"/>
                </a:lnTo>
                <a:lnTo>
                  <a:pt x="445" y="98"/>
                </a:lnTo>
                <a:lnTo>
                  <a:pt x="469" y="48"/>
                </a:lnTo>
                <a:lnTo>
                  <a:pt x="507" y="0"/>
                </a:lnTo>
                <a:lnTo>
                  <a:pt x="25" y="335"/>
                </a:lnTo>
                <a:lnTo>
                  <a:pt x="0" y="358"/>
                </a:lnTo>
                <a:lnTo>
                  <a:pt x="76" y="360"/>
                </a:lnTo>
                <a:lnTo>
                  <a:pt x="129" y="376"/>
                </a:lnTo>
              </a:path>
            </a:pathLst>
          </a:custGeom>
          <a:solidFill>
            <a:schemeClr val="bg2">
              <a:alpha val="50000"/>
            </a:scheme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1" name="Freeform 19"/>
          <p:cNvSpPr>
            <a:spLocks/>
          </p:cNvSpPr>
          <p:nvPr/>
        </p:nvSpPr>
        <p:spPr bwMode="auto">
          <a:xfrm>
            <a:off x="255588" y="654050"/>
            <a:ext cx="984250" cy="766763"/>
          </a:xfrm>
          <a:custGeom>
            <a:avLst/>
            <a:gdLst/>
            <a:ahLst/>
            <a:cxnLst>
              <a:cxn ang="0">
                <a:pos x="0" y="477"/>
              </a:cxn>
              <a:cxn ang="0">
                <a:pos x="13" y="452"/>
              </a:cxn>
              <a:cxn ang="0">
                <a:pos x="56" y="422"/>
              </a:cxn>
              <a:cxn ang="0">
                <a:pos x="619" y="0"/>
              </a:cxn>
              <a:cxn ang="0">
                <a:pos x="425" y="184"/>
              </a:cxn>
              <a:cxn ang="0">
                <a:pos x="329" y="336"/>
              </a:cxn>
              <a:cxn ang="0">
                <a:pos x="268" y="482"/>
              </a:cxn>
              <a:cxn ang="0">
                <a:pos x="197" y="449"/>
              </a:cxn>
              <a:cxn ang="0">
                <a:pos x="119" y="425"/>
              </a:cxn>
              <a:cxn ang="0">
                <a:pos x="70" y="429"/>
              </a:cxn>
              <a:cxn ang="0">
                <a:pos x="28" y="440"/>
              </a:cxn>
              <a:cxn ang="0">
                <a:pos x="0" y="477"/>
              </a:cxn>
            </a:cxnLst>
            <a:rect l="0" t="0" r="r" b="b"/>
            <a:pathLst>
              <a:path w="620" h="483">
                <a:moveTo>
                  <a:pt x="0" y="477"/>
                </a:moveTo>
                <a:lnTo>
                  <a:pt x="13" y="452"/>
                </a:lnTo>
                <a:lnTo>
                  <a:pt x="56" y="422"/>
                </a:lnTo>
                <a:lnTo>
                  <a:pt x="619" y="0"/>
                </a:lnTo>
                <a:lnTo>
                  <a:pt x="425" y="184"/>
                </a:lnTo>
                <a:lnTo>
                  <a:pt x="329" y="336"/>
                </a:lnTo>
                <a:lnTo>
                  <a:pt x="268" y="482"/>
                </a:lnTo>
                <a:lnTo>
                  <a:pt x="197" y="449"/>
                </a:lnTo>
                <a:lnTo>
                  <a:pt x="119" y="425"/>
                </a:lnTo>
                <a:lnTo>
                  <a:pt x="70" y="429"/>
                </a:lnTo>
                <a:lnTo>
                  <a:pt x="28" y="440"/>
                </a:lnTo>
                <a:lnTo>
                  <a:pt x="0" y="477"/>
                </a:lnTo>
              </a:path>
            </a:pathLst>
          </a:custGeom>
          <a:solidFill>
            <a:srgbClr val="FFFFFF">
              <a:alpha val="50000"/>
            </a:srgb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37239" name="Rectangle 2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  <a:ln w="12700" cap="sq">
            <a:headEnd type="none" w="sm" len="sm"/>
            <a:tailEnd type="none" w="sm" len="sm"/>
          </a:ln>
        </p:spPr>
        <p:txBody>
          <a:bodyPr lIns="91440" tIns="45720" rIns="91440" bIns="45720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37240" name="Rectangle 2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  <a:ln w="12700" cap="sq">
            <a:headEnd type="none" w="sm" len="sm"/>
            <a:tailEnd type="none" w="sm" len="sm"/>
          </a:ln>
        </p:spPr>
        <p:txBody>
          <a:bodyPr lIns="91440" tIns="45720" rIns="91440" bIns="45720"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22" name="Rectangle 20"/>
          <p:cNvSpPr>
            <a:spLocks noGrp="1" noChangeArrowheads="1"/>
          </p:cNvSpPr>
          <p:nvPr>
            <p:ph type="dt" sz="quarter" idx="10"/>
          </p:nvPr>
        </p:nvSpPr>
        <p:spPr>
          <a:xfrm>
            <a:off x="681038" y="6067425"/>
            <a:ext cx="2300287" cy="393700"/>
          </a:xfrm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06.04.2015</a:t>
            </a:fld>
            <a:endParaRPr lang="ru-RU"/>
          </a:p>
        </p:txBody>
      </p:sp>
      <p:sp>
        <p:nvSpPr>
          <p:cNvPr id="23" name="Rectangle 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08325" y="6067425"/>
            <a:ext cx="3124200" cy="3937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4" name="Rectangle 22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72225" y="6067425"/>
            <a:ext cx="2311400" cy="393700"/>
          </a:xfrm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06.04.2015</a:t>
            </a:fld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38913" y="1216025"/>
            <a:ext cx="2020887" cy="47275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3075" y="1216025"/>
            <a:ext cx="5913438" cy="47275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06.04.2015</a:t>
            </a:fld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048000"/>
            <a:ext cx="6400800" cy="685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ru-RU"/>
              <a:t>МОУ "Лицей № 38" г. Белгорода, Зюзюкина Н. В., Данькова Н. В.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947EDFFE-160F-43C1-B18D-18766188F2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"Лицей № 38" г. Белгорода, Зюзюкина Н. В., Данькова Н. В.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98519-0A64-4AEE-AC9A-64CD79F4FA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"Лицей № 38" г. Белгорода, Зюзюкина Н. В., Данькова Н. В.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2C143A-04DE-4BA1-8EDA-E3DDB75C5F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"Лицей № 38" г. Белгорода, Зюзюкина Н. В., Данькова Н. В.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BE0B4-D8E6-4795-8F8F-4561CBD843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"Лицей № 38" г. Белгорода, Зюзюкина Н. В., Данькова Н. В.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DB448-752E-408F-939A-FB43315CE7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"Лицей № 38" г. Белгорода, Зюзюкина Н. В., Данькова Н. В.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22BCC-0D88-4CB9-AD37-F4FB9E115A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"Лицей № 38" г. Белгорода, Зюзюкина Н. В., Данькова Н. В.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D16686-4D0A-42EF-A0B2-C91DFC64AA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"Лицей № 38" г. Белгорода, Зюзюкина Н. В., Данькова Н. В.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B4B4D-027E-4080-8A87-20475A1CB7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06.04.2015</a:t>
            </a:fld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"Лицей № 38" г. Белгорода, Зюзюкина Н. В., Данькова Н. В.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B6F0BB-0F5A-4102-9853-A5B855FB87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"Лицей № 38" г. Белгорода, Зюзюкина Н. В., Данькова Н. В.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9852C9-F695-4E95-892A-F5ADEBA0FA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"Лицей № 38" г. Белгорода, Зюзюкина Н. В., Данькова Н. В.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840A6-CF48-46B3-883F-6ED202BE5B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06.04.2015</a:t>
            </a:fld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2441575"/>
            <a:ext cx="3956050" cy="3502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03750" y="2441575"/>
            <a:ext cx="3956050" cy="3502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06.04.2015</a:t>
            </a:fld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06.04.2015</a:t>
            </a:fld>
            <a:endParaRPr lang="ru-RU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06.04.2015</a:t>
            </a:fld>
            <a:endParaRPr lang="ru-RU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06.04.2015</a:t>
            </a:fld>
            <a:endParaRPr lang="ru-RU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06.04.2015</a:t>
            </a:fld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06.04.2015</a:t>
            </a:fld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46050" y="0"/>
            <a:ext cx="8772525" cy="6726238"/>
            <a:chOff x="92" y="0"/>
            <a:chExt cx="5526" cy="4237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92" y="409"/>
              <a:ext cx="5526" cy="3828"/>
              <a:chOff x="92" y="409"/>
              <a:chExt cx="5526" cy="3828"/>
            </a:xfrm>
          </p:grpSpPr>
          <p:sp>
            <p:nvSpPr>
              <p:cNvPr id="136196" name="Freeform 4"/>
              <p:cNvSpPr>
                <a:spLocks/>
              </p:cNvSpPr>
              <p:nvPr/>
            </p:nvSpPr>
            <p:spPr bwMode="auto">
              <a:xfrm>
                <a:off x="92" y="409"/>
                <a:ext cx="5526" cy="3828"/>
              </a:xfrm>
              <a:custGeom>
                <a:avLst/>
                <a:gdLst/>
                <a:ahLst/>
                <a:cxnLst>
                  <a:cxn ang="0">
                    <a:pos x="684" y="3"/>
                  </a:cxn>
                  <a:cxn ang="0">
                    <a:pos x="708" y="2"/>
                  </a:cxn>
                  <a:cxn ang="0">
                    <a:pos x="5523" y="0"/>
                  </a:cxn>
                  <a:cxn ang="0">
                    <a:pos x="5525" y="3827"/>
                  </a:cxn>
                  <a:cxn ang="0">
                    <a:pos x="0" y="3827"/>
                  </a:cxn>
                  <a:cxn ang="0">
                    <a:pos x="7" y="577"/>
                  </a:cxn>
                  <a:cxn ang="0">
                    <a:pos x="9" y="544"/>
                  </a:cxn>
                  <a:cxn ang="0">
                    <a:pos x="14" y="516"/>
                  </a:cxn>
                  <a:cxn ang="0">
                    <a:pos x="22" y="490"/>
                  </a:cxn>
                  <a:cxn ang="0">
                    <a:pos x="35" y="470"/>
                  </a:cxn>
                  <a:cxn ang="0">
                    <a:pos x="51" y="456"/>
                  </a:cxn>
                  <a:cxn ang="0">
                    <a:pos x="64" y="446"/>
                  </a:cxn>
                  <a:cxn ang="0">
                    <a:pos x="594" y="52"/>
                  </a:cxn>
                  <a:cxn ang="0">
                    <a:pos x="630" y="26"/>
                  </a:cxn>
                  <a:cxn ang="0">
                    <a:pos x="654" y="9"/>
                  </a:cxn>
                  <a:cxn ang="0">
                    <a:pos x="684" y="3"/>
                  </a:cxn>
                </a:cxnLst>
                <a:rect l="0" t="0" r="r" b="b"/>
                <a:pathLst>
                  <a:path w="5526" h="3828">
                    <a:moveTo>
                      <a:pt x="684" y="3"/>
                    </a:moveTo>
                    <a:lnTo>
                      <a:pt x="708" y="2"/>
                    </a:lnTo>
                    <a:lnTo>
                      <a:pt x="5523" y="0"/>
                    </a:lnTo>
                    <a:lnTo>
                      <a:pt x="5525" y="3827"/>
                    </a:lnTo>
                    <a:lnTo>
                      <a:pt x="0" y="3827"/>
                    </a:lnTo>
                    <a:lnTo>
                      <a:pt x="7" y="577"/>
                    </a:lnTo>
                    <a:lnTo>
                      <a:pt x="9" y="544"/>
                    </a:lnTo>
                    <a:lnTo>
                      <a:pt x="14" y="516"/>
                    </a:lnTo>
                    <a:lnTo>
                      <a:pt x="22" y="490"/>
                    </a:lnTo>
                    <a:lnTo>
                      <a:pt x="35" y="470"/>
                    </a:lnTo>
                    <a:lnTo>
                      <a:pt x="51" y="456"/>
                    </a:lnTo>
                    <a:lnTo>
                      <a:pt x="64" y="446"/>
                    </a:lnTo>
                    <a:lnTo>
                      <a:pt x="594" y="52"/>
                    </a:lnTo>
                    <a:lnTo>
                      <a:pt x="630" y="26"/>
                    </a:lnTo>
                    <a:lnTo>
                      <a:pt x="654" y="9"/>
                    </a:lnTo>
                    <a:lnTo>
                      <a:pt x="684" y="3"/>
                    </a:lnTo>
                  </a:path>
                </a:pathLst>
              </a:custGeom>
              <a:solidFill>
                <a:srgbClr val="FFFF99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>
                <a:off x="119" y="427"/>
                <a:ext cx="620" cy="565"/>
                <a:chOff x="119" y="427"/>
                <a:chExt cx="620" cy="565"/>
              </a:xfrm>
            </p:grpSpPr>
            <p:sp>
              <p:nvSpPr>
                <p:cNvPr id="136198" name="Freeform 6"/>
                <p:cNvSpPr>
                  <a:spLocks/>
                </p:cNvSpPr>
                <p:nvPr/>
              </p:nvSpPr>
              <p:spPr bwMode="auto">
                <a:xfrm>
                  <a:off x="127" y="459"/>
                  <a:ext cx="580" cy="533"/>
                </a:xfrm>
                <a:custGeom>
                  <a:avLst/>
                  <a:gdLst/>
                  <a:ahLst/>
                  <a:cxnLst>
                    <a:cxn ang="0">
                      <a:pos x="154" y="440"/>
                    </a:cxn>
                    <a:cxn ang="0">
                      <a:pos x="323" y="493"/>
                    </a:cxn>
                    <a:cxn ang="0">
                      <a:pos x="372" y="517"/>
                    </a:cxn>
                    <a:cxn ang="0">
                      <a:pos x="411" y="532"/>
                    </a:cxn>
                    <a:cxn ang="0">
                      <a:pos x="411" y="497"/>
                    </a:cxn>
                    <a:cxn ang="0">
                      <a:pos x="415" y="440"/>
                    </a:cxn>
                    <a:cxn ang="0">
                      <a:pos x="425" y="395"/>
                    </a:cxn>
                    <a:cxn ang="0">
                      <a:pos x="441" y="326"/>
                    </a:cxn>
                    <a:cxn ang="0">
                      <a:pos x="457" y="276"/>
                    </a:cxn>
                    <a:cxn ang="0">
                      <a:pos x="474" y="240"/>
                    </a:cxn>
                    <a:cxn ang="0">
                      <a:pos x="488" y="190"/>
                    </a:cxn>
                    <a:cxn ang="0">
                      <a:pos x="504" y="149"/>
                    </a:cxn>
                    <a:cxn ang="0">
                      <a:pos x="525" y="102"/>
                    </a:cxn>
                    <a:cxn ang="0">
                      <a:pos x="579" y="0"/>
                    </a:cxn>
                    <a:cxn ang="0">
                      <a:pos x="28" y="398"/>
                    </a:cxn>
                    <a:cxn ang="0">
                      <a:pos x="0" y="420"/>
                    </a:cxn>
                    <a:cxn ang="0">
                      <a:pos x="90" y="423"/>
                    </a:cxn>
                    <a:cxn ang="0">
                      <a:pos x="154" y="440"/>
                    </a:cxn>
                  </a:cxnLst>
                  <a:rect l="0" t="0" r="r" b="b"/>
                  <a:pathLst>
                    <a:path w="580" h="533">
                      <a:moveTo>
                        <a:pt x="154" y="440"/>
                      </a:moveTo>
                      <a:lnTo>
                        <a:pt x="323" y="493"/>
                      </a:lnTo>
                      <a:lnTo>
                        <a:pt x="372" y="517"/>
                      </a:lnTo>
                      <a:lnTo>
                        <a:pt x="411" y="532"/>
                      </a:lnTo>
                      <a:lnTo>
                        <a:pt x="411" y="497"/>
                      </a:lnTo>
                      <a:lnTo>
                        <a:pt x="415" y="440"/>
                      </a:lnTo>
                      <a:lnTo>
                        <a:pt x="425" y="395"/>
                      </a:lnTo>
                      <a:lnTo>
                        <a:pt x="441" y="326"/>
                      </a:lnTo>
                      <a:lnTo>
                        <a:pt x="457" y="276"/>
                      </a:lnTo>
                      <a:lnTo>
                        <a:pt x="474" y="240"/>
                      </a:lnTo>
                      <a:lnTo>
                        <a:pt x="488" y="190"/>
                      </a:lnTo>
                      <a:lnTo>
                        <a:pt x="504" y="149"/>
                      </a:lnTo>
                      <a:lnTo>
                        <a:pt x="525" y="102"/>
                      </a:lnTo>
                      <a:lnTo>
                        <a:pt x="579" y="0"/>
                      </a:lnTo>
                      <a:lnTo>
                        <a:pt x="28" y="398"/>
                      </a:lnTo>
                      <a:lnTo>
                        <a:pt x="0" y="420"/>
                      </a:lnTo>
                      <a:lnTo>
                        <a:pt x="90" y="423"/>
                      </a:lnTo>
                      <a:lnTo>
                        <a:pt x="154" y="44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36199" name="Freeform 7"/>
                <p:cNvSpPr>
                  <a:spLocks/>
                </p:cNvSpPr>
                <p:nvPr/>
              </p:nvSpPr>
              <p:spPr bwMode="auto">
                <a:xfrm>
                  <a:off x="119" y="427"/>
                  <a:ext cx="620" cy="473"/>
                </a:xfrm>
                <a:custGeom>
                  <a:avLst/>
                  <a:gdLst/>
                  <a:ahLst/>
                  <a:cxnLst>
                    <a:cxn ang="0">
                      <a:pos x="0" y="472"/>
                    </a:cxn>
                    <a:cxn ang="0">
                      <a:pos x="15" y="445"/>
                    </a:cxn>
                    <a:cxn ang="0">
                      <a:pos x="61" y="411"/>
                    </a:cxn>
                    <a:cxn ang="0">
                      <a:pos x="619" y="0"/>
                    </a:cxn>
                    <a:cxn ang="0">
                      <a:pos x="466" y="153"/>
                    </a:cxn>
                    <a:cxn ang="0">
                      <a:pos x="366" y="315"/>
                    </a:cxn>
                    <a:cxn ang="0">
                      <a:pos x="301" y="467"/>
                    </a:cxn>
                    <a:cxn ang="0">
                      <a:pos x="222" y="435"/>
                    </a:cxn>
                    <a:cxn ang="0">
                      <a:pos x="132" y="413"/>
                    </a:cxn>
                    <a:cxn ang="0">
                      <a:pos x="76" y="420"/>
                    </a:cxn>
                    <a:cxn ang="0">
                      <a:pos x="30" y="432"/>
                    </a:cxn>
                    <a:cxn ang="0">
                      <a:pos x="0" y="472"/>
                    </a:cxn>
                  </a:cxnLst>
                  <a:rect l="0" t="0" r="r" b="b"/>
                  <a:pathLst>
                    <a:path w="620" h="473">
                      <a:moveTo>
                        <a:pt x="0" y="472"/>
                      </a:moveTo>
                      <a:lnTo>
                        <a:pt x="15" y="445"/>
                      </a:lnTo>
                      <a:lnTo>
                        <a:pt x="61" y="411"/>
                      </a:lnTo>
                      <a:lnTo>
                        <a:pt x="619" y="0"/>
                      </a:lnTo>
                      <a:lnTo>
                        <a:pt x="466" y="153"/>
                      </a:lnTo>
                      <a:lnTo>
                        <a:pt x="366" y="315"/>
                      </a:lnTo>
                      <a:lnTo>
                        <a:pt x="301" y="467"/>
                      </a:lnTo>
                      <a:lnTo>
                        <a:pt x="222" y="435"/>
                      </a:lnTo>
                      <a:lnTo>
                        <a:pt x="132" y="413"/>
                      </a:lnTo>
                      <a:lnTo>
                        <a:pt x="76" y="420"/>
                      </a:lnTo>
                      <a:lnTo>
                        <a:pt x="30" y="432"/>
                      </a:lnTo>
                      <a:lnTo>
                        <a:pt x="0" y="472"/>
                      </a:lnTo>
                    </a:path>
                  </a:pathLst>
                </a:custGeom>
                <a:solidFill>
                  <a:srgbClr val="FFFFFF">
                    <a:alpha val="50000"/>
                  </a:srgbClr>
                </a:soli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grpSp>
          <p:nvGrpSpPr>
            <p:cNvPr id="5" name="Group 8"/>
            <p:cNvGrpSpPr>
              <a:grpSpLocks/>
            </p:cNvGrpSpPr>
            <p:nvPr/>
          </p:nvGrpSpPr>
          <p:grpSpPr bwMode="auto">
            <a:xfrm>
              <a:off x="2050" y="0"/>
              <a:ext cx="1640" cy="623"/>
              <a:chOff x="2050" y="0"/>
              <a:chExt cx="1640" cy="623"/>
            </a:xfrm>
          </p:grpSpPr>
          <p:sp>
            <p:nvSpPr>
              <p:cNvPr id="136201" name="Rectangle 9"/>
              <p:cNvSpPr>
                <a:spLocks noChangeArrowheads="1"/>
              </p:cNvSpPr>
              <p:nvPr/>
            </p:nvSpPr>
            <p:spPr bwMode="auto">
              <a:xfrm>
                <a:off x="2050" y="344"/>
                <a:ext cx="1640" cy="72"/>
              </a:xfrm>
              <a:prstGeom prst="rect">
                <a:avLst/>
              </a:prstGeom>
              <a:gradFill rotWithShape="0">
                <a:gsLst>
                  <a:gs pos="0">
                    <a:srgbClr val="1C1C1C"/>
                  </a:gs>
                  <a:gs pos="100000">
                    <a:srgbClr val="FFFFFF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6202" name="Rectangle 10"/>
              <p:cNvSpPr>
                <a:spLocks noChangeArrowheads="1"/>
              </p:cNvSpPr>
              <p:nvPr/>
            </p:nvSpPr>
            <p:spPr bwMode="auto">
              <a:xfrm>
                <a:off x="2354" y="311"/>
                <a:ext cx="232" cy="33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50000">
                    <a:srgbClr val="1C1C1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6203" name="Rectangle 11"/>
              <p:cNvSpPr>
                <a:spLocks noChangeArrowheads="1"/>
              </p:cNvSpPr>
              <p:nvPr/>
            </p:nvSpPr>
            <p:spPr bwMode="auto">
              <a:xfrm>
                <a:off x="3113" y="306"/>
                <a:ext cx="232" cy="36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50000">
                    <a:srgbClr val="1C1C1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6204" name="Oval 12"/>
              <p:cNvSpPr>
                <a:spLocks noChangeArrowheads="1"/>
              </p:cNvSpPr>
              <p:nvPr/>
            </p:nvSpPr>
            <p:spPr bwMode="auto">
              <a:xfrm>
                <a:off x="2664" y="0"/>
                <a:ext cx="379" cy="370"/>
              </a:xfrm>
              <a:prstGeom prst="ellipse">
                <a:avLst/>
              </a:prstGeom>
              <a:gradFill rotWithShape="0">
                <a:gsLst>
                  <a:gs pos="0">
                    <a:srgbClr val="1C1C1C"/>
                  </a:gs>
                  <a:gs pos="50000">
                    <a:srgbClr val="FFFFFF"/>
                  </a:gs>
                  <a:gs pos="100000">
                    <a:srgbClr val="1C1C1C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6205" name="Oval 13"/>
              <p:cNvSpPr>
                <a:spLocks noChangeArrowheads="1"/>
              </p:cNvSpPr>
              <p:nvPr/>
            </p:nvSpPr>
            <p:spPr bwMode="auto">
              <a:xfrm>
                <a:off x="2682" y="13"/>
                <a:ext cx="344" cy="347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1C1C1C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6206" name="Freeform 14"/>
              <p:cNvSpPr>
                <a:spLocks/>
              </p:cNvSpPr>
              <p:nvPr/>
            </p:nvSpPr>
            <p:spPr bwMode="auto">
              <a:xfrm>
                <a:off x="2708" y="10"/>
                <a:ext cx="279" cy="82"/>
              </a:xfrm>
              <a:custGeom>
                <a:avLst/>
                <a:gdLst/>
                <a:ahLst/>
                <a:cxnLst>
                  <a:cxn ang="0">
                    <a:pos x="278" y="65"/>
                  </a:cxn>
                  <a:cxn ang="0">
                    <a:pos x="271" y="49"/>
                  </a:cxn>
                  <a:cxn ang="0">
                    <a:pos x="254" y="32"/>
                  </a:cxn>
                  <a:cxn ang="0">
                    <a:pos x="232" y="20"/>
                  </a:cxn>
                  <a:cxn ang="0">
                    <a:pos x="203" y="7"/>
                  </a:cxn>
                  <a:cxn ang="0">
                    <a:pos x="168" y="0"/>
                  </a:cxn>
                  <a:cxn ang="0">
                    <a:pos x="127" y="0"/>
                  </a:cxn>
                  <a:cxn ang="0">
                    <a:pos x="95" y="3"/>
                  </a:cxn>
                  <a:cxn ang="0">
                    <a:pos x="63" y="14"/>
                  </a:cxn>
                  <a:cxn ang="0">
                    <a:pos x="41" y="29"/>
                  </a:cxn>
                  <a:cxn ang="0">
                    <a:pos x="21" y="43"/>
                  </a:cxn>
                  <a:cxn ang="0">
                    <a:pos x="5" y="62"/>
                  </a:cxn>
                  <a:cxn ang="0">
                    <a:pos x="0" y="71"/>
                  </a:cxn>
                  <a:cxn ang="0">
                    <a:pos x="1" y="81"/>
                  </a:cxn>
                  <a:cxn ang="0">
                    <a:pos x="14" y="62"/>
                  </a:cxn>
                  <a:cxn ang="0">
                    <a:pos x="28" y="51"/>
                  </a:cxn>
                  <a:cxn ang="0">
                    <a:pos x="55" y="33"/>
                  </a:cxn>
                  <a:cxn ang="0">
                    <a:pos x="78" y="23"/>
                  </a:cxn>
                  <a:cxn ang="0">
                    <a:pos x="105" y="14"/>
                  </a:cxn>
                  <a:cxn ang="0">
                    <a:pos x="131" y="11"/>
                  </a:cxn>
                  <a:cxn ang="0">
                    <a:pos x="147" y="11"/>
                  </a:cxn>
                  <a:cxn ang="0">
                    <a:pos x="167" y="13"/>
                  </a:cxn>
                  <a:cxn ang="0">
                    <a:pos x="186" y="14"/>
                  </a:cxn>
                  <a:cxn ang="0">
                    <a:pos x="206" y="20"/>
                  </a:cxn>
                  <a:cxn ang="0">
                    <a:pos x="239" y="35"/>
                  </a:cxn>
                  <a:cxn ang="0">
                    <a:pos x="255" y="49"/>
                  </a:cxn>
                  <a:cxn ang="0">
                    <a:pos x="278" y="65"/>
                  </a:cxn>
                </a:cxnLst>
                <a:rect l="0" t="0" r="r" b="b"/>
                <a:pathLst>
                  <a:path w="279" h="82">
                    <a:moveTo>
                      <a:pt x="278" y="65"/>
                    </a:moveTo>
                    <a:lnTo>
                      <a:pt x="271" y="49"/>
                    </a:lnTo>
                    <a:lnTo>
                      <a:pt x="254" y="32"/>
                    </a:lnTo>
                    <a:lnTo>
                      <a:pt x="232" y="20"/>
                    </a:lnTo>
                    <a:lnTo>
                      <a:pt x="203" y="7"/>
                    </a:lnTo>
                    <a:lnTo>
                      <a:pt x="168" y="0"/>
                    </a:lnTo>
                    <a:lnTo>
                      <a:pt x="127" y="0"/>
                    </a:lnTo>
                    <a:lnTo>
                      <a:pt x="95" y="3"/>
                    </a:lnTo>
                    <a:lnTo>
                      <a:pt x="63" y="14"/>
                    </a:lnTo>
                    <a:lnTo>
                      <a:pt x="41" y="29"/>
                    </a:lnTo>
                    <a:lnTo>
                      <a:pt x="21" y="43"/>
                    </a:lnTo>
                    <a:lnTo>
                      <a:pt x="5" y="62"/>
                    </a:lnTo>
                    <a:lnTo>
                      <a:pt x="0" y="71"/>
                    </a:lnTo>
                    <a:lnTo>
                      <a:pt x="1" y="81"/>
                    </a:lnTo>
                    <a:lnTo>
                      <a:pt x="14" y="62"/>
                    </a:lnTo>
                    <a:lnTo>
                      <a:pt x="28" y="51"/>
                    </a:lnTo>
                    <a:lnTo>
                      <a:pt x="55" y="33"/>
                    </a:lnTo>
                    <a:lnTo>
                      <a:pt x="78" y="23"/>
                    </a:lnTo>
                    <a:lnTo>
                      <a:pt x="105" y="14"/>
                    </a:lnTo>
                    <a:lnTo>
                      <a:pt x="131" y="11"/>
                    </a:lnTo>
                    <a:lnTo>
                      <a:pt x="147" y="11"/>
                    </a:lnTo>
                    <a:lnTo>
                      <a:pt x="167" y="13"/>
                    </a:lnTo>
                    <a:lnTo>
                      <a:pt x="186" y="14"/>
                    </a:lnTo>
                    <a:lnTo>
                      <a:pt x="206" y="20"/>
                    </a:lnTo>
                    <a:lnTo>
                      <a:pt x="239" y="35"/>
                    </a:lnTo>
                    <a:lnTo>
                      <a:pt x="255" y="49"/>
                    </a:lnTo>
                    <a:lnTo>
                      <a:pt x="278" y="65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6207" name="Oval 15"/>
              <p:cNvSpPr>
                <a:spLocks noChangeArrowheads="1"/>
              </p:cNvSpPr>
              <p:nvPr/>
            </p:nvSpPr>
            <p:spPr bwMode="auto">
              <a:xfrm>
                <a:off x="2709" y="43"/>
                <a:ext cx="289" cy="281"/>
              </a:xfrm>
              <a:prstGeom prst="ellipse">
                <a:avLst/>
              </a:prstGeom>
              <a:gradFill rotWithShape="0">
                <a:gsLst>
                  <a:gs pos="0">
                    <a:srgbClr val="1C1C1C"/>
                  </a:gs>
                  <a:gs pos="50000">
                    <a:srgbClr val="FFFFFF"/>
                  </a:gs>
                  <a:gs pos="100000">
                    <a:srgbClr val="1C1C1C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6208" name="Oval 16" descr="Walnut"/>
              <p:cNvSpPr>
                <a:spLocks noChangeArrowheads="1"/>
              </p:cNvSpPr>
              <p:nvPr/>
            </p:nvSpPr>
            <p:spPr bwMode="auto">
              <a:xfrm>
                <a:off x="2729" y="60"/>
                <a:ext cx="247" cy="238"/>
              </a:xfrm>
              <a:prstGeom prst="ellipse">
                <a:avLst/>
              </a:prstGeom>
              <a:blipFill dpi="0" rotWithShape="0">
                <a:blip r:embed="rId14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6209" name="Freeform 17"/>
              <p:cNvSpPr>
                <a:spLocks/>
              </p:cNvSpPr>
              <p:nvPr/>
            </p:nvSpPr>
            <p:spPr bwMode="auto">
              <a:xfrm>
                <a:off x="2182" y="267"/>
                <a:ext cx="1358" cy="356"/>
              </a:xfrm>
              <a:custGeom>
                <a:avLst/>
                <a:gdLst/>
                <a:ahLst/>
                <a:cxnLst>
                  <a:cxn ang="0">
                    <a:pos x="10" y="345"/>
                  </a:cxn>
                  <a:cxn ang="0">
                    <a:pos x="28" y="351"/>
                  </a:cxn>
                  <a:cxn ang="0">
                    <a:pos x="1357" y="355"/>
                  </a:cxn>
                  <a:cxn ang="0">
                    <a:pos x="1357" y="279"/>
                  </a:cxn>
                  <a:cxn ang="0">
                    <a:pos x="1351" y="248"/>
                  </a:cxn>
                  <a:cxn ang="0">
                    <a:pos x="1338" y="220"/>
                  </a:cxn>
                  <a:cxn ang="0">
                    <a:pos x="1324" y="192"/>
                  </a:cxn>
                  <a:cxn ang="0">
                    <a:pos x="1282" y="147"/>
                  </a:cxn>
                  <a:cxn ang="0">
                    <a:pos x="1214" y="119"/>
                  </a:cxn>
                  <a:cxn ang="0">
                    <a:pos x="1141" y="106"/>
                  </a:cxn>
                  <a:cxn ang="0">
                    <a:pos x="1073" y="96"/>
                  </a:cxn>
                  <a:cxn ang="0">
                    <a:pos x="996" y="87"/>
                  </a:cxn>
                  <a:cxn ang="0">
                    <a:pos x="906" y="81"/>
                  </a:cxn>
                  <a:cxn ang="0">
                    <a:pos x="782" y="69"/>
                  </a:cxn>
                  <a:cxn ang="0">
                    <a:pos x="817" y="22"/>
                  </a:cxn>
                  <a:cxn ang="0">
                    <a:pos x="823" y="2"/>
                  </a:cxn>
                  <a:cxn ang="0">
                    <a:pos x="795" y="28"/>
                  </a:cxn>
                  <a:cxn ang="0">
                    <a:pos x="779" y="41"/>
                  </a:cxn>
                  <a:cxn ang="0">
                    <a:pos x="762" y="57"/>
                  </a:cxn>
                  <a:cxn ang="0">
                    <a:pos x="746" y="62"/>
                  </a:cxn>
                  <a:cxn ang="0">
                    <a:pos x="714" y="71"/>
                  </a:cxn>
                  <a:cxn ang="0">
                    <a:pos x="661" y="72"/>
                  </a:cxn>
                  <a:cxn ang="0">
                    <a:pos x="612" y="70"/>
                  </a:cxn>
                  <a:cxn ang="0">
                    <a:pos x="587" y="57"/>
                  </a:cxn>
                  <a:cxn ang="0">
                    <a:pos x="571" y="46"/>
                  </a:cxn>
                  <a:cxn ang="0">
                    <a:pos x="548" y="28"/>
                  </a:cxn>
                  <a:cxn ang="0">
                    <a:pos x="519" y="0"/>
                  </a:cxn>
                  <a:cxn ang="0">
                    <a:pos x="527" y="24"/>
                  </a:cxn>
                  <a:cxn ang="0">
                    <a:pos x="539" y="64"/>
                  </a:cxn>
                  <a:cxn ang="0">
                    <a:pos x="525" y="72"/>
                  </a:cxn>
                  <a:cxn ang="0">
                    <a:pos x="379" y="80"/>
                  </a:cxn>
                  <a:cxn ang="0">
                    <a:pos x="259" y="96"/>
                  </a:cxn>
                  <a:cxn ang="0">
                    <a:pos x="190" y="106"/>
                  </a:cxn>
                  <a:cxn ang="0">
                    <a:pos x="123" y="119"/>
                  </a:cxn>
                  <a:cxn ang="0">
                    <a:pos x="94" y="129"/>
                  </a:cxn>
                  <a:cxn ang="0">
                    <a:pos x="72" y="144"/>
                  </a:cxn>
                  <a:cxn ang="0">
                    <a:pos x="43" y="171"/>
                  </a:cxn>
                  <a:cxn ang="0">
                    <a:pos x="24" y="202"/>
                  </a:cxn>
                  <a:cxn ang="0">
                    <a:pos x="11" y="239"/>
                  </a:cxn>
                  <a:cxn ang="0">
                    <a:pos x="4" y="267"/>
                  </a:cxn>
                  <a:cxn ang="0">
                    <a:pos x="1" y="299"/>
                  </a:cxn>
                  <a:cxn ang="0">
                    <a:pos x="0" y="320"/>
                  </a:cxn>
                  <a:cxn ang="0">
                    <a:pos x="10" y="345"/>
                  </a:cxn>
                </a:cxnLst>
                <a:rect l="0" t="0" r="r" b="b"/>
                <a:pathLst>
                  <a:path w="1358" h="356">
                    <a:moveTo>
                      <a:pt x="10" y="345"/>
                    </a:moveTo>
                    <a:lnTo>
                      <a:pt x="28" y="351"/>
                    </a:lnTo>
                    <a:lnTo>
                      <a:pt x="1357" y="355"/>
                    </a:lnTo>
                    <a:lnTo>
                      <a:pt x="1357" y="279"/>
                    </a:lnTo>
                    <a:lnTo>
                      <a:pt x="1351" y="248"/>
                    </a:lnTo>
                    <a:lnTo>
                      <a:pt x="1338" y="220"/>
                    </a:lnTo>
                    <a:lnTo>
                      <a:pt x="1324" y="192"/>
                    </a:lnTo>
                    <a:lnTo>
                      <a:pt x="1282" y="147"/>
                    </a:lnTo>
                    <a:lnTo>
                      <a:pt x="1214" y="119"/>
                    </a:lnTo>
                    <a:lnTo>
                      <a:pt x="1141" y="106"/>
                    </a:lnTo>
                    <a:lnTo>
                      <a:pt x="1073" y="96"/>
                    </a:lnTo>
                    <a:lnTo>
                      <a:pt x="996" y="87"/>
                    </a:lnTo>
                    <a:lnTo>
                      <a:pt x="906" y="81"/>
                    </a:lnTo>
                    <a:lnTo>
                      <a:pt x="782" y="69"/>
                    </a:lnTo>
                    <a:lnTo>
                      <a:pt x="817" y="22"/>
                    </a:lnTo>
                    <a:lnTo>
                      <a:pt x="823" y="2"/>
                    </a:lnTo>
                    <a:lnTo>
                      <a:pt x="795" y="28"/>
                    </a:lnTo>
                    <a:lnTo>
                      <a:pt x="779" y="41"/>
                    </a:lnTo>
                    <a:lnTo>
                      <a:pt x="762" y="57"/>
                    </a:lnTo>
                    <a:lnTo>
                      <a:pt x="746" y="62"/>
                    </a:lnTo>
                    <a:lnTo>
                      <a:pt x="714" y="71"/>
                    </a:lnTo>
                    <a:lnTo>
                      <a:pt x="661" y="72"/>
                    </a:lnTo>
                    <a:lnTo>
                      <a:pt x="612" y="70"/>
                    </a:lnTo>
                    <a:lnTo>
                      <a:pt x="587" y="57"/>
                    </a:lnTo>
                    <a:lnTo>
                      <a:pt x="571" y="46"/>
                    </a:lnTo>
                    <a:lnTo>
                      <a:pt x="548" y="28"/>
                    </a:lnTo>
                    <a:lnTo>
                      <a:pt x="519" y="0"/>
                    </a:lnTo>
                    <a:lnTo>
                      <a:pt x="527" y="24"/>
                    </a:lnTo>
                    <a:lnTo>
                      <a:pt x="539" y="64"/>
                    </a:lnTo>
                    <a:lnTo>
                      <a:pt x="525" y="72"/>
                    </a:lnTo>
                    <a:lnTo>
                      <a:pt x="379" y="80"/>
                    </a:lnTo>
                    <a:lnTo>
                      <a:pt x="259" y="96"/>
                    </a:lnTo>
                    <a:lnTo>
                      <a:pt x="190" y="106"/>
                    </a:lnTo>
                    <a:lnTo>
                      <a:pt x="123" y="119"/>
                    </a:lnTo>
                    <a:lnTo>
                      <a:pt x="94" y="129"/>
                    </a:lnTo>
                    <a:lnTo>
                      <a:pt x="72" y="144"/>
                    </a:lnTo>
                    <a:lnTo>
                      <a:pt x="43" y="171"/>
                    </a:lnTo>
                    <a:lnTo>
                      <a:pt x="24" y="202"/>
                    </a:lnTo>
                    <a:lnTo>
                      <a:pt x="11" y="239"/>
                    </a:lnTo>
                    <a:lnTo>
                      <a:pt x="4" y="267"/>
                    </a:lnTo>
                    <a:lnTo>
                      <a:pt x="1" y="299"/>
                    </a:lnTo>
                    <a:lnTo>
                      <a:pt x="0" y="320"/>
                    </a:lnTo>
                    <a:lnTo>
                      <a:pt x="10" y="345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rgbClr val="1C1C1C"/>
                  </a:gs>
                </a:gsLst>
                <a:lin ang="54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6210" name="Freeform 18"/>
              <p:cNvSpPr>
                <a:spLocks/>
              </p:cNvSpPr>
              <p:nvPr/>
            </p:nvSpPr>
            <p:spPr bwMode="auto">
              <a:xfrm>
                <a:off x="2213" y="308"/>
                <a:ext cx="536" cy="184"/>
              </a:xfrm>
              <a:custGeom>
                <a:avLst/>
                <a:gdLst/>
                <a:ahLst/>
                <a:cxnLst>
                  <a:cxn ang="0">
                    <a:pos x="0" y="183"/>
                  </a:cxn>
                  <a:cxn ang="0">
                    <a:pos x="7" y="153"/>
                  </a:cxn>
                  <a:cxn ang="0">
                    <a:pos x="17" y="133"/>
                  </a:cxn>
                  <a:cxn ang="0">
                    <a:pos x="49" y="110"/>
                  </a:cxn>
                  <a:cxn ang="0">
                    <a:pos x="105" y="88"/>
                  </a:cxn>
                  <a:cxn ang="0">
                    <a:pos x="147" y="82"/>
                  </a:cxn>
                  <a:cxn ang="0">
                    <a:pos x="182" y="74"/>
                  </a:cxn>
                  <a:cxn ang="0">
                    <a:pos x="237" y="69"/>
                  </a:cxn>
                  <a:cxn ang="0">
                    <a:pos x="279" y="61"/>
                  </a:cxn>
                  <a:cxn ang="0">
                    <a:pos x="320" y="54"/>
                  </a:cxn>
                  <a:cxn ang="0">
                    <a:pos x="359" y="49"/>
                  </a:cxn>
                  <a:cxn ang="0">
                    <a:pos x="405" y="43"/>
                  </a:cxn>
                  <a:cxn ang="0">
                    <a:pos x="473" y="42"/>
                  </a:cxn>
                  <a:cxn ang="0">
                    <a:pos x="470" y="44"/>
                  </a:cxn>
                  <a:cxn ang="0">
                    <a:pos x="506" y="41"/>
                  </a:cxn>
                  <a:cxn ang="0">
                    <a:pos x="518" y="27"/>
                  </a:cxn>
                  <a:cxn ang="0">
                    <a:pos x="513" y="0"/>
                  </a:cxn>
                  <a:cxn ang="0">
                    <a:pos x="533" y="23"/>
                  </a:cxn>
                  <a:cxn ang="0">
                    <a:pos x="535" y="39"/>
                  </a:cxn>
                  <a:cxn ang="0">
                    <a:pos x="513" y="52"/>
                  </a:cxn>
                  <a:cxn ang="0">
                    <a:pos x="470" y="57"/>
                  </a:cxn>
                  <a:cxn ang="0">
                    <a:pos x="399" y="61"/>
                  </a:cxn>
                  <a:cxn ang="0">
                    <a:pos x="323" y="70"/>
                  </a:cxn>
                  <a:cxn ang="0">
                    <a:pos x="263" y="80"/>
                  </a:cxn>
                  <a:cxn ang="0">
                    <a:pos x="193" y="90"/>
                  </a:cxn>
                  <a:cxn ang="0">
                    <a:pos x="135" y="99"/>
                  </a:cxn>
                  <a:cxn ang="0">
                    <a:pos x="92" y="109"/>
                  </a:cxn>
                  <a:cxn ang="0">
                    <a:pos x="56" y="128"/>
                  </a:cxn>
                  <a:cxn ang="0">
                    <a:pos x="30" y="140"/>
                  </a:cxn>
                  <a:cxn ang="0">
                    <a:pos x="15" y="164"/>
                  </a:cxn>
                  <a:cxn ang="0">
                    <a:pos x="0" y="183"/>
                  </a:cxn>
                </a:cxnLst>
                <a:rect l="0" t="0" r="r" b="b"/>
                <a:pathLst>
                  <a:path w="536" h="184">
                    <a:moveTo>
                      <a:pt x="0" y="183"/>
                    </a:moveTo>
                    <a:lnTo>
                      <a:pt x="7" y="153"/>
                    </a:lnTo>
                    <a:lnTo>
                      <a:pt x="17" y="133"/>
                    </a:lnTo>
                    <a:lnTo>
                      <a:pt x="49" y="110"/>
                    </a:lnTo>
                    <a:lnTo>
                      <a:pt x="105" y="88"/>
                    </a:lnTo>
                    <a:lnTo>
                      <a:pt x="147" y="82"/>
                    </a:lnTo>
                    <a:lnTo>
                      <a:pt x="182" y="74"/>
                    </a:lnTo>
                    <a:lnTo>
                      <a:pt x="237" y="69"/>
                    </a:lnTo>
                    <a:lnTo>
                      <a:pt x="279" y="61"/>
                    </a:lnTo>
                    <a:lnTo>
                      <a:pt x="320" y="54"/>
                    </a:lnTo>
                    <a:lnTo>
                      <a:pt x="359" y="49"/>
                    </a:lnTo>
                    <a:lnTo>
                      <a:pt x="405" y="43"/>
                    </a:lnTo>
                    <a:lnTo>
                      <a:pt x="473" y="42"/>
                    </a:lnTo>
                    <a:lnTo>
                      <a:pt x="470" y="44"/>
                    </a:lnTo>
                    <a:lnTo>
                      <a:pt x="506" y="41"/>
                    </a:lnTo>
                    <a:lnTo>
                      <a:pt x="518" y="27"/>
                    </a:lnTo>
                    <a:lnTo>
                      <a:pt x="513" y="0"/>
                    </a:lnTo>
                    <a:lnTo>
                      <a:pt x="533" y="23"/>
                    </a:lnTo>
                    <a:lnTo>
                      <a:pt x="535" y="39"/>
                    </a:lnTo>
                    <a:lnTo>
                      <a:pt x="513" y="52"/>
                    </a:lnTo>
                    <a:lnTo>
                      <a:pt x="470" y="57"/>
                    </a:lnTo>
                    <a:lnTo>
                      <a:pt x="399" y="61"/>
                    </a:lnTo>
                    <a:lnTo>
                      <a:pt x="323" y="70"/>
                    </a:lnTo>
                    <a:lnTo>
                      <a:pt x="263" y="80"/>
                    </a:lnTo>
                    <a:lnTo>
                      <a:pt x="193" y="90"/>
                    </a:lnTo>
                    <a:lnTo>
                      <a:pt x="135" y="99"/>
                    </a:lnTo>
                    <a:lnTo>
                      <a:pt x="92" y="109"/>
                    </a:lnTo>
                    <a:lnTo>
                      <a:pt x="56" y="128"/>
                    </a:lnTo>
                    <a:lnTo>
                      <a:pt x="30" y="140"/>
                    </a:lnTo>
                    <a:lnTo>
                      <a:pt x="15" y="164"/>
                    </a:lnTo>
                    <a:lnTo>
                      <a:pt x="0" y="183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6211" name="Freeform 19"/>
              <p:cNvSpPr>
                <a:spLocks/>
              </p:cNvSpPr>
              <p:nvPr/>
            </p:nvSpPr>
            <p:spPr bwMode="auto">
              <a:xfrm>
                <a:off x="2197" y="574"/>
                <a:ext cx="1326" cy="4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17" y="30"/>
                  </a:cxn>
                  <a:cxn ang="0">
                    <a:pos x="114" y="37"/>
                  </a:cxn>
                  <a:cxn ang="0">
                    <a:pos x="381" y="36"/>
                  </a:cxn>
                  <a:cxn ang="0">
                    <a:pos x="438" y="37"/>
                  </a:cxn>
                  <a:cxn ang="0">
                    <a:pos x="480" y="38"/>
                  </a:cxn>
                  <a:cxn ang="0">
                    <a:pos x="578" y="38"/>
                  </a:cxn>
                  <a:cxn ang="0">
                    <a:pos x="686" y="36"/>
                  </a:cxn>
                  <a:cxn ang="0">
                    <a:pos x="724" y="36"/>
                  </a:cxn>
                  <a:cxn ang="0">
                    <a:pos x="819" y="38"/>
                  </a:cxn>
                  <a:cxn ang="0">
                    <a:pos x="859" y="39"/>
                  </a:cxn>
                  <a:cxn ang="0">
                    <a:pos x="888" y="38"/>
                  </a:cxn>
                  <a:cxn ang="0">
                    <a:pos x="962" y="36"/>
                  </a:cxn>
                  <a:cxn ang="0">
                    <a:pos x="1004" y="38"/>
                  </a:cxn>
                  <a:cxn ang="0">
                    <a:pos x="1045" y="37"/>
                  </a:cxn>
                  <a:cxn ang="0">
                    <a:pos x="1072" y="36"/>
                  </a:cxn>
                  <a:cxn ang="0">
                    <a:pos x="1119" y="36"/>
                  </a:cxn>
                  <a:cxn ang="0">
                    <a:pos x="1145" y="37"/>
                  </a:cxn>
                  <a:cxn ang="0">
                    <a:pos x="1171" y="38"/>
                  </a:cxn>
                  <a:cxn ang="0">
                    <a:pos x="1233" y="37"/>
                  </a:cxn>
                  <a:cxn ang="0">
                    <a:pos x="1257" y="37"/>
                  </a:cxn>
                  <a:cxn ang="0">
                    <a:pos x="1325" y="32"/>
                  </a:cxn>
                  <a:cxn ang="0">
                    <a:pos x="1291" y="22"/>
                  </a:cxn>
                  <a:cxn ang="0">
                    <a:pos x="1271" y="22"/>
                  </a:cxn>
                  <a:cxn ang="0">
                    <a:pos x="1249" y="23"/>
                  </a:cxn>
                  <a:cxn ang="0">
                    <a:pos x="1081" y="15"/>
                  </a:cxn>
                  <a:cxn ang="0">
                    <a:pos x="1015" y="17"/>
                  </a:cxn>
                  <a:cxn ang="0">
                    <a:pos x="943" y="21"/>
                  </a:cxn>
                  <a:cxn ang="0">
                    <a:pos x="874" y="20"/>
                  </a:cxn>
                  <a:cxn ang="0">
                    <a:pos x="819" y="18"/>
                  </a:cxn>
                  <a:cxn ang="0">
                    <a:pos x="732" y="19"/>
                  </a:cxn>
                  <a:cxn ang="0">
                    <a:pos x="683" y="20"/>
                  </a:cxn>
                  <a:cxn ang="0">
                    <a:pos x="655" y="21"/>
                  </a:cxn>
                  <a:cxn ang="0">
                    <a:pos x="605" y="22"/>
                  </a:cxn>
                  <a:cxn ang="0">
                    <a:pos x="553" y="20"/>
                  </a:cxn>
                  <a:cxn ang="0">
                    <a:pos x="524" y="19"/>
                  </a:cxn>
                  <a:cxn ang="0">
                    <a:pos x="462" y="17"/>
                  </a:cxn>
                  <a:cxn ang="0">
                    <a:pos x="436" y="18"/>
                  </a:cxn>
                  <a:cxn ang="0">
                    <a:pos x="378" y="21"/>
                  </a:cxn>
                  <a:cxn ang="0">
                    <a:pos x="340" y="23"/>
                  </a:cxn>
                  <a:cxn ang="0">
                    <a:pos x="302" y="24"/>
                  </a:cxn>
                  <a:cxn ang="0">
                    <a:pos x="258" y="22"/>
                  </a:cxn>
                  <a:cxn ang="0">
                    <a:pos x="205" y="20"/>
                  </a:cxn>
                  <a:cxn ang="0">
                    <a:pos x="147" y="23"/>
                  </a:cxn>
                  <a:cxn ang="0">
                    <a:pos x="133" y="23"/>
                  </a:cxn>
                  <a:cxn ang="0">
                    <a:pos x="82" y="20"/>
                  </a:cxn>
                  <a:cxn ang="0">
                    <a:pos x="53" y="19"/>
                  </a:cxn>
                  <a:cxn ang="0">
                    <a:pos x="38" y="20"/>
                  </a:cxn>
                </a:cxnLst>
                <a:rect l="0" t="0" r="r" b="b"/>
                <a:pathLst>
                  <a:path w="1326" h="40">
                    <a:moveTo>
                      <a:pt x="6" y="0"/>
                    </a:moveTo>
                    <a:lnTo>
                      <a:pt x="0" y="10"/>
                    </a:lnTo>
                    <a:lnTo>
                      <a:pt x="6" y="25"/>
                    </a:lnTo>
                    <a:lnTo>
                      <a:pt x="17" y="30"/>
                    </a:lnTo>
                    <a:lnTo>
                      <a:pt x="36" y="36"/>
                    </a:lnTo>
                    <a:lnTo>
                      <a:pt x="114" y="37"/>
                    </a:lnTo>
                    <a:lnTo>
                      <a:pt x="275" y="38"/>
                    </a:lnTo>
                    <a:lnTo>
                      <a:pt x="381" y="36"/>
                    </a:lnTo>
                    <a:lnTo>
                      <a:pt x="415" y="37"/>
                    </a:lnTo>
                    <a:lnTo>
                      <a:pt x="438" y="37"/>
                    </a:lnTo>
                    <a:lnTo>
                      <a:pt x="474" y="38"/>
                    </a:lnTo>
                    <a:lnTo>
                      <a:pt x="480" y="38"/>
                    </a:lnTo>
                    <a:lnTo>
                      <a:pt x="545" y="38"/>
                    </a:lnTo>
                    <a:lnTo>
                      <a:pt x="578" y="38"/>
                    </a:lnTo>
                    <a:lnTo>
                      <a:pt x="598" y="37"/>
                    </a:lnTo>
                    <a:lnTo>
                      <a:pt x="686" y="36"/>
                    </a:lnTo>
                    <a:lnTo>
                      <a:pt x="691" y="36"/>
                    </a:lnTo>
                    <a:lnTo>
                      <a:pt x="724" y="36"/>
                    </a:lnTo>
                    <a:lnTo>
                      <a:pt x="777" y="38"/>
                    </a:lnTo>
                    <a:lnTo>
                      <a:pt x="819" y="38"/>
                    </a:lnTo>
                    <a:lnTo>
                      <a:pt x="825" y="38"/>
                    </a:lnTo>
                    <a:lnTo>
                      <a:pt x="859" y="39"/>
                    </a:lnTo>
                    <a:lnTo>
                      <a:pt x="882" y="37"/>
                    </a:lnTo>
                    <a:lnTo>
                      <a:pt x="888" y="38"/>
                    </a:lnTo>
                    <a:lnTo>
                      <a:pt x="957" y="37"/>
                    </a:lnTo>
                    <a:lnTo>
                      <a:pt x="962" y="36"/>
                    </a:lnTo>
                    <a:lnTo>
                      <a:pt x="980" y="37"/>
                    </a:lnTo>
                    <a:lnTo>
                      <a:pt x="1004" y="38"/>
                    </a:lnTo>
                    <a:lnTo>
                      <a:pt x="1011" y="38"/>
                    </a:lnTo>
                    <a:lnTo>
                      <a:pt x="1045" y="37"/>
                    </a:lnTo>
                    <a:lnTo>
                      <a:pt x="1066" y="36"/>
                    </a:lnTo>
                    <a:lnTo>
                      <a:pt x="1072" y="36"/>
                    </a:lnTo>
                    <a:lnTo>
                      <a:pt x="1091" y="36"/>
                    </a:lnTo>
                    <a:lnTo>
                      <a:pt x="1119" y="36"/>
                    </a:lnTo>
                    <a:lnTo>
                      <a:pt x="1126" y="36"/>
                    </a:lnTo>
                    <a:lnTo>
                      <a:pt x="1145" y="37"/>
                    </a:lnTo>
                    <a:lnTo>
                      <a:pt x="1165" y="38"/>
                    </a:lnTo>
                    <a:lnTo>
                      <a:pt x="1171" y="38"/>
                    </a:lnTo>
                    <a:lnTo>
                      <a:pt x="1214" y="36"/>
                    </a:lnTo>
                    <a:lnTo>
                      <a:pt x="1233" y="37"/>
                    </a:lnTo>
                    <a:lnTo>
                      <a:pt x="1252" y="38"/>
                    </a:lnTo>
                    <a:lnTo>
                      <a:pt x="1257" y="37"/>
                    </a:lnTo>
                    <a:lnTo>
                      <a:pt x="1309" y="37"/>
                    </a:lnTo>
                    <a:lnTo>
                      <a:pt x="1325" y="32"/>
                    </a:lnTo>
                    <a:lnTo>
                      <a:pt x="1298" y="22"/>
                    </a:lnTo>
                    <a:lnTo>
                      <a:pt x="1291" y="22"/>
                    </a:lnTo>
                    <a:lnTo>
                      <a:pt x="1267" y="20"/>
                    </a:lnTo>
                    <a:lnTo>
                      <a:pt x="1271" y="22"/>
                    </a:lnTo>
                    <a:lnTo>
                      <a:pt x="1256" y="24"/>
                    </a:lnTo>
                    <a:lnTo>
                      <a:pt x="1249" y="23"/>
                    </a:lnTo>
                    <a:lnTo>
                      <a:pt x="1087" y="15"/>
                    </a:lnTo>
                    <a:lnTo>
                      <a:pt x="1081" y="15"/>
                    </a:lnTo>
                    <a:lnTo>
                      <a:pt x="1038" y="15"/>
                    </a:lnTo>
                    <a:lnTo>
                      <a:pt x="1015" y="17"/>
                    </a:lnTo>
                    <a:lnTo>
                      <a:pt x="978" y="19"/>
                    </a:lnTo>
                    <a:lnTo>
                      <a:pt x="943" y="21"/>
                    </a:lnTo>
                    <a:lnTo>
                      <a:pt x="904" y="21"/>
                    </a:lnTo>
                    <a:lnTo>
                      <a:pt x="874" y="20"/>
                    </a:lnTo>
                    <a:lnTo>
                      <a:pt x="869" y="20"/>
                    </a:lnTo>
                    <a:lnTo>
                      <a:pt x="819" y="18"/>
                    </a:lnTo>
                    <a:lnTo>
                      <a:pt x="752" y="18"/>
                    </a:lnTo>
                    <a:lnTo>
                      <a:pt x="732" y="19"/>
                    </a:lnTo>
                    <a:lnTo>
                      <a:pt x="709" y="20"/>
                    </a:lnTo>
                    <a:lnTo>
                      <a:pt x="683" y="20"/>
                    </a:lnTo>
                    <a:lnTo>
                      <a:pt x="678" y="20"/>
                    </a:lnTo>
                    <a:lnTo>
                      <a:pt x="655" y="21"/>
                    </a:lnTo>
                    <a:lnTo>
                      <a:pt x="610" y="22"/>
                    </a:lnTo>
                    <a:lnTo>
                      <a:pt x="605" y="22"/>
                    </a:lnTo>
                    <a:lnTo>
                      <a:pt x="584" y="22"/>
                    </a:lnTo>
                    <a:lnTo>
                      <a:pt x="553" y="20"/>
                    </a:lnTo>
                    <a:lnTo>
                      <a:pt x="530" y="19"/>
                    </a:lnTo>
                    <a:lnTo>
                      <a:pt x="524" y="19"/>
                    </a:lnTo>
                    <a:lnTo>
                      <a:pt x="496" y="17"/>
                    </a:lnTo>
                    <a:lnTo>
                      <a:pt x="462" y="17"/>
                    </a:lnTo>
                    <a:lnTo>
                      <a:pt x="457" y="17"/>
                    </a:lnTo>
                    <a:lnTo>
                      <a:pt x="436" y="18"/>
                    </a:lnTo>
                    <a:lnTo>
                      <a:pt x="404" y="20"/>
                    </a:lnTo>
                    <a:lnTo>
                      <a:pt x="378" y="21"/>
                    </a:lnTo>
                    <a:lnTo>
                      <a:pt x="373" y="21"/>
                    </a:lnTo>
                    <a:lnTo>
                      <a:pt x="340" y="23"/>
                    </a:lnTo>
                    <a:lnTo>
                      <a:pt x="335" y="23"/>
                    </a:lnTo>
                    <a:lnTo>
                      <a:pt x="302" y="24"/>
                    </a:lnTo>
                    <a:lnTo>
                      <a:pt x="283" y="24"/>
                    </a:lnTo>
                    <a:lnTo>
                      <a:pt x="258" y="22"/>
                    </a:lnTo>
                    <a:lnTo>
                      <a:pt x="239" y="20"/>
                    </a:lnTo>
                    <a:lnTo>
                      <a:pt x="205" y="20"/>
                    </a:lnTo>
                    <a:lnTo>
                      <a:pt x="179" y="21"/>
                    </a:lnTo>
                    <a:lnTo>
                      <a:pt x="147" y="23"/>
                    </a:lnTo>
                    <a:lnTo>
                      <a:pt x="141" y="23"/>
                    </a:lnTo>
                    <a:lnTo>
                      <a:pt x="133" y="23"/>
                    </a:lnTo>
                    <a:lnTo>
                      <a:pt x="99" y="21"/>
                    </a:lnTo>
                    <a:lnTo>
                      <a:pt x="82" y="20"/>
                    </a:lnTo>
                    <a:lnTo>
                      <a:pt x="59" y="19"/>
                    </a:lnTo>
                    <a:lnTo>
                      <a:pt x="53" y="19"/>
                    </a:lnTo>
                    <a:lnTo>
                      <a:pt x="48" y="19"/>
                    </a:lnTo>
                    <a:lnTo>
                      <a:pt x="38" y="20"/>
                    </a:lnTo>
                    <a:lnTo>
                      <a:pt x="6" y="0"/>
                    </a:lnTo>
                  </a:path>
                </a:pathLst>
              </a:custGeom>
              <a:solidFill>
                <a:srgbClr val="FFFF99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6212" name="Freeform 20"/>
              <p:cNvSpPr>
                <a:spLocks/>
              </p:cNvSpPr>
              <p:nvPr/>
            </p:nvSpPr>
            <p:spPr bwMode="auto">
              <a:xfrm>
                <a:off x="2212" y="307"/>
                <a:ext cx="1300" cy="224"/>
              </a:xfrm>
              <a:custGeom>
                <a:avLst/>
                <a:gdLst/>
                <a:ahLst/>
                <a:cxnLst>
                  <a:cxn ang="0">
                    <a:pos x="73" y="142"/>
                  </a:cxn>
                  <a:cxn ang="0">
                    <a:pos x="40" y="164"/>
                  </a:cxn>
                  <a:cxn ang="0">
                    <a:pos x="5" y="178"/>
                  </a:cxn>
                  <a:cxn ang="0">
                    <a:pos x="11" y="203"/>
                  </a:cxn>
                  <a:cxn ang="0">
                    <a:pos x="54" y="212"/>
                  </a:cxn>
                  <a:cxn ang="0">
                    <a:pos x="172" y="215"/>
                  </a:cxn>
                  <a:cxn ang="0">
                    <a:pos x="420" y="210"/>
                  </a:cxn>
                  <a:cxn ang="0">
                    <a:pos x="473" y="213"/>
                  </a:cxn>
                  <a:cxn ang="0">
                    <a:pos x="512" y="218"/>
                  </a:cxn>
                  <a:cxn ang="0">
                    <a:pos x="603" y="218"/>
                  </a:cxn>
                  <a:cxn ang="0">
                    <a:pos x="703" y="210"/>
                  </a:cxn>
                  <a:cxn ang="0">
                    <a:pos x="738" y="210"/>
                  </a:cxn>
                  <a:cxn ang="0">
                    <a:pos x="827" y="219"/>
                  </a:cxn>
                  <a:cxn ang="0">
                    <a:pos x="864" y="223"/>
                  </a:cxn>
                  <a:cxn ang="0">
                    <a:pos x="891" y="218"/>
                  </a:cxn>
                  <a:cxn ang="0">
                    <a:pos x="960" y="210"/>
                  </a:cxn>
                  <a:cxn ang="0">
                    <a:pos x="999" y="218"/>
                  </a:cxn>
                  <a:cxn ang="0">
                    <a:pos x="1037" y="213"/>
                  </a:cxn>
                  <a:cxn ang="0">
                    <a:pos x="1062" y="210"/>
                  </a:cxn>
                  <a:cxn ang="0">
                    <a:pos x="1105" y="210"/>
                  </a:cxn>
                  <a:cxn ang="0">
                    <a:pos x="1129" y="215"/>
                  </a:cxn>
                  <a:cxn ang="0">
                    <a:pos x="1154" y="219"/>
                  </a:cxn>
                  <a:cxn ang="0">
                    <a:pos x="1211" y="213"/>
                  </a:cxn>
                  <a:cxn ang="0">
                    <a:pos x="1233" y="215"/>
                  </a:cxn>
                  <a:cxn ang="0">
                    <a:pos x="1299" y="212"/>
                  </a:cxn>
                  <a:cxn ang="0">
                    <a:pos x="1283" y="169"/>
                  </a:cxn>
                  <a:cxn ang="0">
                    <a:pos x="1246" y="140"/>
                  </a:cxn>
                  <a:cxn ang="0">
                    <a:pos x="1226" y="145"/>
                  </a:cxn>
                  <a:cxn ang="0">
                    <a:pos x="1119" y="117"/>
                  </a:cxn>
                  <a:cxn ang="0">
                    <a:pos x="1070" y="103"/>
                  </a:cxn>
                  <a:cxn ang="0">
                    <a:pos x="1008" y="113"/>
                  </a:cxn>
                  <a:cxn ang="0">
                    <a:pos x="942" y="132"/>
                  </a:cxn>
                  <a:cxn ang="0">
                    <a:pos x="878" y="126"/>
                  </a:cxn>
                  <a:cxn ang="0">
                    <a:pos x="827" y="117"/>
                  </a:cxn>
                  <a:cxn ang="0">
                    <a:pos x="761" y="99"/>
                  </a:cxn>
                  <a:cxn ang="0">
                    <a:pos x="721" y="80"/>
                  </a:cxn>
                  <a:cxn ang="0">
                    <a:pos x="695" y="38"/>
                  </a:cxn>
                  <a:cxn ang="0">
                    <a:pos x="687" y="25"/>
                  </a:cxn>
                  <a:cxn ang="0">
                    <a:pos x="614" y="25"/>
                  </a:cxn>
                  <a:cxn ang="0">
                    <a:pos x="537" y="0"/>
                  </a:cxn>
                  <a:cxn ang="0">
                    <a:pos x="575" y="51"/>
                  </a:cxn>
                  <a:cxn ang="0">
                    <a:pos x="560" y="87"/>
                  </a:cxn>
                  <a:cxn ang="0">
                    <a:pos x="503" y="96"/>
                  </a:cxn>
                  <a:cxn ang="0">
                    <a:pos x="451" y="106"/>
                  </a:cxn>
                  <a:cxn ang="0">
                    <a:pos x="389" y="129"/>
                  </a:cxn>
                  <a:cxn ang="0">
                    <a:pos x="331" y="122"/>
                  </a:cxn>
                  <a:cxn ang="0">
                    <a:pos x="288" y="128"/>
                  </a:cxn>
                  <a:cxn ang="0">
                    <a:pos x="233" y="131"/>
                  </a:cxn>
                  <a:cxn ang="0">
                    <a:pos x="197" y="142"/>
                  </a:cxn>
                  <a:cxn ang="0">
                    <a:pos x="158" y="132"/>
                  </a:cxn>
                  <a:cxn ang="0">
                    <a:pos x="118" y="134"/>
                  </a:cxn>
                </a:cxnLst>
                <a:rect l="0" t="0" r="r" b="b"/>
                <a:pathLst>
                  <a:path w="1300" h="224">
                    <a:moveTo>
                      <a:pt x="97" y="143"/>
                    </a:moveTo>
                    <a:lnTo>
                      <a:pt x="73" y="142"/>
                    </a:lnTo>
                    <a:lnTo>
                      <a:pt x="54" y="157"/>
                    </a:lnTo>
                    <a:lnTo>
                      <a:pt x="40" y="164"/>
                    </a:lnTo>
                    <a:lnTo>
                      <a:pt x="18" y="174"/>
                    </a:lnTo>
                    <a:lnTo>
                      <a:pt x="5" y="178"/>
                    </a:lnTo>
                    <a:lnTo>
                      <a:pt x="0" y="190"/>
                    </a:lnTo>
                    <a:lnTo>
                      <a:pt x="11" y="203"/>
                    </a:lnTo>
                    <a:lnTo>
                      <a:pt x="26" y="218"/>
                    </a:lnTo>
                    <a:lnTo>
                      <a:pt x="54" y="212"/>
                    </a:lnTo>
                    <a:lnTo>
                      <a:pt x="100" y="210"/>
                    </a:lnTo>
                    <a:lnTo>
                      <a:pt x="172" y="215"/>
                    </a:lnTo>
                    <a:lnTo>
                      <a:pt x="322" y="218"/>
                    </a:lnTo>
                    <a:lnTo>
                      <a:pt x="420" y="210"/>
                    </a:lnTo>
                    <a:lnTo>
                      <a:pt x="452" y="215"/>
                    </a:lnTo>
                    <a:lnTo>
                      <a:pt x="473" y="213"/>
                    </a:lnTo>
                    <a:lnTo>
                      <a:pt x="506" y="218"/>
                    </a:lnTo>
                    <a:lnTo>
                      <a:pt x="512" y="218"/>
                    </a:lnTo>
                    <a:lnTo>
                      <a:pt x="573" y="219"/>
                    </a:lnTo>
                    <a:lnTo>
                      <a:pt x="603" y="218"/>
                    </a:lnTo>
                    <a:lnTo>
                      <a:pt x="621" y="213"/>
                    </a:lnTo>
                    <a:lnTo>
                      <a:pt x="703" y="210"/>
                    </a:lnTo>
                    <a:lnTo>
                      <a:pt x="708" y="210"/>
                    </a:lnTo>
                    <a:lnTo>
                      <a:pt x="738" y="210"/>
                    </a:lnTo>
                    <a:lnTo>
                      <a:pt x="788" y="218"/>
                    </a:lnTo>
                    <a:lnTo>
                      <a:pt x="827" y="219"/>
                    </a:lnTo>
                    <a:lnTo>
                      <a:pt x="832" y="219"/>
                    </a:lnTo>
                    <a:lnTo>
                      <a:pt x="864" y="223"/>
                    </a:lnTo>
                    <a:lnTo>
                      <a:pt x="885" y="215"/>
                    </a:lnTo>
                    <a:lnTo>
                      <a:pt x="891" y="218"/>
                    </a:lnTo>
                    <a:lnTo>
                      <a:pt x="955" y="213"/>
                    </a:lnTo>
                    <a:lnTo>
                      <a:pt x="960" y="210"/>
                    </a:lnTo>
                    <a:lnTo>
                      <a:pt x="976" y="215"/>
                    </a:lnTo>
                    <a:lnTo>
                      <a:pt x="999" y="218"/>
                    </a:lnTo>
                    <a:lnTo>
                      <a:pt x="1005" y="218"/>
                    </a:lnTo>
                    <a:lnTo>
                      <a:pt x="1037" y="213"/>
                    </a:lnTo>
                    <a:lnTo>
                      <a:pt x="1056" y="210"/>
                    </a:lnTo>
                    <a:lnTo>
                      <a:pt x="1062" y="210"/>
                    </a:lnTo>
                    <a:lnTo>
                      <a:pt x="1079" y="210"/>
                    </a:lnTo>
                    <a:lnTo>
                      <a:pt x="1105" y="210"/>
                    </a:lnTo>
                    <a:lnTo>
                      <a:pt x="1111" y="209"/>
                    </a:lnTo>
                    <a:lnTo>
                      <a:pt x="1129" y="215"/>
                    </a:lnTo>
                    <a:lnTo>
                      <a:pt x="1148" y="219"/>
                    </a:lnTo>
                    <a:lnTo>
                      <a:pt x="1154" y="219"/>
                    </a:lnTo>
                    <a:lnTo>
                      <a:pt x="1193" y="210"/>
                    </a:lnTo>
                    <a:lnTo>
                      <a:pt x="1211" y="213"/>
                    </a:lnTo>
                    <a:lnTo>
                      <a:pt x="1229" y="218"/>
                    </a:lnTo>
                    <a:lnTo>
                      <a:pt x="1233" y="215"/>
                    </a:lnTo>
                    <a:lnTo>
                      <a:pt x="1282" y="213"/>
                    </a:lnTo>
                    <a:lnTo>
                      <a:pt x="1299" y="212"/>
                    </a:lnTo>
                    <a:lnTo>
                      <a:pt x="1296" y="187"/>
                    </a:lnTo>
                    <a:lnTo>
                      <a:pt x="1283" y="169"/>
                    </a:lnTo>
                    <a:lnTo>
                      <a:pt x="1268" y="155"/>
                    </a:lnTo>
                    <a:lnTo>
                      <a:pt x="1246" y="140"/>
                    </a:lnTo>
                    <a:lnTo>
                      <a:pt x="1232" y="146"/>
                    </a:lnTo>
                    <a:lnTo>
                      <a:pt x="1226" y="145"/>
                    </a:lnTo>
                    <a:lnTo>
                      <a:pt x="1158" y="132"/>
                    </a:lnTo>
                    <a:lnTo>
                      <a:pt x="1119" y="117"/>
                    </a:lnTo>
                    <a:lnTo>
                      <a:pt x="1076" y="103"/>
                    </a:lnTo>
                    <a:lnTo>
                      <a:pt x="1070" y="103"/>
                    </a:lnTo>
                    <a:lnTo>
                      <a:pt x="1030" y="103"/>
                    </a:lnTo>
                    <a:lnTo>
                      <a:pt x="1008" y="113"/>
                    </a:lnTo>
                    <a:lnTo>
                      <a:pt x="974" y="122"/>
                    </a:lnTo>
                    <a:lnTo>
                      <a:pt x="942" y="132"/>
                    </a:lnTo>
                    <a:lnTo>
                      <a:pt x="905" y="131"/>
                    </a:lnTo>
                    <a:lnTo>
                      <a:pt x="878" y="126"/>
                    </a:lnTo>
                    <a:lnTo>
                      <a:pt x="873" y="126"/>
                    </a:lnTo>
                    <a:lnTo>
                      <a:pt x="827" y="117"/>
                    </a:lnTo>
                    <a:lnTo>
                      <a:pt x="787" y="103"/>
                    </a:lnTo>
                    <a:lnTo>
                      <a:pt x="761" y="99"/>
                    </a:lnTo>
                    <a:lnTo>
                      <a:pt x="743" y="85"/>
                    </a:lnTo>
                    <a:lnTo>
                      <a:pt x="721" y="80"/>
                    </a:lnTo>
                    <a:lnTo>
                      <a:pt x="702" y="67"/>
                    </a:lnTo>
                    <a:lnTo>
                      <a:pt x="695" y="38"/>
                    </a:lnTo>
                    <a:lnTo>
                      <a:pt x="718" y="16"/>
                    </a:lnTo>
                    <a:lnTo>
                      <a:pt x="687" y="25"/>
                    </a:lnTo>
                    <a:lnTo>
                      <a:pt x="645" y="24"/>
                    </a:lnTo>
                    <a:lnTo>
                      <a:pt x="614" y="25"/>
                    </a:lnTo>
                    <a:lnTo>
                      <a:pt x="575" y="16"/>
                    </a:lnTo>
                    <a:lnTo>
                      <a:pt x="537" y="0"/>
                    </a:lnTo>
                    <a:lnTo>
                      <a:pt x="566" y="29"/>
                    </a:lnTo>
                    <a:lnTo>
                      <a:pt x="575" y="51"/>
                    </a:lnTo>
                    <a:lnTo>
                      <a:pt x="573" y="68"/>
                    </a:lnTo>
                    <a:lnTo>
                      <a:pt x="560" y="87"/>
                    </a:lnTo>
                    <a:lnTo>
                      <a:pt x="531" y="97"/>
                    </a:lnTo>
                    <a:lnTo>
                      <a:pt x="503" y="96"/>
                    </a:lnTo>
                    <a:lnTo>
                      <a:pt x="477" y="100"/>
                    </a:lnTo>
                    <a:lnTo>
                      <a:pt x="451" y="106"/>
                    </a:lnTo>
                    <a:lnTo>
                      <a:pt x="413" y="122"/>
                    </a:lnTo>
                    <a:lnTo>
                      <a:pt x="389" y="129"/>
                    </a:lnTo>
                    <a:lnTo>
                      <a:pt x="361" y="119"/>
                    </a:lnTo>
                    <a:lnTo>
                      <a:pt x="331" y="122"/>
                    </a:lnTo>
                    <a:lnTo>
                      <a:pt x="306" y="135"/>
                    </a:lnTo>
                    <a:lnTo>
                      <a:pt x="288" y="128"/>
                    </a:lnTo>
                    <a:lnTo>
                      <a:pt x="261" y="134"/>
                    </a:lnTo>
                    <a:lnTo>
                      <a:pt x="233" y="131"/>
                    </a:lnTo>
                    <a:lnTo>
                      <a:pt x="203" y="142"/>
                    </a:lnTo>
                    <a:lnTo>
                      <a:pt x="197" y="142"/>
                    </a:lnTo>
                    <a:lnTo>
                      <a:pt x="187" y="140"/>
                    </a:lnTo>
                    <a:lnTo>
                      <a:pt x="158" y="132"/>
                    </a:lnTo>
                    <a:lnTo>
                      <a:pt x="143" y="126"/>
                    </a:lnTo>
                    <a:lnTo>
                      <a:pt x="118" y="134"/>
                    </a:lnTo>
                    <a:lnTo>
                      <a:pt x="97" y="143"/>
                    </a:lnTo>
                  </a:path>
                </a:pathLst>
              </a:custGeom>
              <a:gradFill rotWithShape="0">
                <a:gsLst>
                  <a:gs pos="0">
                    <a:srgbClr val="1C1C1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6213" name="Freeform 21"/>
              <p:cNvSpPr>
                <a:spLocks/>
              </p:cNvSpPr>
              <p:nvPr/>
            </p:nvSpPr>
            <p:spPr bwMode="auto">
              <a:xfrm>
                <a:off x="2931" y="310"/>
                <a:ext cx="559" cy="184"/>
              </a:xfrm>
              <a:custGeom>
                <a:avLst/>
                <a:gdLst/>
                <a:ahLst/>
                <a:cxnLst>
                  <a:cxn ang="0">
                    <a:pos x="558" y="183"/>
                  </a:cxn>
                  <a:cxn ang="0">
                    <a:pos x="550" y="153"/>
                  </a:cxn>
                  <a:cxn ang="0">
                    <a:pos x="539" y="133"/>
                  </a:cxn>
                  <a:cxn ang="0">
                    <a:pos x="505" y="111"/>
                  </a:cxn>
                  <a:cxn ang="0">
                    <a:pos x="447" y="88"/>
                  </a:cxn>
                  <a:cxn ang="0">
                    <a:pos x="404" y="81"/>
                  </a:cxn>
                  <a:cxn ang="0">
                    <a:pos x="367" y="74"/>
                  </a:cxn>
                  <a:cxn ang="0">
                    <a:pos x="310" y="69"/>
                  </a:cxn>
                  <a:cxn ang="0">
                    <a:pos x="265" y="60"/>
                  </a:cxn>
                  <a:cxn ang="0">
                    <a:pos x="224" y="54"/>
                  </a:cxn>
                  <a:cxn ang="0">
                    <a:pos x="182" y="49"/>
                  </a:cxn>
                  <a:cxn ang="0">
                    <a:pos x="134" y="43"/>
                  </a:cxn>
                  <a:cxn ang="0">
                    <a:pos x="64" y="42"/>
                  </a:cxn>
                  <a:cxn ang="0">
                    <a:pos x="66" y="44"/>
                  </a:cxn>
                  <a:cxn ang="0">
                    <a:pos x="29" y="41"/>
                  </a:cxn>
                  <a:cxn ang="0">
                    <a:pos x="17" y="27"/>
                  </a:cxn>
                  <a:cxn ang="0">
                    <a:pos x="21" y="0"/>
                  </a:cxn>
                  <a:cxn ang="0">
                    <a:pos x="1" y="24"/>
                  </a:cxn>
                  <a:cxn ang="0">
                    <a:pos x="0" y="40"/>
                  </a:cxn>
                  <a:cxn ang="0">
                    <a:pos x="21" y="52"/>
                  </a:cxn>
                  <a:cxn ang="0">
                    <a:pos x="66" y="57"/>
                  </a:cxn>
                  <a:cxn ang="0">
                    <a:pos x="140" y="60"/>
                  </a:cxn>
                  <a:cxn ang="0">
                    <a:pos x="220" y="70"/>
                  </a:cxn>
                  <a:cxn ang="0">
                    <a:pos x="283" y="80"/>
                  </a:cxn>
                  <a:cxn ang="0">
                    <a:pos x="356" y="90"/>
                  </a:cxn>
                  <a:cxn ang="0">
                    <a:pos x="417" y="100"/>
                  </a:cxn>
                  <a:cxn ang="0">
                    <a:pos x="461" y="109"/>
                  </a:cxn>
                  <a:cxn ang="0">
                    <a:pos x="498" y="128"/>
                  </a:cxn>
                  <a:cxn ang="0">
                    <a:pos x="525" y="140"/>
                  </a:cxn>
                  <a:cxn ang="0">
                    <a:pos x="541" y="164"/>
                  </a:cxn>
                  <a:cxn ang="0">
                    <a:pos x="558" y="183"/>
                  </a:cxn>
                </a:cxnLst>
                <a:rect l="0" t="0" r="r" b="b"/>
                <a:pathLst>
                  <a:path w="559" h="184">
                    <a:moveTo>
                      <a:pt x="558" y="183"/>
                    </a:moveTo>
                    <a:lnTo>
                      <a:pt x="550" y="153"/>
                    </a:lnTo>
                    <a:lnTo>
                      <a:pt x="539" y="133"/>
                    </a:lnTo>
                    <a:lnTo>
                      <a:pt x="505" y="111"/>
                    </a:lnTo>
                    <a:lnTo>
                      <a:pt x="447" y="88"/>
                    </a:lnTo>
                    <a:lnTo>
                      <a:pt x="404" y="81"/>
                    </a:lnTo>
                    <a:lnTo>
                      <a:pt x="367" y="74"/>
                    </a:lnTo>
                    <a:lnTo>
                      <a:pt x="310" y="69"/>
                    </a:lnTo>
                    <a:lnTo>
                      <a:pt x="265" y="60"/>
                    </a:lnTo>
                    <a:lnTo>
                      <a:pt x="224" y="54"/>
                    </a:lnTo>
                    <a:lnTo>
                      <a:pt x="182" y="49"/>
                    </a:lnTo>
                    <a:lnTo>
                      <a:pt x="134" y="43"/>
                    </a:lnTo>
                    <a:lnTo>
                      <a:pt x="64" y="42"/>
                    </a:lnTo>
                    <a:lnTo>
                      <a:pt x="66" y="44"/>
                    </a:lnTo>
                    <a:lnTo>
                      <a:pt x="29" y="41"/>
                    </a:lnTo>
                    <a:lnTo>
                      <a:pt x="17" y="27"/>
                    </a:lnTo>
                    <a:lnTo>
                      <a:pt x="21" y="0"/>
                    </a:lnTo>
                    <a:lnTo>
                      <a:pt x="1" y="24"/>
                    </a:lnTo>
                    <a:lnTo>
                      <a:pt x="0" y="40"/>
                    </a:lnTo>
                    <a:lnTo>
                      <a:pt x="21" y="52"/>
                    </a:lnTo>
                    <a:lnTo>
                      <a:pt x="66" y="57"/>
                    </a:lnTo>
                    <a:lnTo>
                      <a:pt x="140" y="60"/>
                    </a:lnTo>
                    <a:lnTo>
                      <a:pt x="220" y="70"/>
                    </a:lnTo>
                    <a:lnTo>
                      <a:pt x="283" y="80"/>
                    </a:lnTo>
                    <a:lnTo>
                      <a:pt x="356" y="90"/>
                    </a:lnTo>
                    <a:lnTo>
                      <a:pt x="417" y="100"/>
                    </a:lnTo>
                    <a:lnTo>
                      <a:pt x="461" y="109"/>
                    </a:lnTo>
                    <a:lnTo>
                      <a:pt x="498" y="128"/>
                    </a:lnTo>
                    <a:lnTo>
                      <a:pt x="525" y="140"/>
                    </a:lnTo>
                    <a:lnTo>
                      <a:pt x="541" y="164"/>
                    </a:lnTo>
                    <a:lnTo>
                      <a:pt x="558" y="183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2051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3075" y="1216025"/>
            <a:ext cx="8077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2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2441575"/>
            <a:ext cx="8064500" cy="350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6216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8000" y="6067425"/>
            <a:ext cx="23876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06.04.2015</a:t>
            </a:fld>
            <a:endParaRPr lang="ru-RU"/>
          </a:p>
        </p:txBody>
      </p:sp>
      <p:sp>
        <p:nvSpPr>
          <p:cNvPr id="136217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067425"/>
            <a:ext cx="32258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36218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13500" y="6067425"/>
            <a:ext cx="21336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36219" name="Freeform 27"/>
          <p:cNvSpPr>
            <a:spLocks/>
          </p:cNvSpPr>
          <p:nvPr/>
        </p:nvSpPr>
        <p:spPr bwMode="auto">
          <a:xfrm>
            <a:off x="3654425" y="2257425"/>
            <a:ext cx="2047875" cy="90488"/>
          </a:xfrm>
          <a:custGeom>
            <a:avLst/>
            <a:gdLst/>
            <a:ahLst/>
            <a:cxnLst>
              <a:cxn ang="0">
                <a:pos x="10" y="0"/>
              </a:cxn>
              <a:cxn ang="0">
                <a:pos x="0" y="19"/>
              </a:cxn>
              <a:cxn ang="0">
                <a:pos x="2" y="40"/>
              </a:cxn>
              <a:cxn ang="0">
                <a:pos x="28" y="50"/>
              </a:cxn>
              <a:cxn ang="0">
                <a:pos x="148" y="53"/>
              </a:cxn>
              <a:cxn ang="0">
                <a:pos x="297" y="53"/>
              </a:cxn>
              <a:cxn ang="0">
                <a:pos x="468" y="53"/>
              </a:cxn>
              <a:cxn ang="0">
                <a:pos x="667" y="53"/>
              </a:cxn>
              <a:cxn ang="0">
                <a:pos x="830" y="53"/>
              </a:cxn>
              <a:cxn ang="0">
                <a:pos x="993" y="55"/>
              </a:cxn>
              <a:cxn ang="0">
                <a:pos x="1139" y="53"/>
              </a:cxn>
              <a:cxn ang="0">
                <a:pos x="1226" y="56"/>
              </a:cxn>
              <a:cxn ang="0">
                <a:pos x="1279" y="47"/>
              </a:cxn>
              <a:cxn ang="0">
                <a:pos x="1289" y="25"/>
              </a:cxn>
              <a:cxn ang="0">
                <a:pos x="1275" y="14"/>
              </a:cxn>
              <a:cxn ang="0">
                <a:pos x="1274" y="27"/>
              </a:cxn>
              <a:cxn ang="0">
                <a:pos x="1261" y="35"/>
              </a:cxn>
              <a:cxn ang="0">
                <a:pos x="1236" y="38"/>
              </a:cxn>
              <a:cxn ang="0">
                <a:pos x="1196" y="40"/>
              </a:cxn>
              <a:cxn ang="0">
                <a:pos x="1121" y="40"/>
              </a:cxn>
              <a:cxn ang="0">
                <a:pos x="973" y="40"/>
              </a:cxn>
              <a:cxn ang="0">
                <a:pos x="844" y="40"/>
              </a:cxn>
              <a:cxn ang="0">
                <a:pos x="712" y="38"/>
              </a:cxn>
              <a:cxn ang="0">
                <a:pos x="584" y="40"/>
              </a:cxn>
              <a:cxn ang="0">
                <a:pos x="432" y="42"/>
              </a:cxn>
              <a:cxn ang="0">
                <a:pos x="315" y="43"/>
              </a:cxn>
              <a:cxn ang="0">
                <a:pos x="226" y="40"/>
              </a:cxn>
              <a:cxn ang="0">
                <a:pos x="141" y="42"/>
              </a:cxn>
              <a:cxn ang="0">
                <a:pos x="78" y="40"/>
              </a:cxn>
              <a:cxn ang="0">
                <a:pos x="41" y="40"/>
              </a:cxn>
              <a:cxn ang="0">
                <a:pos x="20" y="35"/>
              </a:cxn>
              <a:cxn ang="0">
                <a:pos x="14" y="22"/>
              </a:cxn>
              <a:cxn ang="0">
                <a:pos x="10" y="4"/>
              </a:cxn>
              <a:cxn ang="0">
                <a:pos x="5" y="5"/>
              </a:cxn>
              <a:cxn ang="0">
                <a:pos x="7" y="6"/>
              </a:cxn>
              <a:cxn ang="0">
                <a:pos x="10" y="0"/>
              </a:cxn>
              <a:cxn ang="0">
                <a:pos x="10" y="4"/>
              </a:cxn>
              <a:cxn ang="0">
                <a:pos x="9" y="6"/>
              </a:cxn>
              <a:cxn ang="0">
                <a:pos x="10" y="0"/>
              </a:cxn>
              <a:cxn ang="0">
                <a:pos x="10" y="4"/>
              </a:cxn>
              <a:cxn ang="0">
                <a:pos x="9" y="7"/>
              </a:cxn>
            </a:cxnLst>
            <a:rect l="0" t="0" r="r" b="b"/>
            <a:pathLst>
              <a:path w="1290" h="57">
                <a:moveTo>
                  <a:pt x="10" y="0"/>
                </a:moveTo>
                <a:lnTo>
                  <a:pt x="0" y="19"/>
                </a:lnTo>
                <a:lnTo>
                  <a:pt x="2" y="40"/>
                </a:lnTo>
                <a:lnTo>
                  <a:pt x="28" y="50"/>
                </a:lnTo>
                <a:lnTo>
                  <a:pt x="148" y="53"/>
                </a:lnTo>
                <a:lnTo>
                  <a:pt x="297" y="53"/>
                </a:lnTo>
                <a:lnTo>
                  <a:pt x="468" y="53"/>
                </a:lnTo>
                <a:lnTo>
                  <a:pt x="667" y="53"/>
                </a:lnTo>
                <a:lnTo>
                  <a:pt x="830" y="53"/>
                </a:lnTo>
                <a:lnTo>
                  <a:pt x="993" y="55"/>
                </a:lnTo>
                <a:lnTo>
                  <a:pt x="1139" y="53"/>
                </a:lnTo>
                <a:lnTo>
                  <a:pt x="1226" y="56"/>
                </a:lnTo>
                <a:lnTo>
                  <a:pt x="1279" y="47"/>
                </a:lnTo>
                <a:lnTo>
                  <a:pt x="1289" y="25"/>
                </a:lnTo>
                <a:lnTo>
                  <a:pt x="1275" y="14"/>
                </a:lnTo>
                <a:lnTo>
                  <a:pt x="1274" y="27"/>
                </a:lnTo>
                <a:lnTo>
                  <a:pt x="1261" y="35"/>
                </a:lnTo>
                <a:lnTo>
                  <a:pt x="1236" y="38"/>
                </a:lnTo>
                <a:lnTo>
                  <a:pt x="1196" y="40"/>
                </a:lnTo>
                <a:lnTo>
                  <a:pt x="1121" y="40"/>
                </a:lnTo>
                <a:lnTo>
                  <a:pt x="973" y="40"/>
                </a:lnTo>
                <a:lnTo>
                  <a:pt x="844" y="40"/>
                </a:lnTo>
                <a:lnTo>
                  <a:pt x="712" y="38"/>
                </a:lnTo>
                <a:lnTo>
                  <a:pt x="584" y="40"/>
                </a:lnTo>
                <a:lnTo>
                  <a:pt x="432" y="42"/>
                </a:lnTo>
                <a:lnTo>
                  <a:pt x="315" y="43"/>
                </a:lnTo>
                <a:lnTo>
                  <a:pt x="226" y="40"/>
                </a:lnTo>
                <a:lnTo>
                  <a:pt x="141" y="42"/>
                </a:lnTo>
                <a:lnTo>
                  <a:pt x="78" y="40"/>
                </a:lnTo>
                <a:lnTo>
                  <a:pt x="41" y="40"/>
                </a:lnTo>
                <a:lnTo>
                  <a:pt x="20" y="35"/>
                </a:lnTo>
                <a:lnTo>
                  <a:pt x="14" y="22"/>
                </a:lnTo>
                <a:lnTo>
                  <a:pt x="10" y="4"/>
                </a:lnTo>
                <a:lnTo>
                  <a:pt x="5" y="5"/>
                </a:lnTo>
                <a:lnTo>
                  <a:pt x="7" y="6"/>
                </a:lnTo>
                <a:lnTo>
                  <a:pt x="10" y="0"/>
                </a:lnTo>
                <a:lnTo>
                  <a:pt x="10" y="4"/>
                </a:lnTo>
                <a:lnTo>
                  <a:pt x="9" y="6"/>
                </a:lnTo>
                <a:lnTo>
                  <a:pt x="10" y="0"/>
                </a:lnTo>
                <a:lnTo>
                  <a:pt x="10" y="4"/>
                </a:lnTo>
                <a:lnTo>
                  <a:pt x="9" y="7"/>
                </a:lnTo>
              </a:path>
            </a:pathLst>
          </a:custGeom>
          <a:solidFill>
            <a:srgbClr val="FFFF99"/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ru-RU"/>
              <a:t>МОУ "Лицей № 38" г. Белгорода, Зюзюкина Н. В., Данькова Н. В.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474309CC-BB03-4E45-ADE7-6A74ACF22C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edu.yar.ru/russian/org/schools/gimn3/gimnasium_3/photoes/owl2.gif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714348" y="2071678"/>
            <a:ext cx="7743852" cy="1857388"/>
          </a:xfrm>
        </p:spPr>
        <p:txBody>
          <a:bodyPr/>
          <a:lstStyle/>
          <a:p>
            <a:r>
              <a:rPr lang="ru-RU" sz="3600" b="1" i="1" dirty="0" smtClean="0">
                <a:solidFill>
                  <a:schemeClr val="bg2">
                    <a:lumMod val="75000"/>
                  </a:schemeClr>
                </a:solidFill>
              </a:rPr>
              <a:t>Урок делового письма. </a:t>
            </a:r>
            <a:br>
              <a:rPr lang="ru-RU" sz="3600" b="1" i="1" dirty="0" smtClean="0">
                <a:solidFill>
                  <a:schemeClr val="bg2">
                    <a:lumMod val="75000"/>
                  </a:schemeClr>
                </a:solidFill>
              </a:rPr>
            </a:br>
            <a:r>
              <a:rPr lang="ru-RU" sz="3600" b="1" i="1" dirty="0" smtClean="0">
                <a:solidFill>
                  <a:schemeClr val="bg2">
                    <a:lumMod val="75000"/>
                  </a:schemeClr>
                </a:solidFill>
              </a:rPr>
              <a:t>Заявление.</a:t>
            </a:r>
            <a:br>
              <a:rPr lang="ru-RU" sz="3600" b="1" i="1" dirty="0" smtClean="0">
                <a:solidFill>
                  <a:schemeClr val="bg2">
                    <a:lumMod val="75000"/>
                  </a:schemeClr>
                </a:solidFill>
              </a:rPr>
            </a:br>
            <a:r>
              <a:rPr lang="ru-RU" sz="3600" b="1" i="1" dirty="0" smtClean="0">
                <a:solidFill>
                  <a:schemeClr val="bg2">
                    <a:lumMod val="75000"/>
                  </a:schemeClr>
                </a:solidFill>
              </a:rPr>
              <a:t>Доверенность.</a:t>
            </a:r>
            <a:r>
              <a:rPr lang="ru-RU" sz="3600" b="1" i="1" dirty="0" smtClean="0">
                <a:solidFill>
                  <a:schemeClr val="bg2">
                    <a:lumMod val="75000"/>
                  </a:schemeClr>
                </a:solidFill>
              </a:rPr>
              <a:t/>
            </a:r>
            <a:br>
              <a:rPr lang="ru-RU" sz="3600" b="1" i="1" dirty="0" smtClean="0">
                <a:solidFill>
                  <a:schemeClr val="bg2">
                    <a:lumMod val="75000"/>
                  </a:schemeClr>
                </a:solidFill>
              </a:rPr>
            </a:br>
            <a:endParaRPr lang="ru-RU" sz="3600" b="1" i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bg2">
                    <a:lumMod val="75000"/>
                  </a:schemeClr>
                </a:solidFill>
              </a:rPr>
              <a:t>Найди ошибки</a:t>
            </a:r>
            <a:endParaRPr lang="ru-RU" b="1" i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1600" i="1" dirty="0" smtClean="0"/>
              <a:t>Директору</a:t>
            </a:r>
          </a:p>
          <a:p>
            <a:pPr algn="ctr">
              <a:buNone/>
            </a:pPr>
            <a:r>
              <a:rPr lang="ru-RU" sz="1600" i="1" dirty="0" smtClean="0"/>
              <a:t>    ООО «Зодиак»</a:t>
            </a:r>
          </a:p>
          <a:p>
            <a:pPr algn="ctr">
              <a:buNone/>
            </a:pPr>
            <a:r>
              <a:rPr lang="ru-RU" sz="1600" i="1" dirty="0" smtClean="0"/>
              <a:t>Панкову В.В.</a:t>
            </a:r>
          </a:p>
          <a:p>
            <a:pPr algn="ctr">
              <a:buNone/>
            </a:pPr>
            <a:r>
              <a:rPr lang="ru-RU" sz="1600" i="1" dirty="0" smtClean="0"/>
              <a:t>Лебедева С.В.</a:t>
            </a:r>
          </a:p>
          <a:p>
            <a:pPr algn="ctr">
              <a:buNone/>
            </a:pPr>
            <a:r>
              <a:rPr lang="ru-RU" sz="1600" i="1" dirty="0" smtClean="0"/>
              <a:t>заявление.</a:t>
            </a:r>
          </a:p>
          <a:p>
            <a:pPr>
              <a:buNone/>
            </a:pPr>
            <a:r>
              <a:rPr lang="ru-RU" sz="1600" i="1" dirty="0" smtClean="0"/>
              <a:t>Прошу принять меня на работу вахтером.</a:t>
            </a:r>
          </a:p>
          <a:p>
            <a:pPr>
              <a:buNone/>
            </a:pPr>
            <a:r>
              <a:rPr lang="ru-RU" sz="1600" i="1" dirty="0" smtClean="0"/>
              <a:t>Приложение:</a:t>
            </a:r>
          </a:p>
          <a:p>
            <a:pPr>
              <a:buNone/>
            </a:pPr>
            <a:r>
              <a:rPr lang="ru-RU" sz="1600" i="1" dirty="0" smtClean="0"/>
              <a:t>1.Копия паспорта,</a:t>
            </a:r>
          </a:p>
          <a:p>
            <a:pPr>
              <a:buNone/>
            </a:pPr>
            <a:r>
              <a:rPr lang="ru-RU" sz="1600" i="1" dirty="0" smtClean="0"/>
              <a:t>2.Свидетельство об окончании школы,</a:t>
            </a:r>
          </a:p>
          <a:p>
            <a:pPr>
              <a:buNone/>
            </a:pPr>
            <a:r>
              <a:rPr lang="ru-RU" sz="1600" i="1" dirty="0" smtClean="0"/>
              <a:t>3.Характеристика,</a:t>
            </a:r>
          </a:p>
          <a:p>
            <a:pPr>
              <a:buNone/>
            </a:pPr>
            <a:r>
              <a:rPr lang="ru-RU" sz="1600" i="1" dirty="0" smtClean="0"/>
              <a:t>4.Справка о состоянии здоровья,</a:t>
            </a:r>
          </a:p>
          <a:p>
            <a:pPr>
              <a:buNone/>
            </a:pPr>
            <a:r>
              <a:rPr lang="ru-RU" sz="1600" i="1" dirty="0" smtClean="0"/>
              <a:t>5.Справка с места жительства.</a:t>
            </a:r>
          </a:p>
          <a:p>
            <a:pPr algn="ctr">
              <a:buNone/>
            </a:pPr>
            <a:r>
              <a:rPr lang="ru-RU" sz="1600" i="1" dirty="0" smtClean="0"/>
              <a:t>                                  </a:t>
            </a:r>
            <a:endParaRPr lang="ru-RU" sz="1600" i="1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buNone/>
            </a:pPr>
            <a:r>
              <a:rPr lang="ru-RU" sz="1600" i="1" dirty="0" smtClean="0"/>
              <a:t>Директору</a:t>
            </a:r>
          </a:p>
          <a:p>
            <a:pPr algn="ctr">
              <a:buNone/>
            </a:pPr>
            <a:r>
              <a:rPr lang="ru-RU" sz="1600" i="1" dirty="0" smtClean="0"/>
              <a:t>    ООО «Зодиак»</a:t>
            </a:r>
          </a:p>
          <a:p>
            <a:pPr algn="ctr">
              <a:buNone/>
            </a:pPr>
            <a:r>
              <a:rPr lang="ru-RU" sz="1600" i="1" dirty="0" smtClean="0"/>
              <a:t>Панкову В.В.</a:t>
            </a:r>
          </a:p>
          <a:p>
            <a:pPr algn="ctr">
              <a:buNone/>
            </a:pPr>
            <a:r>
              <a:rPr lang="ru-RU" sz="1600" i="1" dirty="0" smtClean="0"/>
              <a:t>Лебедева С.В.</a:t>
            </a:r>
          </a:p>
          <a:p>
            <a:pPr algn="ctr">
              <a:buNone/>
            </a:pPr>
            <a:r>
              <a:rPr lang="ru-RU" sz="1600" i="1" dirty="0" smtClean="0"/>
              <a:t>Заявление.</a:t>
            </a:r>
          </a:p>
          <a:p>
            <a:pPr>
              <a:buNone/>
            </a:pPr>
            <a:r>
              <a:rPr lang="ru-RU" sz="1600" i="1" dirty="0" smtClean="0"/>
              <a:t>Прошу принять меня на работу вахтером.</a:t>
            </a:r>
          </a:p>
          <a:p>
            <a:pPr>
              <a:buNone/>
            </a:pPr>
            <a:r>
              <a:rPr lang="ru-RU" sz="1600" i="1" dirty="0" smtClean="0"/>
              <a:t>Приложение:</a:t>
            </a:r>
          </a:p>
          <a:p>
            <a:pPr>
              <a:buNone/>
            </a:pPr>
            <a:r>
              <a:rPr lang="ru-RU" sz="1600" i="1" dirty="0" smtClean="0"/>
              <a:t>1.Копия паспорта,</a:t>
            </a:r>
          </a:p>
          <a:p>
            <a:pPr>
              <a:buNone/>
            </a:pPr>
            <a:r>
              <a:rPr lang="ru-RU" sz="1600" i="1" dirty="0" smtClean="0"/>
              <a:t>2.Свидетельство об окончании школы,</a:t>
            </a:r>
          </a:p>
          <a:p>
            <a:pPr>
              <a:buNone/>
            </a:pPr>
            <a:r>
              <a:rPr lang="ru-RU" sz="1600" i="1" dirty="0" smtClean="0"/>
              <a:t>3.Характеристика,</a:t>
            </a:r>
          </a:p>
          <a:p>
            <a:pPr>
              <a:buNone/>
            </a:pPr>
            <a:r>
              <a:rPr lang="ru-RU" sz="1600" i="1" dirty="0" smtClean="0"/>
              <a:t>4.Справка о состоянии здоровья,</a:t>
            </a:r>
          </a:p>
          <a:p>
            <a:pPr>
              <a:buNone/>
            </a:pPr>
            <a:r>
              <a:rPr lang="ru-RU" sz="1600" i="1" dirty="0" smtClean="0"/>
              <a:t>5.Справка с места жительства.</a:t>
            </a:r>
          </a:p>
          <a:p>
            <a:pPr>
              <a:buNone/>
            </a:pPr>
            <a:r>
              <a:rPr lang="ru-RU" sz="1600" i="1" dirty="0" smtClean="0"/>
              <a:t>15.07.2011                                         Лебедев.</a:t>
            </a:r>
          </a:p>
          <a:p>
            <a:pPr algn="ctr"/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500"/>
                            </p:stCondLst>
                            <p:childTnLst>
                              <p:par>
                                <p:cTn id="4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0"/>
                            </p:stCondLst>
                            <p:childTnLst>
                              <p:par>
                                <p:cTn id="4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500"/>
                            </p:stCondLst>
                            <p:childTnLst>
                              <p:par>
                                <p:cTn id="4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000"/>
                            </p:stCondLst>
                            <p:childTnLst>
                              <p:par>
                                <p:cTn id="5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500"/>
                            </p:stCondLst>
                            <p:childTnLst>
                              <p:par>
                                <p:cTn id="5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7000"/>
                            </p:stCondLst>
                            <p:childTnLst>
                              <p:par>
                                <p:cTn id="6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bg2">
                    <a:lumMod val="75000"/>
                  </a:schemeClr>
                </a:solidFill>
              </a:rPr>
              <a:t>Определите стиль письма</a:t>
            </a:r>
            <a:endParaRPr lang="ru-RU" b="1" i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642910" y="2360747"/>
            <a:ext cx="7858180" cy="3247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1)                                                                                                                                                           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Москва, 17.01.2011 г.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Здравствуйте, уважаемый Владимир Андреевич!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Посылаю тезисы своего доклада на Вашу конференцию. Надеюсь, что они соответствуют объявленной теме и могут представить интерес.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                  С уважением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           Юрий Петрович Мельников.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2)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Милый сынок мой Володенька, здравствуй!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Вот опять Леночка пишет, что ты всё в делах да хлопотах. Снова собираешься на конференцию ехать. Совсем дома не бываешь. Что же ты неугомонный такой!.. Понимаю, что ты сейчас совсем закрутился. Письма от тебя не скоро жду.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Крепко целую.                                                                                                                                                                                Твоя мама.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571472" y="-3107748"/>
            <a:ext cx="8001056" cy="9787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 smtClean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 smtClean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 smtClean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 smtClean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 smtClean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 smtClean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 smtClean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 smtClean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 smtClean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 smtClean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3) Всероссийское объединение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по импорту и экспорту горного, нефтяного, металлургического, железнодорожного, подъёмно – транспортного, энергосилового, электротехнического, насосного, компрессорного и газосварочного оборудования, судов и судового оборудования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Машиноимпорт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Москва, ул. Куйбышева, 21             телефоны: 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                                                        правления                  243-80-85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                                                        секретаря                   243-81-86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№ 15/190                                                                                                                                                                   «23» марта 2011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«Электротехник»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г. Берлин Ц 12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Либкнехтштрассе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14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По вопросу о: поставке электрического оборудования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Ссылаясь на нашу переписку и на наши переговоры от 2 марта с. г. в Лейпциге, просим прислать нам предложение на электрическое оборудование согласно прилагаемой спецификации.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Предложение должно быть прислано в трёх экземплярах со всеми необходимыми чертежами.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Цена должна включать стоимость упаковки.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Просим сообщить, можете ли Вы поставить нам упомянутое электрическое оборудование в течение двух месяцев со дня получения нашего заказа.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 ожидании скорого ответа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               с уважением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Директор    В/О «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Машиноимпорт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»                                                                                                          И.П.  Крылов              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24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8915" name="Organization Chart 3"/>
          <p:cNvGraphicFramePr>
            <a:graphicFrameLocks/>
          </p:cNvGraphicFramePr>
          <p:nvPr/>
        </p:nvGraphicFramePr>
        <p:xfrm>
          <a:off x="60325" y="714356"/>
          <a:ext cx="9083675" cy="5383213"/>
        </p:xfrm>
        <a:graphic>
          <a:graphicData uri="http://schemas.openxmlformats.org/drawingml/2006/compatibility">
            <com:legacyDrawing xmlns:com="http://schemas.openxmlformats.org/drawingml/2006/compatibility" spid="_x0000_s3891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3075" y="1216025"/>
            <a:ext cx="8077200" cy="855653"/>
          </a:xfrm>
        </p:spPr>
        <p:txBody>
          <a:bodyPr/>
          <a:lstStyle/>
          <a:p>
            <a:r>
              <a:rPr lang="ru-RU" sz="3600" dirty="0" smtClean="0"/>
              <a:t>Доверенность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 smtClean="0"/>
              <a:t>Доверенность – письменно оформленное </a:t>
            </a:r>
            <a:r>
              <a:rPr lang="ru-RU" sz="1800" dirty="0" err="1" smtClean="0"/>
              <a:t>уполномочение</a:t>
            </a:r>
            <a:r>
              <a:rPr lang="ru-RU" sz="1800" dirty="0" smtClean="0"/>
              <a:t>, выдаваемое одним лицом (доверителем) другому лицу (доверителю)</a:t>
            </a:r>
          </a:p>
          <a:p>
            <a:r>
              <a:rPr lang="ru-RU" sz="1800" dirty="0" smtClean="0"/>
              <a:t>Три вида:</a:t>
            </a:r>
          </a:p>
          <a:p>
            <a:r>
              <a:rPr lang="ru-RU" sz="1800" dirty="0" smtClean="0"/>
              <a:t>Разовая  - на совершение конкретного действия (получения пенсии)</a:t>
            </a:r>
          </a:p>
          <a:p>
            <a:r>
              <a:rPr lang="ru-RU" sz="1800" dirty="0" smtClean="0"/>
              <a:t>Специальная  - на совершение каких-либо однократных действий (доверенность </a:t>
            </a:r>
            <a:r>
              <a:rPr lang="ru-RU" sz="1800" dirty="0" err="1" smtClean="0"/>
              <a:t>юристконкульту</a:t>
            </a:r>
            <a:r>
              <a:rPr lang="ru-RU" sz="1800" dirty="0" smtClean="0"/>
              <a:t> для выступления в арбитраже)</a:t>
            </a:r>
          </a:p>
          <a:p>
            <a:r>
              <a:rPr lang="ru-RU" sz="1800" dirty="0" smtClean="0"/>
              <a:t>Общая (генеральная) – на общее управление имуществом доверителя.</a:t>
            </a:r>
            <a:endParaRPr lang="ru-RU" sz="1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Расположение частей доверенности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Наименование документа пишется в центре строки</a:t>
            </a:r>
          </a:p>
          <a:p>
            <a:r>
              <a:rPr lang="ru-RU" sz="2000" dirty="0" smtClean="0"/>
              <a:t>Ниже наименования пишется место и дата выдачи доверенности (полностью)</a:t>
            </a:r>
          </a:p>
          <a:p>
            <a:endParaRPr lang="ru-RU" sz="2000" dirty="0" smtClean="0"/>
          </a:p>
          <a:p>
            <a:pPr>
              <a:buNone/>
            </a:pPr>
            <a:r>
              <a:rPr lang="ru-RU" sz="2000" b="1" u="sng" dirty="0" smtClean="0"/>
              <a:t>Клишированная форма</a:t>
            </a:r>
          </a:p>
          <a:p>
            <a:pPr>
              <a:buNone/>
            </a:pPr>
            <a:r>
              <a:rPr lang="ru-RU" sz="2000" dirty="0" smtClean="0"/>
              <a:t>Кто? + доверяю + кому? инфинитив (получить</a:t>
            </a:r>
            <a:r>
              <a:rPr lang="ru-RU" sz="2000" dirty="0" smtClean="0"/>
              <a:t>…)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Запомните! Сумма в доверенности пишется прописью!</a:t>
            </a:r>
            <a:endParaRPr lang="ru-RU"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Исправьте документ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ru-RU" sz="1800" dirty="0" smtClean="0"/>
              <a:t>В бухгалтерию Автокомбината №17</a:t>
            </a:r>
          </a:p>
          <a:p>
            <a:pPr algn="r">
              <a:buNone/>
            </a:pPr>
            <a:r>
              <a:rPr lang="ru-RU" sz="1800" dirty="0" smtClean="0"/>
              <a:t>От Скворцова Л.Л., слесаря</a:t>
            </a:r>
          </a:p>
          <a:p>
            <a:pPr algn="ctr">
              <a:buNone/>
            </a:pPr>
            <a:r>
              <a:rPr lang="ru-RU" sz="1800" dirty="0" smtClean="0"/>
              <a:t>доверенность.</a:t>
            </a:r>
          </a:p>
          <a:p>
            <a:pPr algn="just">
              <a:buNone/>
            </a:pPr>
            <a:r>
              <a:rPr lang="ru-RU" sz="1800" dirty="0" smtClean="0"/>
              <a:t>Я</a:t>
            </a:r>
            <a:r>
              <a:rPr lang="ru-RU" sz="1800" smtClean="0"/>
              <a:t>, Скворцов </a:t>
            </a:r>
            <a:r>
              <a:rPr lang="ru-RU" sz="1800" dirty="0" smtClean="0"/>
              <a:t>Л.Л., доверяю получить деньги, заработанные мной за октябрь месяц сего года (в размере 3000 рублей), моему товарищу и другу слесарю Глухареву И.П. в связи с плохим состоянием здоровья.</a:t>
            </a:r>
          </a:p>
          <a:p>
            <a:pPr algn="just">
              <a:buNone/>
            </a:pPr>
            <a:r>
              <a:rPr lang="ru-RU" sz="1800" dirty="0" smtClean="0"/>
              <a:t>Прошу вас взять с него расписку в получении денег и принести их мне.</a:t>
            </a:r>
          </a:p>
          <a:p>
            <a:pPr algn="ctr">
              <a:buNone/>
            </a:pPr>
            <a:endParaRPr lang="ru-RU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bg2">
                    <a:lumMod val="75000"/>
                  </a:schemeClr>
                </a:solidFill>
              </a:rPr>
              <a:t>Повторяем тему «Обращение» </a:t>
            </a:r>
            <a:endParaRPr lang="ru-RU" b="1" i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i="1" u="sng" dirty="0" smtClean="0"/>
              <a:t>Найдите предложения с пунктуационной ошибкой</a:t>
            </a:r>
          </a:p>
          <a:p>
            <a:r>
              <a:rPr lang="ru-RU" b="1" i="1" dirty="0" smtClean="0"/>
              <a:t>Здравствуй</a:t>
            </a:r>
            <a:r>
              <a:rPr lang="ru-RU" b="1" i="1" dirty="0" smtClean="0"/>
              <a:t>, солнце золотое!</a:t>
            </a:r>
          </a:p>
          <a:p>
            <a:r>
              <a:rPr lang="ru-RU" b="1" i="1" dirty="0" smtClean="0"/>
              <a:t>Здравствуй небо голубое!</a:t>
            </a:r>
          </a:p>
          <a:p>
            <a:r>
              <a:rPr lang="ru-RU" b="1" i="1" dirty="0" smtClean="0"/>
              <a:t>Здравствуй, легкий ветерок!</a:t>
            </a:r>
          </a:p>
          <a:p>
            <a:r>
              <a:rPr lang="ru-RU" b="1" i="1" dirty="0" smtClean="0"/>
              <a:t>Здравствуй, маленький, дубок!</a:t>
            </a:r>
          </a:p>
          <a:p>
            <a:r>
              <a:rPr lang="ru-RU" b="1" i="1" dirty="0" smtClean="0"/>
              <a:t>Просим, вас, оплатить проезд!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bg2">
                    <a:lumMod val="75000"/>
                  </a:schemeClr>
                </a:solidFill>
              </a:rPr>
              <a:t>Деловая письменность</a:t>
            </a:r>
            <a:endParaRPr lang="ru-RU" b="1" i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i="1" dirty="0" smtClean="0"/>
              <a:t>Сложилась в Древней Руси</a:t>
            </a:r>
          </a:p>
          <a:p>
            <a:r>
              <a:rPr lang="ru-RU" sz="2400" b="1" i="1" dirty="0" smtClean="0"/>
              <a:t>Деловые бумаги – </a:t>
            </a:r>
            <a:r>
              <a:rPr lang="ru-RU" sz="2400" b="1" i="1" u="sng" dirty="0" smtClean="0"/>
              <a:t>челобитные грамоты (</a:t>
            </a:r>
            <a:r>
              <a:rPr lang="ru-RU" sz="2400" dirty="0" smtClean="0"/>
              <a:t>прошение, заявление, жалоба в Русском государстве XV — начала XVIII </a:t>
            </a:r>
            <a:r>
              <a:rPr lang="ru-RU" sz="2400" dirty="0" err="1" smtClean="0"/>
              <a:t>вв</a:t>
            </a:r>
            <a:r>
              <a:rPr lang="ru-RU" sz="2400" dirty="0" smtClean="0"/>
              <a:t>)</a:t>
            </a:r>
            <a:endParaRPr lang="ru-RU" sz="2400" b="1" i="1" u="sng" dirty="0" smtClean="0"/>
          </a:p>
          <a:p>
            <a:r>
              <a:rPr lang="ru-RU" sz="2400" b="1" i="1" dirty="0" smtClean="0"/>
              <a:t>Грамотные люди -  </a:t>
            </a:r>
            <a:r>
              <a:rPr lang="ru-RU" sz="2400" b="1" i="1" u="sng" dirty="0" smtClean="0"/>
              <a:t>писцы</a:t>
            </a:r>
          </a:p>
          <a:p>
            <a:pPr>
              <a:buNone/>
            </a:pPr>
            <a:endParaRPr lang="ru-RU" sz="2400" b="1" i="1" u="sng" dirty="0"/>
          </a:p>
        </p:txBody>
      </p:sp>
      <p:pic>
        <p:nvPicPr>
          <p:cNvPr id="1027" name="Picture 3" descr="D:\Documents and Settings\дом\Рабочий стол\рисунки к деловому письму\Scan100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70544" y="3861048"/>
            <a:ext cx="3547894" cy="2376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600" b="1" dirty="0" smtClean="0"/>
              <a:t>Князья Киевской Руси в своих сокровищницах вместе с драгоценностями хранили важные письма. Сберегались письма также в церквях и монастырях. Из –за княжеских междоусобиц, </a:t>
            </a:r>
            <a:r>
              <a:rPr lang="ru-RU" sz="1600" b="1" dirty="0" err="1" smtClean="0"/>
              <a:t>татаро</a:t>
            </a:r>
            <a:r>
              <a:rPr lang="ru-RU" sz="1600" b="1" dirty="0" smtClean="0"/>
              <a:t> – монгольских набегов письменные документы эпохи Киевской Руси не сохранились.</a:t>
            </a:r>
            <a:br>
              <a:rPr lang="ru-RU" sz="1600" b="1" dirty="0" smtClean="0"/>
            </a:br>
            <a:r>
              <a:rPr lang="ru-RU" sz="1600" b="1" dirty="0" smtClean="0"/>
              <a:t>Благодаря летописанию до наших дней дошли такие материалы, как «Повесть временных лет», юридический памятник «Русская правда», известные международные акты – договоры Руси с греками, т.е. Византией (10 век).</a:t>
            </a:r>
            <a:br>
              <a:rPr lang="ru-RU" sz="1600" b="1" dirty="0" smtClean="0"/>
            </a:br>
            <a:r>
              <a:rPr lang="ru-RU" sz="1600" b="1" dirty="0" smtClean="0"/>
              <a:t>Композиция и языковые формулы современных договорных писем восходят к договорам, описанным в летописи Нестора.</a:t>
            </a:r>
            <a:br>
              <a:rPr lang="ru-RU" sz="1600" b="1" dirty="0" smtClean="0"/>
            </a:br>
            <a:r>
              <a:rPr lang="ru-RU" sz="1600" b="1" dirty="0" smtClean="0"/>
              <a:t>В 19 и начале 20 века письмовники и пособия по письмоводству были очень популярны. Они содержали  сведения юридического характера, советы, рекомендации, тексты писем.</a:t>
            </a:r>
            <a:br>
              <a:rPr lang="ru-RU" sz="1600" b="1" dirty="0" smtClean="0"/>
            </a:br>
            <a:endParaRPr lang="ru-RU" sz="1600" b="1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625475" y="1368425"/>
            <a:ext cx="8077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ru-RU" sz="4400" b="1" i="1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Из истории делового письма</a:t>
            </a:r>
            <a:endParaRPr kumimoji="1" lang="ru-RU" sz="4400" b="1" i="1" u="none" strike="noStrike" kern="0" cap="none" spc="0" normalizeH="0" baseline="0" noProof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>
                <a:solidFill>
                  <a:schemeClr val="bg2">
                    <a:lumMod val="75000"/>
                  </a:schemeClr>
                </a:solidFill>
              </a:rPr>
              <a:t>Деловая письменная речь</a:t>
            </a:r>
            <a:endParaRPr lang="ru-RU" b="1" i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i="1" dirty="0" smtClean="0">
                <a:solidFill>
                  <a:schemeClr val="bg2">
                    <a:lumMod val="75000"/>
                  </a:schemeClr>
                </a:solidFill>
              </a:rPr>
              <a:t>Деловая корреспонденция:</a:t>
            </a:r>
            <a:endParaRPr lang="ru-RU" i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b="1" i="1" dirty="0" smtClean="0"/>
              <a:t>письмо,</a:t>
            </a:r>
          </a:p>
          <a:p>
            <a:r>
              <a:rPr lang="ru-RU" b="1" i="1" dirty="0" smtClean="0"/>
              <a:t>телеграмма,</a:t>
            </a:r>
          </a:p>
          <a:p>
            <a:r>
              <a:rPr lang="ru-RU" b="1" i="1" dirty="0" smtClean="0"/>
              <a:t>заметка</a:t>
            </a:r>
            <a:endParaRPr lang="ru-RU" b="1" i="1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i="1" dirty="0" smtClean="0">
                <a:solidFill>
                  <a:schemeClr val="bg2">
                    <a:lumMod val="75000"/>
                  </a:schemeClr>
                </a:solidFill>
              </a:rPr>
              <a:t>Деловые бумаги:</a:t>
            </a:r>
            <a:endParaRPr lang="ru-RU" i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b="1" i="1" dirty="0" smtClean="0"/>
              <a:t>расписка,</a:t>
            </a:r>
          </a:p>
          <a:p>
            <a:r>
              <a:rPr lang="ru-RU" b="1" i="1" dirty="0" smtClean="0"/>
              <a:t>объявление,</a:t>
            </a:r>
          </a:p>
          <a:p>
            <a:r>
              <a:rPr lang="ru-RU" b="1" i="1" dirty="0" smtClean="0"/>
              <a:t>доверенность,</a:t>
            </a:r>
          </a:p>
          <a:p>
            <a:r>
              <a:rPr lang="ru-RU" b="1" i="1" dirty="0" smtClean="0"/>
              <a:t>заявление</a:t>
            </a:r>
            <a:endParaRPr lang="ru-RU" b="1" i="1" dirty="0"/>
          </a:p>
        </p:txBody>
      </p:sp>
      <p:pic>
        <p:nvPicPr>
          <p:cNvPr id="9" name="i-main-pic" descr="Картинка 100 из 145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3861048"/>
            <a:ext cx="2592288" cy="259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-main-pic" descr="Картинка 100 из 145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3861048"/>
            <a:ext cx="2592288" cy="259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bg2">
                    <a:lumMod val="75000"/>
                  </a:schemeClr>
                </a:solidFill>
              </a:rPr>
              <a:t>Отличительные особенности деловых бумаг:</a:t>
            </a:r>
            <a:endParaRPr lang="ru-RU" b="1" i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/>
              <a:t>краткость,</a:t>
            </a:r>
          </a:p>
          <a:p>
            <a:r>
              <a:rPr lang="ru-RU" b="1" i="1" dirty="0" smtClean="0"/>
              <a:t>общепринятая стандартность</a:t>
            </a:r>
            <a:endParaRPr lang="ru-RU" b="1" i="1" dirty="0"/>
          </a:p>
        </p:txBody>
      </p:sp>
      <p:pic>
        <p:nvPicPr>
          <p:cNvPr id="11" name="Picture 8" descr="book20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4149080"/>
            <a:ext cx="4146550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bg2">
                    <a:lumMod val="75000"/>
                  </a:schemeClr>
                </a:solidFill>
              </a:rPr>
              <a:t>Заявление</a:t>
            </a:r>
            <a:endParaRPr lang="ru-RU" b="1" i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i="1" dirty="0" smtClean="0"/>
              <a:t>  - самая распространенная деловая бумага, в которой излагается просьба, ходатайство о чем-либо (например, о приеме на работу, в учебное заведение, о предоставлении очередного отпуска, о выдаче денежного пособия и т.д.)</a:t>
            </a:r>
            <a:endParaRPr lang="ru-RU" b="1" i="1" dirty="0"/>
          </a:p>
        </p:txBody>
      </p:sp>
      <p:pic>
        <p:nvPicPr>
          <p:cNvPr id="7170" name="Picture 2" descr="&amp;Kcy;&amp;acy;&amp;rcy;&amp;tcy;&amp;icy;&amp;ncy;&amp;kcy;&amp;acy; 28 &amp;icy;&amp;zcy; 116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764704"/>
            <a:ext cx="1119004" cy="17281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i="1" dirty="0" smtClean="0">
                <a:solidFill>
                  <a:schemeClr val="bg2">
                    <a:lumMod val="75000"/>
                  </a:schemeClr>
                </a:solidFill>
              </a:rPr>
              <a:t>Необходимые пункты</a:t>
            </a:r>
            <a:endParaRPr lang="ru-RU" sz="4800" b="1" i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5300" y="2441575"/>
            <a:ext cx="8064500" cy="4011761"/>
          </a:xfrm>
        </p:spPr>
        <p:txBody>
          <a:bodyPr/>
          <a:lstStyle/>
          <a:p>
            <a:pPr>
              <a:buNone/>
            </a:pPr>
            <a:r>
              <a:rPr lang="ru-RU" sz="1800" b="1" i="1" dirty="0" smtClean="0"/>
              <a:t>С правой стороны располагается шапка заявления:</a:t>
            </a:r>
          </a:p>
          <a:p>
            <a:r>
              <a:rPr lang="ru-RU" sz="1800" b="1" i="1" dirty="0" smtClean="0"/>
              <a:t>ФИО адресата в дательном падеже,</a:t>
            </a:r>
          </a:p>
          <a:p>
            <a:r>
              <a:rPr lang="ru-RU" sz="1800" b="1" i="1" dirty="0" smtClean="0"/>
              <a:t>чьё заявление (в родительном падеже без предлога), иногда указывается домашний адрес.</a:t>
            </a:r>
          </a:p>
          <a:p>
            <a:pPr>
              <a:buNone/>
            </a:pPr>
            <a:r>
              <a:rPr lang="ru-RU" sz="1800" b="1" i="1" dirty="0" smtClean="0"/>
              <a:t>Посередине пишется наименование документа "заявление" с маленькой буквы.</a:t>
            </a:r>
          </a:p>
          <a:p>
            <a:pPr>
              <a:buNone/>
            </a:pPr>
            <a:r>
              <a:rPr lang="ru-RU" sz="1800" b="1" i="1" dirty="0" smtClean="0"/>
              <a:t>Текст заявления с красной строки,</a:t>
            </a:r>
          </a:p>
          <a:p>
            <a:r>
              <a:rPr lang="ru-RU" sz="1800" b="1" i="1" dirty="0" smtClean="0"/>
              <a:t>что прилагается к заявлению (свидетельство об окончании школы, характеристика, справка о состоянии здоровья, справка с места жительства, автобиография),</a:t>
            </a:r>
          </a:p>
          <a:p>
            <a:r>
              <a:rPr lang="ru-RU" sz="1800" b="1" i="1" dirty="0" smtClean="0"/>
              <a:t>дата заявления (слева),</a:t>
            </a:r>
          </a:p>
          <a:p>
            <a:r>
              <a:rPr lang="ru-RU" sz="1800" b="1" i="1" dirty="0" smtClean="0"/>
              <a:t>подпись (справа).</a:t>
            </a:r>
          </a:p>
          <a:p>
            <a:endParaRPr lang="ru-RU" sz="1800" b="1" i="1" dirty="0"/>
          </a:p>
        </p:txBody>
      </p:sp>
      <p:pic>
        <p:nvPicPr>
          <p:cNvPr id="6146" name="Picture 2" descr="&amp;Kcy;&amp;acy;&amp;rcy;&amp;tcy;&amp;icy;&amp;ncy;&amp;kcy;&amp;acy; 102 &amp;icy;&amp;zcy; 116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5301208"/>
            <a:ext cx="1872208" cy="12397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Образец заявления</a:t>
            </a:r>
            <a:endParaRPr lang="ru-RU" b="1" i="1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95300" y="2441575"/>
            <a:ext cx="8064500" cy="4011761"/>
          </a:xfrm>
        </p:spPr>
        <p:txBody>
          <a:bodyPr/>
          <a:lstStyle/>
          <a:p>
            <a:pPr algn="ctr">
              <a:buNone/>
            </a:pPr>
            <a:r>
              <a:rPr lang="ru-RU" sz="1600" b="1" i="1" dirty="0" smtClean="0"/>
              <a:t>Директору</a:t>
            </a:r>
          </a:p>
          <a:p>
            <a:pPr algn="ctr">
              <a:buNone/>
            </a:pPr>
            <a:r>
              <a:rPr lang="ru-RU" sz="1600" b="1" i="1" dirty="0" smtClean="0"/>
              <a:t>   ООО «Зодиак»</a:t>
            </a:r>
          </a:p>
          <a:p>
            <a:pPr algn="ctr">
              <a:buNone/>
            </a:pPr>
            <a:r>
              <a:rPr lang="ru-RU" sz="1600" b="1" i="1" dirty="0" smtClean="0"/>
              <a:t>Панкову В.В.</a:t>
            </a:r>
          </a:p>
          <a:p>
            <a:pPr algn="ctr">
              <a:buNone/>
            </a:pPr>
            <a:r>
              <a:rPr lang="ru-RU" sz="1600" b="1" i="1" dirty="0" smtClean="0"/>
              <a:t>Лебедева С.В.</a:t>
            </a:r>
          </a:p>
          <a:p>
            <a:pPr>
              <a:buNone/>
            </a:pPr>
            <a:r>
              <a:rPr lang="ru-RU" sz="1600" b="1" i="1" dirty="0" smtClean="0"/>
              <a:t>                                    заявление.</a:t>
            </a:r>
          </a:p>
          <a:p>
            <a:pPr>
              <a:buNone/>
            </a:pPr>
            <a:r>
              <a:rPr lang="ru-RU" sz="1600" b="1" i="1" dirty="0" smtClean="0"/>
              <a:t>Прошу принять меня на работу вахтером.</a:t>
            </a:r>
          </a:p>
          <a:p>
            <a:pPr>
              <a:buNone/>
            </a:pPr>
            <a:r>
              <a:rPr lang="ru-RU" sz="1600" b="1" i="1" dirty="0" smtClean="0"/>
              <a:t>Приложение:</a:t>
            </a:r>
          </a:p>
          <a:p>
            <a:pPr>
              <a:buNone/>
            </a:pPr>
            <a:r>
              <a:rPr lang="ru-RU" sz="1600" b="1" i="1" dirty="0" smtClean="0"/>
              <a:t>1.Копия паспорта,</a:t>
            </a:r>
          </a:p>
          <a:p>
            <a:pPr>
              <a:buNone/>
            </a:pPr>
            <a:r>
              <a:rPr lang="ru-RU" sz="1600" b="1" i="1" dirty="0" smtClean="0"/>
              <a:t>2.Свидетельство об окончании школы,</a:t>
            </a:r>
          </a:p>
          <a:p>
            <a:pPr>
              <a:buNone/>
            </a:pPr>
            <a:r>
              <a:rPr lang="ru-RU" sz="1600" b="1" i="1" dirty="0" smtClean="0"/>
              <a:t>3.Характеристика,</a:t>
            </a:r>
          </a:p>
          <a:p>
            <a:pPr>
              <a:buNone/>
            </a:pPr>
            <a:r>
              <a:rPr lang="ru-RU" sz="1600" b="1" i="1" dirty="0" smtClean="0"/>
              <a:t>4.Справка о состоянии здоровья,</a:t>
            </a:r>
          </a:p>
          <a:p>
            <a:pPr>
              <a:buNone/>
            </a:pPr>
            <a:r>
              <a:rPr lang="ru-RU" sz="1600" b="1" i="1" dirty="0" smtClean="0"/>
              <a:t>5.Справка с места жительства.</a:t>
            </a:r>
          </a:p>
          <a:p>
            <a:pPr>
              <a:buNone/>
            </a:pPr>
            <a:r>
              <a:rPr lang="ru-RU" sz="1600" b="1" i="1" dirty="0" smtClean="0"/>
              <a:t>15.07.2014                                        Лебедев.</a:t>
            </a:r>
            <a:endParaRPr lang="ru-RU" sz="1600" b="1" dirty="0"/>
          </a:p>
        </p:txBody>
      </p:sp>
      <p:pic>
        <p:nvPicPr>
          <p:cNvPr id="4098" name="Picture 2" descr="&amp;Kcy;&amp;acy;&amp;rcy;&amp;tcy;&amp;icy;&amp;ncy;&amp;kcy;&amp;acy; 58 &amp;icy;&amp;zcy; 116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653136"/>
            <a:ext cx="3402505" cy="18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1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" dur="1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" dur="1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10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theme/theme1.xml><?xml version="1.0" encoding="utf-8"?>
<a:theme xmlns:a="http://schemas.openxmlformats.org/drawingml/2006/main" name="CLIPBORD">
  <a:themeElements>
    <a:clrScheme name="CLIPBORD 5">
      <a:dk1>
        <a:srgbClr val="000000"/>
      </a:dk1>
      <a:lt1>
        <a:srgbClr val="FFFFFF"/>
      </a:lt1>
      <a:dk2>
        <a:srgbClr val="000000"/>
      </a:dk2>
      <a:lt2>
        <a:srgbClr val="663300"/>
      </a:lt2>
      <a:accent1>
        <a:srgbClr val="FFCC66"/>
      </a:accent1>
      <a:accent2>
        <a:srgbClr val="0000FF"/>
      </a:accent2>
      <a:accent3>
        <a:srgbClr val="FFFFFF"/>
      </a:accent3>
      <a:accent4>
        <a:srgbClr val="000000"/>
      </a:accent4>
      <a:accent5>
        <a:srgbClr val="FFE2B8"/>
      </a:accent5>
      <a:accent6>
        <a:srgbClr val="0000E7"/>
      </a:accent6>
      <a:hlink>
        <a:srgbClr val="CC00CC"/>
      </a:hlink>
      <a:folHlink>
        <a:srgbClr val="C0C0C0"/>
      </a:folHlink>
    </a:clrScheme>
    <a:fontScheme name="CLIPBORD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LIPBORD 1">
        <a:dk1>
          <a:srgbClr val="000000"/>
        </a:dk1>
        <a:lt1>
          <a:srgbClr val="FFFFCC"/>
        </a:lt1>
        <a:dk2>
          <a:srgbClr val="000000"/>
        </a:dk2>
        <a:lt2>
          <a:srgbClr val="6633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66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IPBORD 2">
        <a:dk1>
          <a:srgbClr val="000000"/>
        </a:dk1>
        <a:lt1>
          <a:srgbClr val="FFFFFF"/>
        </a:lt1>
        <a:dk2>
          <a:srgbClr val="000000"/>
        </a:dk2>
        <a:lt2>
          <a:srgbClr val="663300"/>
        </a:lt2>
        <a:accent1>
          <a:srgbClr val="CBCBCB"/>
        </a:accent1>
        <a:accent2>
          <a:srgbClr val="6699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C8AE7"/>
        </a:accent6>
        <a:hlink>
          <a:srgbClr val="FF0033"/>
        </a:hlink>
        <a:folHlink>
          <a:srgbClr val="00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IPBORD 3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IPBORD 4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IPBORD 5">
        <a:dk1>
          <a:srgbClr val="000000"/>
        </a:dk1>
        <a:lt1>
          <a:srgbClr val="FFFFFF"/>
        </a:lt1>
        <a:dk2>
          <a:srgbClr val="000000"/>
        </a:dk2>
        <a:lt2>
          <a:srgbClr val="66330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IPBORD 6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Шаблон оформления 'Слишком много файлов'">
  <a:themeElements>
    <a:clrScheme name="">
      <a:dk1>
        <a:srgbClr val="000000"/>
      </a:dk1>
      <a:lt1>
        <a:srgbClr val="CCECFF"/>
      </a:lt1>
      <a:dk2>
        <a:srgbClr val="008080"/>
      </a:dk2>
      <a:lt2>
        <a:srgbClr val="99CCFF"/>
      </a:lt2>
      <a:accent1>
        <a:srgbClr val="00FFFF"/>
      </a:accent1>
      <a:accent2>
        <a:srgbClr val="3399FF"/>
      </a:accent2>
      <a:accent3>
        <a:srgbClr val="E2F4FF"/>
      </a:accent3>
      <a:accent4>
        <a:srgbClr val="000000"/>
      </a:accent4>
      <a:accent5>
        <a:srgbClr val="AAFFFF"/>
      </a:accent5>
      <a:accent6>
        <a:srgbClr val="2D8AE7"/>
      </a:accent6>
      <a:hlink>
        <a:srgbClr val="9966FF"/>
      </a:hlink>
      <a:folHlink>
        <a:srgbClr val="00CCCC"/>
      </a:folHlink>
    </a:clrScheme>
    <a:fontScheme name="Шаблон оформления 'Слишком много файлов'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Шаблон оформления 'Слишком много файлов'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оформления 'Слишком много файлов'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оформления 'Слишком много файлов'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оформления 'Слишком много файлов'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оформления 'Слишком много файлов'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оформления 'Слишком много файлов'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оформления 'Слишком много файлов'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оформления 'Слишком много файлов'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оформления 'Слишком много файлов'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оформления 'Слишком много файлов'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оформления 'Слишком много файлов'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оформления 'Слишком много файлов'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pril</Template>
  <TotalTime>393</TotalTime>
  <Words>853</Words>
  <Application>Microsoft Office PowerPoint</Application>
  <PresentationFormat>Экран (4:3)</PresentationFormat>
  <Paragraphs>152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CLIPBORD</vt:lpstr>
      <vt:lpstr>Шаблон оформления 'Слишком много файлов'</vt:lpstr>
      <vt:lpstr>Урок делового письма.  Заявление. Доверенность. </vt:lpstr>
      <vt:lpstr>Повторяем тему «Обращение» </vt:lpstr>
      <vt:lpstr>Деловая письменность</vt:lpstr>
      <vt:lpstr>                     Князья Киевской Руси в своих сокровищницах вместе с драгоценностями хранили важные письма. Сберегались письма также в церквях и монастырях. Из –за княжеских междоусобиц, татаро – монгольских набегов письменные документы эпохи Киевской Руси не сохранились. Благодаря летописанию до наших дней дошли такие материалы, как «Повесть временных лет», юридический памятник «Русская правда», известные международные акты – договоры Руси с греками, т.е. Византией (10 век). Композиция и языковые формулы современных договорных писем восходят к договорам, описанным в летописи Нестора. В 19 и начале 20 века письмовники и пособия по письмоводству были очень популярны. Они содержали  сведения юридического характера, советы, рекомендации, тексты писем. </vt:lpstr>
      <vt:lpstr> Деловая письменная речь</vt:lpstr>
      <vt:lpstr>Отличительные особенности деловых бумаг:</vt:lpstr>
      <vt:lpstr>Заявление</vt:lpstr>
      <vt:lpstr>Необходимые пункты</vt:lpstr>
      <vt:lpstr>Образец заявления</vt:lpstr>
      <vt:lpstr>Найди ошибки</vt:lpstr>
      <vt:lpstr>Определите стиль письма</vt:lpstr>
      <vt:lpstr>Слайд 12</vt:lpstr>
      <vt:lpstr>Слайд 13</vt:lpstr>
      <vt:lpstr>Доверенность</vt:lpstr>
      <vt:lpstr>Расположение частей доверенности</vt:lpstr>
      <vt:lpstr>Исправьте документ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делового письма.  Заявление</dc:title>
  <cp:lastModifiedBy>User</cp:lastModifiedBy>
  <cp:revision>59</cp:revision>
  <dcterms:modified xsi:type="dcterms:W3CDTF">2015-04-06T12:40:49Z</dcterms:modified>
</cp:coreProperties>
</file>