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3" r:id="rId3"/>
  </p:sldMasterIdLst>
  <p:notesMasterIdLst>
    <p:notesMasterId r:id="rId5"/>
  </p:notesMasterIdLst>
  <p:sldIdLst>
    <p:sldId id="33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4" autoAdjust="0"/>
    <p:restoredTop sz="94690" autoAdjust="0"/>
  </p:normalViewPr>
  <p:slideViewPr>
    <p:cSldViewPr>
      <p:cViewPr>
        <p:scale>
          <a:sx n="76" d="100"/>
          <a:sy n="76" d="100"/>
        </p:scale>
        <p:origin x="-18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1751-0C8A-4353-A395-4801012904B4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2EF6-2962-4753-BDD5-A4AF42B0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0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1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6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93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3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38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1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054E-53CD-4085-95AF-9F34A8DA628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6036-F0F3-405B-BB86-6CE7FF5DE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авел\Desktop\на конкурс снежинка\снежин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555776" y="4221088"/>
            <a:ext cx="3024336" cy="1944215"/>
          </a:xfrm>
          <a:custGeom>
            <a:avLst/>
            <a:gdLst>
              <a:gd name="connsiteX0" fmla="*/ 0 w 2442576"/>
              <a:gd name="connsiteY0" fmla="*/ 196926 h 1512158"/>
              <a:gd name="connsiteX1" fmla="*/ 1064713 w 2442576"/>
              <a:gd name="connsiteY1" fmla="*/ 109243 h 1512158"/>
              <a:gd name="connsiteX2" fmla="*/ 2442576 w 2442576"/>
              <a:gd name="connsiteY2" fmla="*/ 1512158 h 151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1512158">
                <a:moveTo>
                  <a:pt x="0" y="196926"/>
                </a:moveTo>
                <a:cubicBezTo>
                  <a:pt x="328808" y="43482"/>
                  <a:pt x="657617" y="-109962"/>
                  <a:pt x="1064713" y="109243"/>
                </a:cubicBezTo>
                <a:cubicBezTo>
                  <a:pt x="1471809" y="328448"/>
                  <a:pt x="1957192" y="920303"/>
                  <a:pt x="2442576" y="1512158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Павел\Desktop\на конкурс снежинка\мальчик с лопатк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4742"/>
            <a:ext cx="2232248" cy="28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 rot="21394880">
            <a:off x="2463680" y="3931787"/>
            <a:ext cx="4296570" cy="1191795"/>
          </a:xfrm>
          <a:custGeom>
            <a:avLst/>
            <a:gdLst>
              <a:gd name="connsiteX0" fmla="*/ 0 w 4146115"/>
              <a:gd name="connsiteY0" fmla="*/ 152518 h 1095594"/>
              <a:gd name="connsiteX1" fmla="*/ 112734 w 4146115"/>
              <a:gd name="connsiteY1" fmla="*/ 27258 h 1095594"/>
              <a:gd name="connsiteX2" fmla="*/ 651353 w 4146115"/>
              <a:gd name="connsiteY2" fmla="*/ 615981 h 1095594"/>
              <a:gd name="connsiteX3" fmla="*/ 1139868 w 4146115"/>
              <a:gd name="connsiteY3" fmla="*/ 127466 h 1095594"/>
              <a:gd name="connsiteX4" fmla="*/ 1615857 w 4146115"/>
              <a:gd name="connsiteY4" fmla="*/ 741241 h 1095594"/>
              <a:gd name="connsiteX5" fmla="*/ 2254685 w 4146115"/>
              <a:gd name="connsiteY5" fmla="*/ 315356 h 1095594"/>
              <a:gd name="connsiteX6" fmla="*/ 2755726 w 4146115"/>
              <a:gd name="connsiteY6" fmla="*/ 941658 h 1095594"/>
              <a:gd name="connsiteX7" fmla="*/ 3356975 w 4146115"/>
              <a:gd name="connsiteY7" fmla="*/ 440616 h 1095594"/>
              <a:gd name="connsiteX8" fmla="*/ 3858016 w 4146115"/>
              <a:gd name="connsiteY8" fmla="*/ 1079444 h 1095594"/>
              <a:gd name="connsiteX9" fmla="*/ 4146115 w 4146115"/>
              <a:gd name="connsiteY9" fmla="*/ 841449 h 10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6115" h="1095594">
                <a:moveTo>
                  <a:pt x="0" y="152518"/>
                </a:moveTo>
                <a:cubicBezTo>
                  <a:pt x="2087" y="51266"/>
                  <a:pt x="4175" y="-49986"/>
                  <a:pt x="112734" y="27258"/>
                </a:cubicBezTo>
                <a:cubicBezTo>
                  <a:pt x="221293" y="104502"/>
                  <a:pt x="480164" y="599280"/>
                  <a:pt x="651353" y="615981"/>
                </a:cubicBezTo>
                <a:cubicBezTo>
                  <a:pt x="822542" y="632682"/>
                  <a:pt x="979117" y="106589"/>
                  <a:pt x="1139868" y="127466"/>
                </a:cubicBezTo>
                <a:cubicBezTo>
                  <a:pt x="1300619" y="148343"/>
                  <a:pt x="1430054" y="709926"/>
                  <a:pt x="1615857" y="741241"/>
                </a:cubicBezTo>
                <a:cubicBezTo>
                  <a:pt x="1801660" y="772556"/>
                  <a:pt x="2064707" y="281953"/>
                  <a:pt x="2254685" y="315356"/>
                </a:cubicBezTo>
                <a:cubicBezTo>
                  <a:pt x="2444663" y="348759"/>
                  <a:pt x="2572011" y="920781"/>
                  <a:pt x="2755726" y="941658"/>
                </a:cubicBezTo>
                <a:cubicBezTo>
                  <a:pt x="2939441" y="962535"/>
                  <a:pt x="3173260" y="417652"/>
                  <a:pt x="3356975" y="440616"/>
                </a:cubicBezTo>
                <a:cubicBezTo>
                  <a:pt x="3540690" y="463580"/>
                  <a:pt x="3726493" y="1012639"/>
                  <a:pt x="3858016" y="1079444"/>
                </a:cubicBezTo>
                <a:cubicBezTo>
                  <a:pt x="3989539" y="1146249"/>
                  <a:pt x="4067827" y="993849"/>
                  <a:pt x="4146115" y="841449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5642" y="2802174"/>
            <a:ext cx="2979712" cy="378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6" r="21807" b="60677"/>
          <a:stretch/>
        </p:blipFill>
        <p:spPr>
          <a:xfrm>
            <a:off x="1979712" y="3429000"/>
            <a:ext cx="867139" cy="13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4718 L 0.05781 -0.02498 C 0.09653 -0.05782 0.19514 0.00902 0.23663 0.0969 L 0.32934 0.29162 " pathEditMode="relative" rAng="-1942053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34 0.29162 L 0.27239 0.14107 C 0.26284 0.10823 0.23767 0.07701 0.20486 0.0555 C 0.17291 0.02798 0.14062 0.01919 0.11284 0.02289 L -0.01233 0.03145 " pathEditMode="relative" rAng="-3622123" ptsTypes="F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-18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0777E-7 C 0.00747 -0.01781 0.01702 -0.03423 0.03212 -0.03145 C 0.04931 -0.02821 0.05347 -0.00925 0.05695 0.01064 C 0.06233 0.03284 0.0658 0.05481 0.08507 0.05828 C 0.10209 0.06152 0.1099 0.04163 0.11962 0.02243 C 0.12552 0.00439 0.1349 -0.01226 0.15191 -0.00902 C 0.16719 -0.00624 0.17292 0.01318 0.17691 0.03307 C 0.18021 0.05481 0.18577 0.07724 0.20295 0.08048 C 0.21997 0.08349 0.23785 0.0444 0.23768 0.04463 C 0.24531 0.02636 0.25313 0.00994 0.26979 0.01295 C 0.28715 0.01642 0.29115 0.03538 0.29479 0.05504 C 0.30018 0.07747 0.30347 0.09921 0.32292 0.10291 C 0.33993 0.10615 0.34775 0.08626 0.35573 0.06661 C 0.36528 0.04903 0.37275 0.03261 0.38976 0.03562 C 0.40521 0.03839 0.41077 0.05759 0.41459 0.07747 C 0.41823 0.09945 0.42344 0.12165 0.44063 0.12488 C 0.45781 0.12812 0.4658 0.10846 0.4757 0.08904 " pathEditMode="relative" rAng="482142" ptsTypes="fffffffffffffffff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Специальное оформление</vt:lpstr>
      <vt:lpstr>Воздушный поток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 ВИДЫ СПОРТА</dc:title>
  <dc:subject>Шаблон оформления</dc:subject>
  <dc:creator>Павел</dc:creator>
  <dc:description>Корпорация Майкрософт
Шаблон оформления</dc:description>
  <cp:lastModifiedBy>Павел</cp:lastModifiedBy>
  <cp:revision>173</cp:revision>
  <dcterms:created xsi:type="dcterms:W3CDTF">2014-01-24T11:43:37Z</dcterms:created>
  <dcterms:modified xsi:type="dcterms:W3CDTF">2014-05-18T04:43:20Z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