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64" r:id="rId7"/>
    <p:sldId id="265" r:id="rId8"/>
    <p:sldId id="266" r:id="rId9"/>
    <p:sldId id="26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434A40"/>
    <a:srgbClr val="CC9900"/>
    <a:srgbClr val="5907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77C77-82DD-4822-BA93-FF282BB0C486}" type="datetimeFigureOut">
              <a:rPr lang="ru-RU"/>
              <a:pPr>
                <a:defRPr/>
              </a:pPr>
              <a:t>23.10.2011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985F5-F45B-4EEC-A51D-C0FFF950D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AA6CD-6BF7-4F8C-B6A9-82958E06FD64}" type="datetimeFigureOut">
              <a:rPr lang="ru-RU"/>
              <a:pPr>
                <a:defRPr/>
              </a:pPr>
              <a:t>23.10.2011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0A3AC-5C4E-4ED3-BD66-6580EAE16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C86D0-8400-4952-8CE3-E5B05D624587}" type="datetimeFigureOut">
              <a:rPr lang="ru-RU"/>
              <a:pPr>
                <a:defRPr/>
              </a:pPr>
              <a:t>23.10.2011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3DCDD-0F0B-4377-BCAF-B02E90EB0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393A3-72FB-4080-BBC9-F66F37CAAEC8}" type="datetimeFigureOut">
              <a:rPr lang="ru-RU"/>
              <a:pPr>
                <a:defRPr/>
              </a:pPr>
              <a:t>23.10.2011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5E67E-4745-4B55-B797-06E1FDFDF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8F424-4164-48D4-9E45-2C1BC5C58193}" type="datetimeFigureOut">
              <a:rPr lang="ru-RU"/>
              <a:pPr>
                <a:defRPr/>
              </a:pPr>
              <a:t>23.10.2011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1CAED-228C-463C-AF90-18B8320C8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B24B0-43DD-4B0A-B44D-5069D3F1319E}" type="datetimeFigureOut">
              <a:rPr lang="ru-RU"/>
              <a:pPr>
                <a:defRPr/>
              </a:pPr>
              <a:t>23.10.2011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9676B-4082-479B-872E-632B64FD5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05166-44EA-495C-B3F1-121875D5BB49}" type="datetimeFigureOut">
              <a:rPr lang="ru-RU"/>
              <a:pPr>
                <a:defRPr/>
              </a:pPr>
              <a:t>23.10.2011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6F67B-8341-4279-9742-49266BEBC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6A638-CC62-496F-B9B8-58F188F2AF75}" type="datetimeFigureOut">
              <a:rPr lang="ru-RU"/>
              <a:pPr>
                <a:defRPr/>
              </a:pPr>
              <a:t>23.10.2011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5C273-5B9D-47B5-8DFC-95312C9B5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25791-C1F6-4013-A9D5-8A04AFFCF752}" type="datetimeFigureOut">
              <a:rPr lang="ru-RU"/>
              <a:pPr>
                <a:defRPr/>
              </a:pPr>
              <a:t>23.10.2011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E620B-50FB-42AF-97BC-F611D5C0B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8255D-5AE1-4D92-9CFD-EC0849CB49D7}" type="datetimeFigureOut">
              <a:rPr lang="ru-RU"/>
              <a:pPr>
                <a:defRPr/>
              </a:pPr>
              <a:t>23.10.2011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92AC4-5CEF-4ABB-969C-BEEA24E05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31ED3-7FC7-41F8-9B25-F69D55B92340}" type="datetimeFigureOut">
              <a:rPr lang="ru-RU"/>
              <a:pPr>
                <a:defRPr/>
              </a:pPr>
              <a:t>23.10.2011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55DF3-20F9-4FAB-8D80-BE08C88DF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DB1DE3-8EF9-4619-8A2A-545DE4824356}" type="datetimeFigureOut">
              <a:rPr lang="ru-RU"/>
              <a:pPr>
                <a:defRPr/>
              </a:pPr>
              <a:t>23.10.2011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E0C12C-A2D6-464B-B575-345DDBBE7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rpt=simage&amp;img_url=img1.liveinternet.ru/images/attach/c/2/72/875/72875594_001.jpg&amp;ed=1&amp;text=%D1%84%D0%BE%D1%82%D0%BA%D0%B8%20%D0%BF%D0%B5%D1%80%D0%BE%20&amp;p=1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rpt=simage&amp;img_url=www.eksperttv.net/images/images/2010/8/11/1845774027_1281533912053.jpg&amp;ed=1&amp;text=%D1%84%D0%BE%D1%82%D0%BA%D0%B8%20%D1%81%D0%BF%D0%B8%D0%BD%D0%BD%D0%B8%D0%BD%D0%B3%D0%B0&amp;p=17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images.yandex.ru/yandsearch?rpt=simage&amp;img_url=www.oxothik.ru/userimages/124103m.jpg&amp;ed=1&amp;text=%D1%84%D0%BE%D1%82%D0%BA%D0%B8%20%D1%81%D0%BF%D0%B8%D0%BD%D0%BD%D0%B8%D0%BD%D0%B3%D0%B0&amp;p=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rpt=simage&amp;img_url=www.bankfirm.ru/img/sg/39/3906_h.jpg&amp;ed=1&amp;text=%D1%84%D0%BE%D1%82%D0%BA%D0%B8%20%D1%88%D0%B8%D0%BB%D0%BE&amp;p=16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rpt=simage&amp;img_url=www.boobl-goom.ru/products_pictures/909405_01.jpg&amp;ed=1&amp;text=%D1%84%D0%BE%D1%82%D0%BA%D0%B8%20%D1%81%D0%B0%D0%BD%D0%BE%D0%BA&amp;p=2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5813" y="1643063"/>
            <a:ext cx="80724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solidFill>
                  <a:srgbClr val="002060"/>
                </a:solidFill>
                <a:latin typeface="Calibri" pitchFamily="34" charset="0"/>
              </a:rPr>
              <a:t>Односоставные                  предложения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14375" y="1000125"/>
            <a:ext cx="75009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Найдите </a:t>
            </a: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«Четвёртое лишнее»:</a:t>
            </a:r>
            <a:endParaRPr lang="ru-RU" sz="32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Тропа бежит с пригорка на пригорок…</a:t>
            </a:r>
            <a:endParaRPr lang="ru-RU" sz="32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Радуюсь звезде на небосводе.</a:t>
            </a:r>
            <a:endParaRPr lang="ru-RU" sz="32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из школы вижу яркий свет,…</a:t>
            </a:r>
            <a:endParaRPr lang="ru-RU" sz="32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Бежим купаться в полдень жаркий. 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59113" y="928688"/>
            <a:ext cx="3013075" cy="94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0D0D0D"/>
                </a:solidFill>
                <a:latin typeface="Calibri" pitchFamily="34" charset="0"/>
              </a:rPr>
              <a:t>Односоставн</a:t>
            </a:r>
            <a:r>
              <a:rPr lang="ru-RU" sz="2800">
                <a:solidFill>
                  <a:srgbClr val="0D0D0D"/>
                </a:solidFill>
              </a:rPr>
              <a:t>ы</a:t>
            </a:r>
            <a:r>
              <a:rPr lang="ru-RU" sz="2800">
                <a:solidFill>
                  <a:srgbClr val="0D0D0D"/>
                </a:solidFill>
                <a:latin typeface="Calibri" pitchFamily="34" charset="0"/>
              </a:rPr>
              <a:t>е предл.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3635375" y="1989138"/>
            <a:ext cx="2255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8175" y="2357438"/>
            <a:ext cx="2235200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глагольные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43688" y="2286000"/>
            <a:ext cx="2286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именные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7188" y="3571875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Опр- личные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14563" y="4214813"/>
            <a:ext cx="2643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Неопр-личные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16463" y="3929063"/>
            <a:ext cx="2070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безличные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429500" y="3929063"/>
            <a:ext cx="1720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назывные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16200000" flipH="1">
            <a:off x="7465219" y="3178969"/>
            <a:ext cx="928687" cy="4286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724525" y="1773238"/>
            <a:ext cx="928688" cy="64293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2700338" y="1700213"/>
            <a:ext cx="1000125" cy="642937"/>
          </a:xfrm>
          <a:prstGeom prst="straightConnector1">
            <a:avLst/>
          </a:prstGeom>
          <a:ln w="9525" cmpd="thinThick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857625" y="2857500"/>
            <a:ext cx="1214438" cy="10001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2464594" y="3464719"/>
            <a:ext cx="1285875" cy="7143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1322388" y="2820988"/>
            <a:ext cx="785812" cy="71596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-tmb-0x" descr="http://im4-tub-ru.yandex.net/i?id=229758619-57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1000125"/>
            <a:ext cx="5786437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 descr="http://im3-tub-ru.yandex.net/i?id=381880387-11-7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75" y="1071563"/>
            <a:ext cx="6643688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1" descr="http://im0-tub-ru.yandex.net/i?id=281952814-07-7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5" y="1000125"/>
            <a:ext cx="3000375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2" descr="http://im4-tub-ru.yandex.net/i?id=315307061-51-7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" y="2709863"/>
            <a:ext cx="3071812" cy="25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" descr="http://im3-tub-ru.yandex.net/i?id=379716445-29-7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1285875"/>
            <a:ext cx="39290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34A4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" descr="http://im4-tub-ru.yandex.net/i?id=325535002-20-7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25" y="1500188"/>
            <a:ext cx="4071938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1" descr="http://www.biser.info/files/images2node/biser.info_16632014384ac11db5b4545_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500063"/>
            <a:ext cx="8215313" cy="592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107</TotalTime>
  <Words>35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12</cp:revision>
  <dcterms:created xsi:type="dcterms:W3CDTF">2002-01-01T08:10:09Z</dcterms:created>
  <dcterms:modified xsi:type="dcterms:W3CDTF">2011-10-23T11:22:08Z</dcterms:modified>
</cp:coreProperties>
</file>