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82804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656" y="-108"/>
      </p:cViewPr>
      <p:guideLst>
        <p:guide orient="horz" pos="2160"/>
        <p:guide pos="2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4975" cy="457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>
            <a:defPPr lvl="0">
              <a:buNone/>
            </a:defPPr>
            <a:lvl1pPr lvl="0" fontAlgn="auto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>
              <a:defRPr sz="1400"/>
            </a:pPr>
            <a:endParaRPr lang="ru-RU"/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81438" y="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>
            <a:defPPr lvl="0">
              <a:buNone/>
            </a:defPPr>
            <a:lvl1pPr lvl="0" algn="r" fontAlgn="auto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>
              <a:defRPr sz="1400"/>
            </a:pPr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4975" cy="457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>
            <a:defPPr lvl="0">
              <a:buNone/>
            </a:defPPr>
            <a:lvl1pPr lvl="0" fontAlgn="auto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>
              <a:defRPr sz="1400"/>
            </a:pPr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>
            <a:defPPr lvl="0">
              <a:buNone/>
            </a:defPPr>
            <a:lvl1pPr lvl="0" algn="r" fontAlgn="auto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>
                <a:latin typeface="+mn-lt"/>
              </a:defRPr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>
              <a:defRPr sz="1400"/>
            </a:pPr>
            <a:fld id="{92C47761-6871-46E5-965D-ED499C58DFBE}" type="slidenum">
              <a:rPr/>
              <a:pPr>
                <a:defRPr sz="1400"/>
              </a:pPr>
              <a:t>‹#›</a:t>
            </a:fld>
            <a:endParaRPr lang="ru-RU">
              <a:solidFill>
                <a:srgbClr val="2F1311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wrap="none" lIns="90000" tIns="45000" rIns="90000" bIns="45000" anchor="ctr" anchorCtr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endParaRPr lang="ru-RU">
              <a:solidFill>
                <a:srgbClr val="2F1311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 gdRefY="" minY="0" maxY="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none" lIns="90000" tIns="46800" rIns="90000" bIns="46800" anchor="ctr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endParaRPr lang="ru-RU">
              <a:solidFill>
                <a:srgbClr val="2F1311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604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5605" name="Заметки 4"/>
          <p:cNvSpPr txBox="1"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50"/>
      </a:spcBef>
      <a:spcAft>
        <a:spcPct val="0"/>
      </a:spcAft>
      <a:tabLst>
        <a:tab pos="0" algn="l"/>
        <a:tab pos="447675" algn="l"/>
        <a:tab pos="896938" algn="l"/>
        <a:tab pos="1346200" algn="l"/>
        <a:tab pos="1795463" algn="l"/>
        <a:tab pos="2244725" algn="l"/>
        <a:tab pos="2693988" algn="l"/>
        <a:tab pos="3143250" algn="l"/>
        <a:tab pos="3592513" algn="l"/>
        <a:tab pos="4041775" algn="l"/>
        <a:tab pos="4491038" algn="l"/>
        <a:tab pos="4940300" algn="l"/>
        <a:tab pos="5389563" algn="l"/>
        <a:tab pos="5838825" algn="l"/>
        <a:tab pos="6288088" algn="l"/>
        <a:tab pos="6737350" algn="l"/>
        <a:tab pos="7186613" algn="l"/>
        <a:tab pos="7635875" algn="l"/>
        <a:tab pos="8085138" algn="l"/>
        <a:tab pos="8534400" algn="l"/>
        <a:tab pos="8983663" algn="l"/>
      </a:tabLst>
      <a:defRPr lang="ru-RU" sz="1200">
        <a:solidFill>
          <a:srgbClr val="000000"/>
        </a:solidFill>
        <a:latin typeface="Times New Roman" pitchFamily="18"/>
        <a:ea typeface="Arial Unicode MS" pitchFamily="2"/>
        <a:cs typeface="Mangal" pitchFamily="2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itchFamily="34" charset="-128"/>
        <a:cs typeface="Arial Unicode MS" pitchFamily="34" charset="-128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itchFamily="34" charset="-128"/>
        <a:cs typeface="Arial Unicode MS" pitchFamily="34" charset="-128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itchFamily="34" charset="-128"/>
        <a:cs typeface="Arial Unicode MS" pitchFamily="34" charset="-128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8900" y="695325"/>
            <a:ext cx="41402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eaLnBrk="1" fontAlgn="auto">
              <a:spcBef>
                <a:spcPts val="448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endParaRPr kern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8900" y="695325"/>
            <a:ext cx="41402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06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8900" y="695325"/>
            <a:ext cx="41402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5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8900" y="695325"/>
            <a:ext cx="41402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02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8900" y="695325"/>
            <a:ext cx="41402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50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8900" y="695325"/>
            <a:ext cx="41402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98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8900" y="695325"/>
            <a:ext cx="41402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46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8900" y="695325"/>
            <a:ext cx="41402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9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8900" y="695325"/>
            <a:ext cx="41402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42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8900" y="695325"/>
            <a:ext cx="41402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22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8900" y="695325"/>
            <a:ext cx="41402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70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8900" y="695325"/>
            <a:ext cx="41402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18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8900" y="695325"/>
            <a:ext cx="41402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66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8900" y="695325"/>
            <a:ext cx="41402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1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13439775" y="-11796713"/>
            <a:ext cx="15079663" cy="12490451"/>
          </a:xfrm>
          <a:solidFill>
            <a:srgbClr val="CFE7F5"/>
          </a:solidFill>
          <a:ln w="25400">
            <a:solidFill>
              <a:srgbClr val="808080"/>
            </a:solidFill>
          </a:ln>
        </p:spPr>
      </p:sp>
      <p:sp>
        <p:nvSpPr>
          <p:cNvPr id="40962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8900" y="695325"/>
            <a:ext cx="41402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10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8900" y="695325"/>
            <a:ext cx="41402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58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 eaLnBrk="1"/>
            <a:endParaRPr smtClean="0"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713" y="2130425"/>
            <a:ext cx="7038975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1425" y="3886200"/>
            <a:ext cx="579755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58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59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60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DCEC2-97CE-4088-96F1-05CB88D6C22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58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59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60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E65E8-A969-4BF6-9133-0BDA97AFE13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275263" y="-163513"/>
            <a:ext cx="1690687" cy="7827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8438" y="-163513"/>
            <a:ext cx="4924425" cy="7827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58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59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60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9446-CEEC-4FAD-9C5D-F889BAC25D2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713" y="2130425"/>
            <a:ext cx="7038975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1425" y="3886200"/>
            <a:ext cx="579755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5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5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A1084-BCE0-4550-9112-3FF85DF76D3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5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5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1DF0-6F04-4566-8FF4-5630AEE2881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050" y="4406900"/>
            <a:ext cx="70389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4050" y="2906713"/>
            <a:ext cx="703897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5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5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A3FC5-5EBD-41C4-BE1E-F1CD633E84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14338" y="1604963"/>
            <a:ext cx="3648075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3" y="1604963"/>
            <a:ext cx="3648075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5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ижний колонтитул 5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F141C-D2CE-431D-9415-7F2668B8728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8" y="274638"/>
            <a:ext cx="74517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338" y="1535113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8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06875" y="1535113"/>
            <a:ext cx="3659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06875" y="2174875"/>
            <a:ext cx="3659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5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Нижний колонтитул 5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Номер слайда 5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F3171-E7A6-4FBC-AABF-BFEFEC4B631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5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Нижний колонтитул 5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омер слайда 5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B9E12-126B-40FD-942F-C94D2238844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5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Нижний колонтитул 5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Номер слайда 5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658A2-4243-4B6E-B02F-A598F7087C6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8" y="273050"/>
            <a:ext cx="27241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6913" y="273050"/>
            <a:ext cx="46291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338" y="1435100"/>
            <a:ext cx="27241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5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ижний колонтитул 5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188D9-4010-4164-8A70-BAD1F671DC9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58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59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60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13397-8CAC-45A2-AECE-A180657FCF1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2425" y="4800600"/>
            <a:ext cx="49688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22425" y="612775"/>
            <a:ext cx="49688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22425" y="5367338"/>
            <a:ext cx="49688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5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ижний колонтитул 5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3BC5A-16D3-4218-816F-DC9973F668B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5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5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696FF-04E7-421F-9183-57496803247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00750" y="1370013"/>
            <a:ext cx="1862138" cy="4757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14338" y="1370013"/>
            <a:ext cx="5434012" cy="4757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57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58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9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6B246-5C2F-4A69-8543-80A9FDC30DE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050" y="4406900"/>
            <a:ext cx="70389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4050" y="2906713"/>
            <a:ext cx="703897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58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ижний колонтитул 59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60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E9732-7584-4F3C-B96C-33BE198C43C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38125" y="1598613"/>
            <a:ext cx="3267075" cy="6065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57600" y="1598613"/>
            <a:ext cx="3267075" cy="6065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58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ижний колонтитул 59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60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CB00A-6372-458F-A2B6-BA18E05AD1B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8" y="274638"/>
            <a:ext cx="74517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338" y="1535113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8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06875" y="1535113"/>
            <a:ext cx="3659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06875" y="2174875"/>
            <a:ext cx="3659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58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Нижний колонтитул 59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Номер слайда 60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0726F-57AF-4355-83EA-BBC29961C4C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58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Нижний колонтитул 59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омер слайда 60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7942A-E58E-4376-8AB8-7822FBB803A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58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Нижний колонтитул 59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Номер слайда 60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DC394-3763-44AA-A2D0-F315C9FF1B2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8" y="273050"/>
            <a:ext cx="27241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6913" y="273050"/>
            <a:ext cx="46291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338" y="1435100"/>
            <a:ext cx="27241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58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ижний колонтитул 59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60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24EA5-9B28-4FAE-803E-478941CEE66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2425" y="4800600"/>
            <a:ext cx="49688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22425" y="612775"/>
            <a:ext cx="49688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22425" y="5367338"/>
            <a:ext cx="49688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58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ижний колонтитул 59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60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98DD4-FB94-439C-95D5-BD15207CE02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Pictures/1000000000000046000000345D6A9C5E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Pictures/1000000000000046000000345D6A9C5E.png" TargetMode="Externa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"/>
          <p:cNvGrpSpPr>
            <a:grpSpLocks/>
          </p:cNvGrpSpPr>
          <p:nvPr/>
        </p:nvGrpSpPr>
        <p:grpSpPr bwMode="auto">
          <a:xfrm>
            <a:off x="0" y="0"/>
            <a:ext cx="8291513" cy="6867525"/>
            <a:chOff x="0" y="0"/>
            <a:chExt cx="8291520" cy="6867360"/>
          </a:xfrm>
        </p:grpSpPr>
        <p:sp>
          <p:nvSpPr>
            <p:cNvPr id="3" name="Полилиния 2"/>
            <p:cNvSpPr/>
            <p:nvPr/>
          </p:nvSpPr>
          <p:spPr>
            <a:xfrm>
              <a:off x="0" y="6645115"/>
              <a:ext cx="7312031" cy="22224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0" y="0"/>
              <a:ext cx="7312031" cy="19684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7202494" y="0"/>
              <a:ext cx="1085851" cy="68546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B39A6C"/>
                </a:gs>
                <a:gs pos="50000">
                  <a:srgbClr val="D5B781"/>
                </a:gs>
                <a:gs pos="100000">
                  <a:srgbClr val="B39A6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grpSp>
          <p:nvGrpSpPr>
            <p:cNvPr id="1035" name="Группа 5"/>
            <p:cNvGrpSpPr>
              <a:grpSpLocks/>
            </p:cNvGrpSpPr>
            <p:nvPr/>
          </p:nvGrpSpPr>
          <p:grpSpPr bwMode="auto">
            <a:xfrm>
              <a:off x="7107119" y="111240"/>
              <a:ext cx="1169281" cy="6195959"/>
              <a:chOff x="7107119" y="111240"/>
              <a:chExt cx="1169281" cy="6195959"/>
            </a:xfrm>
          </p:grpSpPr>
          <p:grpSp>
            <p:nvGrpSpPr>
              <p:cNvPr id="1047" name="Группа 6"/>
              <p:cNvGrpSpPr>
                <a:grpSpLocks/>
              </p:cNvGrpSpPr>
              <p:nvPr/>
            </p:nvGrpSpPr>
            <p:grpSpPr bwMode="auto">
              <a:xfrm>
                <a:off x="7590240" y="111240"/>
                <a:ext cx="686160" cy="2157120"/>
                <a:chOff x="7590240" y="111240"/>
                <a:chExt cx="686160" cy="2157120"/>
              </a:xfrm>
            </p:grpSpPr>
            <p:grpSp>
              <p:nvGrpSpPr>
                <p:cNvPr id="1068" name="Группа 7"/>
                <p:cNvGrpSpPr>
                  <a:grpSpLocks/>
                </p:cNvGrpSpPr>
                <p:nvPr/>
              </p:nvGrpSpPr>
              <p:grpSpPr bwMode="auto">
                <a:xfrm>
                  <a:off x="7632720" y="111240"/>
                  <a:ext cx="404280" cy="301680"/>
                  <a:chOff x="7632720" y="111240"/>
                  <a:chExt cx="404280" cy="301680"/>
                </a:xfrm>
              </p:grpSpPr>
              <p:grpSp>
                <p:nvGrpSpPr>
                  <p:cNvPr id="1077" name="Группа 8"/>
                  <p:cNvGrpSpPr>
                    <a:grpSpLocks/>
                  </p:cNvGrpSpPr>
                  <p:nvPr/>
                </p:nvGrpSpPr>
                <p:grpSpPr bwMode="auto">
                  <a:xfrm>
                    <a:off x="7632720" y="200160"/>
                    <a:ext cx="253800" cy="212760"/>
                    <a:chOff x="7632720" y="200160"/>
                    <a:chExt cx="253800" cy="212760"/>
                  </a:xfrm>
                </p:grpSpPr>
                <p:sp>
                  <p:nvSpPr>
                    <p:cNvPr id="10" name="Полилиния 9"/>
                    <p:cNvSpPr/>
                    <p:nvPr/>
                  </p:nvSpPr>
                  <p:spPr>
                    <a:xfrm rot="5400000">
                      <a:off x="7656522" y="176204"/>
                      <a:ext cx="198433" cy="246064"/>
                    </a:xfrm>
                    <a:custGeom>
                      <a:avLst/>
                      <a:gdLst>
                        <a:gd name="f0" fmla="val 360"/>
                        <a:gd name="f1" fmla="val 0"/>
                        <a:gd name="f2" fmla="val 1231"/>
                        <a:gd name="f3" fmla="val 2560"/>
                        <a:gd name="f4" fmla="val 307"/>
                        <a:gd name="f5" fmla="val 367"/>
                        <a:gd name="f6" fmla="val 317"/>
                        <a:gd name="f7" fmla="val 336"/>
                        <a:gd name="f8" fmla="val 326"/>
                        <a:gd name="f9" fmla="val 303"/>
                        <a:gd name="f10" fmla="val 337"/>
                        <a:gd name="f11" fmla="val 283"/>
                        <a:gd name="f12" fmla="val 348"/>
                        <a:gd name="f13" fmla="val 263"/>
                        <a:gd name="f14" fmla="val 275"/>
                        <a:gd name="f15" fmla="val 373"/>
                        <a:gd name="f16" fmla="val 247"/>
                        <a:gd name="f17" fmla="val 386"/>
                        <a:gd name="f18" fmla="val 219"/>
                        <a:gd name="f19" fmla="val 400"/>
                        <a:gd name="f20" fmla="val 147"/>
                        <a:gd name="f21" fmla="val 415"/>
                        <a:gd name="f22" fmla="val 115"/>
                        <a:gd name="f23" fmla="val 430"/>
                        <a:gd name="f24" fmla="val 83"/>
                        <a:gd name="f25" fmla="val 435"/>
                        <a:gd name="f26" fmla="val 73"/>
                        <a:gd name="f27" fmla="val 463"/>
                        <a:gd name="f28" fmla="val 55"/>
                        <a:gd name="f29" fmla="val 491"/>
                        <a:gd name="f30" fmla="val 37"/>
                        <a:gd name="f31" fmla="val 536"/>
                        <a:gd name="f32" fmla="val 14"/>
                        <a:gd name="f33" fmla="val 583"/>
                        <a:gd name="f34" fmla="val 7"/>
                        <a:gd name="f35" fmla="val 630"/>
                        <a:gd name="f36" fmla="val 693"/>
                        <a:gd name="f37" fmla="val 4"/>
                        <a:gd name="f38" fmla="val 745"/>
                        <a:gd name="f39" fmla="val 13"/>
                        <a:gd name="f40" fmla="val 797"/>
                        <a:gd name="f41" fmla="val 22"/>
                        <a:gd name="f42" fmla="val 852"/>
                        <a:gd name="f43" fmla="val 34"/>
                        <a:gd name="f44" fmla="val 895"/>
                        <a:gd name="f45" fmla="val 61"/>
                        <a:gd name="f46" fmla="val 938"/>
                        <a:gd name="f47" fmla="val 88"/>
                        <a:gd name="f48" fmla="val 977"/>
                        <a:gd name="f49" fmla="val 127"/>
                        <a:gd name="f50" fmla="val 1003"/>
                        <a:gd name="f51" fmla="val 175"/>
                        <a:gd name="f52" fmla="val 1029"/>
                        <a:gd name="f53" fmla="val 223"/>
                        <a:gd name="f54" fmla="val 1044"/>
                        <a:gd name="f55" fmla="val 287"/>
                        <a:gd name="f56" fmla="val 1051"/>
                        <a:gd name="f57" fmla="val 349"/>
                        <a:gd name="f58" fmla="val 1058"/>
                        <a:gd name="f59" fmla="val 411"/>
                        <a:gd name="f60" fmla="val 1057"/>
                        <a:gd name="f61" fmla="val 477"/>
                        <a:gd name="f62" fmla="val 1045"/>
                        <a:gd name="f63" fmla="val 547"/>
                        <a:gd name="f64" fmla="val 1033"/>
                        <a:gd name="f65" fmla="val 617"/>
                        <a:gd name="f66" fmla="val 995"/>
                        <a:gd name="f67" fmla="val 712"/>
                        <a:gd name="f68" fmla="val 979"/>
                        <a:gd name="f69" fmla="val 769"/>
                        <a:gd name="f70" fmla="val 963"/>
                        <a:gd name="f71" fmla="val 826"/>
                        <a:gd name="f72" fmla="val 955"/>
                        <a:gd name="f73" fmla="val 860"/>
                        <a:gd name="f74" fmla="val 949"/>
                        <a:gd name="f75" fmla="val 889"/>
                        <a:gd name="f76" fmla="val 943"/>
                        <a:gd name="f77" fmla="val 918"/>
                        <a:gd name="f78" fmla="val 936"/>
                        <a:gd name="f79" fmla="val 925"/>
                        <a:gd name="f80" fmla="val 950"/>
                        <a:gd name="f81" fmla="val 961"/>
                        <a:gd name="f82" fmla="val 964"/>
                        <a:gd name="f83" fmla="val 975"/>
                        <a:gd name="f84" fmla="val 991"/>
                        <a:gd name="f85" fmla="val 997"/>
                        <a:gd name="f86" fmla="val 1018"/>
                        <a:gd name="f87" fmla="val 1019"/>
                        <a:gd name="f88" fmla="val 1069"/>
                        <a:gd name="f89" fmla="val 1105"/>
                        <a:gd name="f90" fmla="val 1075"/>
                        <a:gd name="f91" fmla="val 1141"/>
                        <a:gd name="f92" fmla="val 1117"/>
                        <a:gd name="f93" fmla="val 1186"/>
                        <a:gd name="f94" fmla="val 1174"/>
                        <a:gd name="f95" fmla="val 1207"/>
                        <a:gd name="f96" fmla="val 1249"/>
                        <a:gd name="f97" fmla="val 1228"/>
                        <a:gd name="f98" fmla="val 1324"/>
                        <a:gd name="f99" fmla="val 1441"/>
                        <a:gd name="f100" fmla="val 1525"/>
                        <a:gd name="f101" fmla="val 1609"/>
                        <a:gd name="f102" fmla="val 1225"/>
                        <a:gd name="f103" fmla="val 1679"/>
                        <a:gd name="f104" fmla="val 1753"/>
                        <a:gd name="f105" fmla="val 1189"/>
                        <a:gd name="f106" fmla="val 1827"/>
                        <a:gd name="f107" fmla="val 1153"/>
                        <a:gd name="f108" fmla="val 1917"/>
                        <a:gd name="f109" fmla="val 1123"/>
                        <a:gd name="f110" fmla="val 1969"/>
                        <a:gd name="f111" fmla="val 1093"/>
                        <a:gd name="f112" fmla="val 2021"/>
                        <a:gd name="f113" fmla="val 1063"/>
                        <a:gd name="f114" fmla="val 2047"/>
                        <a:gd name="f115" fmla="val 1027"/>
                        <a:gd name="f116" fmla="val 2065"/>
                        <a:gd name="f117" fmla="val 2083"/>
                        <a:gd name="f118" fmla="val 951"/>
                        <a:gd name="f119" fmla="val 2079"/>
                        <a:gd name="f120" fmla="val 907"/>
                        <a:gd name="f121" fmla="val 2077"/>
                        <a:gd name="f122" fmla="val 863"/>
                        <a:gd name="f123" fmla="val 2075"/>
                        <a:gd name="f124" fmla="val 794"/>
                        <a:gd name="f125" fmla="val 2056"/>
                        <a:gd name="f126" fmla="val 763"/>
                        <a:gd name="f127" fmla="val 2053"/>
                        <a:gd name="f128" fmla="val 732"/>
                        <a:gd name="f129" fmla="val 2050"/>
                        <a:gd name="f130" fmla="val 733"/>
                        <a:gd name="f131" fmla="val 721"/>
                        <a:gd name="f132" fmla="val 2059"/>
                        <a:gd name="f133" fmla="val 709"/>
                        <a:gd name="f134" fmla="val 2068"/>
                        <a:gd name="f135" fmla="val 702"/>
                        <a:gd name="f136" fmla="val 691"/>
                        <a:gd name="f137" fmla="val 2107"/>
                        <a:gd name="f138" fmla="val 680"/>
                        <a:gd name="f139" fmla="val 2139"/>
                        <a:gd name="f140" fmla="val 665"/>
                        <a:gd name="f141" fmla="val 2205"/>
                        <a:gd name="f142" fmla="val 655"/>
                        <a:gd name="f143" fmla="val 2251"/>
                        <a:gd name="f144" fmla="val 645"/>
                        <a:gd name="f145" fmla="val 2297"/>
                        <a:gd name="f146" fmla="val 652"/>
                        <a:gd name="f147" fmla="val 2337"/>
                        <a:gd name="f148" fmla="val 631"/>
                        <a:gd name="f149" fmla="val 2383"/>
                        <a:gd name="f150" fmla="val 610"/>
                        <a:gd name="f151" fmla="val 2429"/>
                        <a:gd name="f152" fmla="val 574"/>
                        <a:gd name="f153" fmla="val 2498"/>
                        <a:gd name="f154" fmla="val 529"/>
                        <a:gd name="f155" fmla="val 2527"/>
                        <a:gd name="f156" fmla="val 484"/>
                        <a:gd name="f157" fmla="val 2556"/>
                        <a:gd name="f158" fmla="val 414"/>
                        <a:gd name="f159" fmla="val 361"/>
                        <a:gd name="f160" fmla="val 2557"/>
                        <a:gd name="f161" fmla="val 308"/>
                        <a:gd name="f162" fmla="val 2554"/>
                        <a:gd name="f163" fmla="val 256"/>
                        <a:gd name="f164" fmla="val 2537"/>
                        <a:gd name="f165" fmla="val 211"/>
                        <a:gd name="f166" fmla="val 2509"/>
                        <a:gd name="f167" fmla="val 166"/>
                        <a:gd name="f168" fmla="val 2481"/>
                        <a:gd name="f169" fmla="val 121"/>
                        <a:gd name="f170" fmla="val 2436"/>
                        <a:gd name="f171" fmla="val 91"/>
                        <a:gd name="f172" fmla="val 2389"/>
                        <a:gd name="f173" fmla="val 2342"/>
                        <a:gd name="f174" fmla="val 46"/>
                        <a:gd name="f175" fmla="val 2275"/>
                        <a:gd name="f176" fmla="val 31"/>
                        <a:gd name="f177" fmla="val 2227"/>
                        <a:gd name="f178" fmla="val 16"/>
                        <a:gd name="f179" fmla="val 2179"/>
                        <a:gd name="f180" fmla="val 2"/>
                        <a:gd name="f181" fmla="val 2144"/>
                        <a:gd name="f182" fmla="val 1"/>
                        <a:gd name="f183" fmla="val 2101"/>
                        <a:gd name="f184" fmla="val 2058"/>
                        <a:gd name="f185" fmla="val 2018"/>
                        <a:gd name="f186" fmla="val 25"/>
                        <a:gd name="f187" fmla="val 1920"/>
                        <a:gd name="f188" fmla="val 53"/>
                        <a:gd name="f189" fmla="val 1860"/>
                        <a:gd name="f190" fmla="val 1807"/>
                        <a:gd name="f191" fmla="val 93"/>
                        <a:gd name="f192" fmla="val 1754"/>
                        <a:gd name="f193" fmla="val 122"/>
                        <a:gd name="f194" fmla="val 1698"/>
                        <a:gd name="f195" fmla="val 145"/>
                        <a:gd name="f196" fmla="val 1651"/>
                        <a:gd name="f197" fmla="val 168"/>
                        <a:gd name="f198" fmla="val 1604"/>
                        <a:gd name="f199" fmla="val 192"/>
                        <a:gd name="f200" fmla="val 1548"/>
                        <a:gd name="f201" fmla="val 230"/>
                        <a:gd name="f202" fmla="val 1502"/>
                        <a:gd name="f203" fmla="val 249"/>
                        <a:gd name="f204" fmla="val 259"/>
                        <a:gd name="f205" fmla="val 1513"/>
                        <a:gd name="f206" fmla="val 269"/>
                        <a:gd name="f207" fmla="val 1524"/>
                        <a:gd name="f208" fmla="val 278"/>
                        <a:gd name="f209" fmla="val 1555"/>
                        <a:gd name="f210" fmla="val 271"/>
                        <a:gd name="f211" fmla="val 1591"/>
                        <a:gd name="f212" fmla="val 264"/>
                        <a:gd name="f213" fmla="val 1627"/>
                        <a:gd name="f214" fmla="val 242"/>
                        <a:gd name="f215" fmla="val 1682"/>
                        <a:gd name="f216" fmla="val 217"/>
                        <a:gd name="f217" fmla="val 1729"/>
                        <a:gd name="f218" fmla="val 1776"/>
                        <a:gd name="f219" fmla="val 1824"/>
                        <a:gd name="f220" fmla="val 1873"/>
                        <a:gd name="f221" fmla="val 97"/>
                        <a:gd name="f222" fmla="val 1922"/>
                        <a:gd name="f223" fmla="val 76"/>
                        <a:gd name="f224" fmla="val 1970"/>
                        <a:gd name="f225" fmla="val 2023"/>
                        <a:gd name="f226" fmla="val 70"/>
                        <a:gd name="f227" fmla="val 2076"/>
                        <a:gd name="f228" fmla="val 87"/>
                        <a:gd name="f229" fmla="val 2141"/>
                        <a:gd name="f230" fmla="val 103"/>
                        <a:gd name="f231" fmla="val 2191"/>
                        <a:gd name="f232" fmla="val 119"/>
                        <a:gd name="f233" fmla="val 2241"/>
                        <a:gd name="f234" fmla="val 140"/>
                        <a:gd name="f235" fmla="val 2285"/>
                        <a:gd name="f236" fmla="val 169"/>
                        <a:gd name="f237" fmla="val 2323"/>
                        <a:gd name="f238" fmla="val 198"/>
                        <a:gd name="f239" fmla="val 2361"/>
                        <a:gd name="f240" fmla="val 232"/>
                        <a:gd name="f241" fmla="val 2401"/>
                        <a:gd name="f242" fmla="val 277"/>
                        <a:gd name="f243" fmla="val 2419"/>
                        <a:gd name="f244" fmla="val 322"/>
                        <a:gd name="f245" fmla="val 2437"/>
                        <a:gd name="f246" fmla="val 395"/>
                        <a:gd name="f247" fmla="val 2440"/>
                        <a:gd name="f248" fmla="val 439"/>
                        <a:gd name="f249" fmla="val 2431"/>
                        <a:gd name="f250" fmla="val 483"/>
                        <a:gd name="f251" fmla="val 2422"/>
                        <a:gd name="f252" fmla="val 515"/>
                        <a:gd name="f253" fmla="val 2399"/>
                        <a:gd name="f254" fmla="val 541"/>
                        <a:gd name="f255" fmla="val 2365"/>
                        <a:gd name="f256" fmla="val 567"/>
                        <a:gd name="f257" fmla="val 2331"/>
                        <a:gd name="f258" fmla="val 2280"/>
                        <a:gd name="f259" fmla="val 595"/>
                        <a:gd name="f260" fmla="val 607"/>
                        <a:gd name="f261" fmla="val 2174"/>
                        <a:gd name="f262" fmla="val 616"/>
                        <a:gd name="f263" fmla="val 2117"/>
                        <a:gd name="f264" fmla="val 613"/>
                        <a:gd name="f265" fmla="val 1977"/>
                        <a:gd name="f266" fmla="val 589"/>
                        <a:gd name="f267" fmla="val 1871"/>
                        <a:gd name="f268" fmla="val 577"/>
                        <a:gd name="f269" fmla="val 565"/>
                        <a:gd name="f270" fmla="val 1743"/>
                        <a:gd name="f271" fmla="val 555"/>
                        <a:gd name="f272" fmla="val 1709"/>
                        <a:gd name="f273" fmla="val 1663"/>
                        <a:gd name="f274" fmla="val 527"/>
                        <a:gd name="f275" fmla="val 1617"/>
                        <a:gd name="f276" fmla="val 502"/>
                        <a:gd name="f277" fmla="val 1561"/>
                        <a:gd name="f278" fmla="val 493"/>
                        <a:gd name="f279" fmla="val 1531"/>
                        <a:gd name="f280" fmla="val 1501"/>
                        <a:gd name="f281" fmla="val 480"/>
                        <a:gd name="f282" fmla="val 1495"/>
                        <a:gd name="f283" fmla="val 487"/>
                        <a:gd name="f284" fmla="val 1483"/>
                        <a:gd name="f285" fmla="val 494"/>
                        <a:gd name="f286" fmla="val 1471"/>
                        <a:gd name="f287" fmla="val 519"/>
                        <a:gd name="f288" fmla="val 1455"/>
                        <a:gd name="f289" fmla="val 535"/>
                        <a:gd name="f290" fmla="val 1459"/>
                        <a:gd name="f291" fmla="val 551"/>
                        <a:gd name="f292" fmla="val 1463"/>
                        <a:gd name="f293" fmla="val 568"/>
                        <a:gd name="f294" fmla="val 1478"/>
                        <a:gd name="f295" fmla="val 1507"/>
                        <a:gd name="f296" fmla="val 598"/>
                        <a:gd name="f297" fmla="val 1536"/>
                        <a:gd name="f298" fmla="val 1583"/>
                        <a:gd name="f299" fmla="val 625"/>
                        <a:gd name="f300" fmla="val 1633"/>
                        <a:gd name="f301" fmla="val 640"/>
                        <a:gd name="f302" fmla="val 1683"/>
                        <a:gd name="f303" fmla="val 657"/>
                        <a:gd name="f304" fmla="val 1757"/>
                        <a:gd name="f305" fmla="val 673"/>
                        <a:gd name="f306" fmla="val 689"/>
                        <a:gd name="f307" fmla="val 1857"/>
                        <a:gd name="f308" fmla="val 697"/>
                        <a:gd name="f309" fmla="val 1905"/>
                        <a:gd name="f310" fmla="val 1933"/>
                        <a:gd name="f311" fmla="val 1961"/>
                        <a:gd name="f312" fmla="val 776"/>
                        <a:gd name="f313" fmla="val 817"/>
                        <a:gd name="f314" fmla="val 1975"/>
                        <a:gd name="f315" fmla="val 858"/>
                        <a:gd name="f316" fmla="val 1980"/>
                        <a:gd name="f317" fmla="val 926"/>
                        <a:gd name="f318" fmla="val 967"/>
                        <a:gd name="f319" fmla="val 1963"/>
                        <a:gd name="f320" fmla="val 1008"/>
                        <a:gd name="f321" fmla="val 1946"/>
                        <a:gd name="f322" fmla="val 1035"/>
                        <a:gd name="f323" fmla="val 1919"/>
                        <a:gd name="f324" fmla="val 1091"/>
                        <a:gd name="f325" fmla="val 1122"/>
                        <a:gd name="f326" fmla="val 1761"/>
                        <a:gd name="f327" fmla="val 1135"/>
                        <a:gd name="f328" fmla="val 1687"/>
                        <a:gd name="f329" fmla="val 1148"/>
                        <a:gd name="f330" fmla="val 1613"/>
                        <a:gd name="f331" fmla="val 1144"/>
                        <a:gd name="f332" fmla="val 1498"/>
                        <a:gd name="f333" fmla="val 1429"/>
                        <a:gd name="f334" fmla="val 1138"/>
                        <a:gd name="f335" fmla="val 1360"/>
                        <a:gd name="f336" fmla="val 1140"/>
                        <a:gd name="f337" fmla="val 1325"/>
                        <a:gd name="f338" fmla="val 1273"/>
                        <a:gd name="f339" fmla="val 1094"/>
                        <a:gd name="f340" fmla="val 1221"/>
                        <a:gd name="f341" fmla="val 1042"/>
                        <a:gd name="f342" fmla="val 1081"/>
                        <a:gd name="f343" fmla="val 919"/>
                        <a:gd name="f344" fmla="val 1064"/>
                        <a:gd name="f345" fmla="val 883"/>
                        <a:gd name="f346" fmla="val 847"/>
                        <a:gd name="f347" fmla="val 1050"/>
                        <a:gd name="f348" fmla="val 821"/>
                        <a:gd name="f349" fmla="val 787"/>
                        <a:gd name="f350" fmla="val 753"/>
                        <a:gd name="f351" fmla="val 1087"/>
                        <a:gd name="f352" fmla="val 706"/>
                        <a:gd name="f353" fmla="val 679"/>
                        <a:gd name="f354" fmla="val 1129"/>
                        <a:gd name="f355" fmla="val 642"/>
                        <a:gd name="f356" fmla="val 1149"/>
                        <a:gd name="f357" fmla="val 1147"/>
                        <a:gd name="f358" fmla="val 608"/>
                        <a:gd name="f359" fmla="val 1145"/>
                        <a:gd name="f360" fmla="val 584"/>
                        <a:gd name="f361" fmla="val 1130"/>
                        <a:gd name="f362" fmla="val 570"/>
                        <a:gd name="f363" fmla="val 1104"/>
                        <a:gd name="f364" fmla="val 576"/>
                        <a:gd name="f365" fmla="val 1083"/>
                        <a:gd name="f366" fmla="val 590"/>
                        <a:gd name="f367" fmla="val 1055"/>
                        <a:gd name="f368" fmla="val 599"/>
                        <a:gd name="f369" fmla="val 1043"/>
                        <a:gd name="f370" fmla="val 619"/>
                        <a:gd name="f371" fmla="val 639"/>
                        <a:gd name="f372" fmla="val 1023"/>
                        <a:gd name="f373" fmla="val 671"/>
                        <a:gd name="f374" fmla="val 1025"/>
                        <a:gd name="f375" fmla="val 703"/>
                        <a:gd name="f376" fmla="val 1009"/>
                        <a:gd name="f377" fmla="val 735"/>
                        <a:gd name="f378" fmla="val 993"/>
                        <a:gd name="f379" fmla="val 780"/>
                        <a:gd name="f380" fmla="val 965"/>
                        <a:gd name="f381" fmla="val 811"/>
                        <a:gd name="f382" fmla="val 937"/>
                        <a:gd name="f383" fmla="val 842"/>
                        <a:gd name="f384" fmla="val 909"/>
                        <a:gd name="f385" fmla="val 866"/>
                        <a:gd name="f386" fmla="val 841"/>
                        <a:gd name="f387" fmla="val 912"/>
                        <a:gd name="f388" fmla="val 939"/>
                        <a:gd name="f389" fmla="val 696"/>
                        <a:gd name="f390" fmla="val 959"/>
                        <a:gd name="f391" fmla="val 530"/>
                        <a:gd name="f392" fmla="val 960"/>
                        <a:gd name="f393" fmla="val 416"/>
                        <a:gd name="f394" fmla="val 343"/>
                        <a:gd name="f395" fmla="val 270"/>
                        <a:gd name="f396" fmla="val 914"/>
                        <a:gd name="f397" fmla="val 215"/>
                        <a:gd name="f398" fmla="val 135"/>
                        <a:gd name="f399" fmla="val 807"/>
                        <a:gd name="f400" fmla="val 719"/>
                        <a:gd name="f401" fmla="val 90"/>
                        <a:gd name="f402" fmla="val 573"/>
                        <a:gd name="f403" fmla="val 116"/>
                        <a:gd name="f404" fmla="val 525"/>
                        <a:gd name="f405" fmla="val 139"/>
                        <a:gd name="f406" fmla="val 181"/>
                        <a:gd name="f407" fmla="val 449"/>
                        <a:gd name="f408" fmla="val 412"/>
                        <a:gd name="f409" fmla="val 301"/>
                        <a:gd name="f410" fmla="val 391"/>
                        <a:gd name="f411" fmla="val 355"/>
                        <a:gd name="f412" fmla="val 370"/>
                        <a:gd name="f413" fmla="val 409"/>
                        <a:gd name="f414" fmla="val 359"/>
                        <a:gd name="f415" fmla="val 437"/>
                        <a:gd name="f416" fmla="val 505"/>
                        <a:gd name="f417" fmla="val 363"/>
                        <a:gd name="f418" fmla="val 399"/>
                        <a:gd name="f419" fmla="val 403"/>
                        <a:gd name="f420" fmla="val 407"/>
                        <a:gd name="f421" fmla="val 835"/>
                        <a:gd name="f422" fmla="val 906"/>
                        <a:gd name="f423" fmla="val 385"/>
                        <a:gd name="f424" fmla="val 375"/>
                        <a:gd name="f425" fmla="val 968"/>
                        <a:gd name="f426" fmla="val 356"/>
                        <a:gd name="f427" fmla="val 957"/>
                        <a:gd name="f428" fmla="val 330"/>
                        <a:gd name="f429" fmla="val 941"/>
                        <a:gd name="f430" fmla="val 316"/>
                        <a:gd name="f431" fmla="val 933"/>
                        <a:gd name="f432" fmla="val 298"/>
                        <a:gd name="f433" fmla="val 845"/>
                        <a:gd name="f434" fmla="val 294"/>
                        <a:gd name="f435" fmla="val 755"/>
                        <a:gd name="f436" fmla="val 289"/>
                        <a:gd name="f437" fmla="val 685"/>
                        <a:gd name="f438" fmla="val 284"/>
                        <a:gd name="f439" fmla="val 615"/>
                        <a:gd name="f440" fmla="val 273"/>
                        <a:gd name="f441" fmla="val 523"/>
                        <a:gd name="f442" fmla="val 469"/>
                        <a:gd name="f443" fmla="val 281"/>
                        <a:gd name="f444" fmla="val 297"/>
                        <a:gd name="f445" fmla="val 398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1231" h="2560">
                          <a:moveTo>
                            <a:pt x="f4" y="f5"/>
                          </a:moveTo>
                          <a:cubicBezTo>
                            <a:pt x="f6" y="f7"/>
                            <a:pt x="f8" y="f9"/>
                            <a:pt x="f10" y="f11"/>
                          </a:cubicBezTo>
                          <a:cubicBezTo>
                            <a:pt x="f12" y="f13"/>
                            <a:pt x="f0" y="f14"/>
                            <a:pt x="f15" y="f16"/>
                          </a:cubicBezTo>
                          <a:cubicBezTo>
                            <a:pt x="f17" y="f18"/>
                            <a:pt x="f19" y="f20"/>
                            <a:pt x="f21" y="f22"/>
                          </a:cubicBezTo>
                          <a:cubicBezTo>
                            <a:pt x="f23" y="f24"/>
                            <a:pt x="f25" y="f26"/>
                            <a:pt x="f27" y="f28"/>
                          </a:cubicBezTo>
                          <a:cubicBezTo>
                            <a:pt x="f29" y="f30"/>
                            <a:pt x="f31" y="f32"/>
                            <a:pt x="f33" y="f34"/>
                          </a:cubicBezTo>
                          <a:cubicBezTo>
                            <a:pt x="f35" y="f1"/>
                            <a:pt x="f36" y="f37"/>
                            <a:pt x="f38" y="f39"/>
                          </a:cubicBezTo>
                          <a:cubicBezTo>
                            <a:pt x="f40" y="f41"/>
                            <a:pt x="f42" y="f43"/>
                            <a:pt x="f44" y="f45"/>
                          </a:cubicBezTo>
                          <a:cubicBezTo>
                            <a:pt x="f46" y="f47"/>
                            <a:pt x="f48" y="f49"/>
                            <a:pt x="f50" y="f51"/>
                          </a:cubicBezTo>
                          <a:cubicBezTo>
                            <a:pt x="f52" y="f53"/>
                            <a:pt x="f54" y="f55"/>
                            <a:pt x="f56" y="f57"/>
                          </a:cubicBezTo>
                          <a:cubicBezTo>
                            <a:pt x="f58" y="f59"/>
                            <a:pt x="f60" y="f61"/>
                            <a:pt x="f62" y="f63"/>
                          </a:cubicBezTo>
                          <a:cubicBezTo>
                            <a:pt x="f64" y="f65"/>
                            <a:pt x="f66" y="f67"/>
                            <a:pt x="f68" y="f69"/>
                          </a:cubicBezTo>
                          <a:cubicBezTo>
                            <a:pt x="f70" y="f71"/>
                            <a:pt x="f72" y="f73"/>
                            <a:pt x="f74" y="f75"/>
                          </a:cubicBezTo>
                          <a:cubicBezTo>
                            <a:pt x="f76" y="f77"/>
                            <a:pt x="f78" y="f79"/>
                            <a:pt x="f76" y="f76"/>
                          </a:cubicBezTo>
                          <a:cubicBezTo>
                            <a:pt x="f80" y="f81"/>
                            <a:pt x="f82" y="f83"/>
                            <a:pt x="f84" y="f85"/>
                          </a:cubicBezTo>
                          <a:cubicBezTo>
                            <a:pt x="f86" y="f87"/>
                            <a:pt x="f88" y="f64"/>
                            <a:pt x="f89" y="f90"/>
                          </a:cubicBezTo>
                          <a:cubicBezTo>
                            <a:pt x="f91" y="f92"/>
                            <a:pt x="f93" y="f94"/>
                            <a:pt x="f95" y="f96"/>
                          </a:cubicBezTo>
                          <a:cubicBezTo>
                            <a:pt x="f97" y="f98"/>
                            <a:pt x="f2" y="f99"/>
                            <a:pt x="f2" y="f100"/>
                          </a:cubicBezTo>
                          <a:cubicBezTo>
                            <a:pt x="f2" y="f101"/>
                            <a:pt x="f102" y="f103"/>
                            <a:pt x="f95" y="f104"/>
                          </a:cubicBezTo>
                          <a:cubicBezTo>
                            <a:pt x="f105" y="f106"/>
                            <a:pt x="f107" y="f108"/>
                            <a:pt x="f109" y="f110"/>
                          </a:cubicBezTo>
                          <a:cubicBezTo>
                            <a:pt x="f111" y="f112"/>
                            <a:pt x="f113" y="f114"/>
                            <a:pt x="f115" y="f116"/>
                          </a:cubicBezTo>
                          <a:cubicBezTo>
                            <a:pt x="f84" y="f117"/>
                            <a:pt x="f118" y="f119"/>
                            <a:pt x="f120" y="f121"/>
                          </a:cubicBezTo>
                          <a:cubicBezTo>
                            <a:pt x="f122" y="f123"/>
                            <a:pt x="f124" y="f125"/>
                            <a:pt x="f126" y="f127"/>
                          </a:cubicBezTo>
                          <a:cubicBezTo>
                            <a:pt x="f128" y="f129"/>
                            <a:pt x="f130" y="f129"/>
                            <a:pt x="f131" y="f132"/>
                          </a:cubicBezTo>
                          <a:cubicBezTo>
                            <a:pt x="f133" y="f134"/>
                            <a:pt x="f135" y="f123"/>
                            <a:pt x="f136" y="f137"/>
                          </a:cubicBezTo>
                          <a:cubicBezTo>
                            <a:pt x="f138" y="f139"/>
                            <a:pt x="f140" y="f141"/>
                            <a:pt x="f142" y="f143"/>
                          </a:cubicBezTo>
                          <a:cubicBezTo>
                            <a:pt x="f144" y="f145"/>
                            <a:pt x="f146" y="f147"/>
                            <a:pt x="f148" y="f149"/>
                          </a:cubicBezTo>
                          <a:cubicBezTo>
                            <a:pt x="f150" y="f151"/>
                            <a:pt x="f152" y="f153"/>
                            <a:pt x="f154" y="f155"/>
                          </a:cubicBezTo>
                          <a:cubicBezTo>
                            <a:pt x="f156" y="f157"/>
                            <a:pt x="f158" y="f3"/>
                            <a:pt x="f159" y="f160"/>
                          </a:cubicBezTo>
                          <a:cubicBezTo>
                            <a:pt x="f161" y="f162"/>
                            <a:pt x="f163" y="f164"/>
                            <a:pt x="f165" y="f166"/>
                          </a:cubicBezTo>
                          <a:cubicBezTo>
                            <a:pt x="f167" y="f168"/>
                            <a:pt x="f169" y="f170"/>
                            <a:pt x="f171" y="f172"/>
                          </a:cubicBezTo>
                          <a:cubicBezTo>
                            <a:pt x="f45" y="f173"/>
                            <a:pt x="f174" y="f175"/>
                            <a:pt x="f176" y="f177"/>
                          </a:cubicBezTo>
                          <a:cubicBezTo>
                            <a:pt x="f178" y="f179"/>
                            <a:pt x="f180" y="f181"/>
                            <a:pt x="f182" y="f183"/>
                          </a:cubicBezTo>
                          <a:cubicBezTo>
                            <a:pt x="f1" y="f184"/>
                            <a:pt x="f39" y="f185"/>
                            <a:pt x="f186" y="f110"/>
                          </a:cubicBezTo>
                          <a:cubicBezTo>
                            <a:pt x="f30" y="f187"/>
                            <a:pt x="f188" y="f189"/>
                            <a:pt x="f26" y="f190"/>
                          </a:cubicBezTo>
                          <a:cubicBezTo>
                            <a:pt x="f191" y="f192"/>
                            <a:pt x="f193" y="f194"/>
                            <a:pt x="f195" y="f196"/>
                          </a:cubicBezTo>
                          <a:cubicBezTo>
                            <a:pt x="f197" y="f198"/>
                            <a:pt x="f199" y="f200"/>
                            <a:pt x="f165" y="f100"/>
                          </a:cubicBezTo>
                          <a:cubicBezTo>
                            <a:pt x="f201" y="f202"/>
                            <a:pt x="f203" y="f202"/>
                            <a:pt x="f204" y="f205"/>
                          </a:cubicBezTo>
                          <a:cubicBezTo>
                            <a:pt x="f206" y="f207"/>
                            <a:pt x="f208" y="f209"/>
                            <a:pt x="f210" y="f211"/>
                          </a:cubicBezTo>
                          <a:cubicBezTo>
                            <a:pt x="f212" y="f213"/>
                            <a:pt x="f214" y="f215"/>
                            <a:pt x="f216" y="f217"/>
                          </a:cubicBezTo>
                          <a:cubicBezTo>
                            <a:pt x="f199" y="f218"/>
                            <a:pt x="f195" y="f219"/>
                            <a:pt x="f169" y="f220"/>
                          </a:cubicBezTo>
                          <a:cubicBezTo>
                            <a:pt x="f221" y="f222"/>
                            <a:pt x="f223" y="f224"/>
                            <a:pt x="f26" y="f225"/>
                          </a:cubicBezTo>
                          <a:cubicBezTo>
                            <a:pt x="f226" y="f227"/>
                            <a:pt x="f228" y="f229"/>
                            <a:pt x="f230" y="f231"/>
                          </a:cubicBezTo>
                          <a:cubicBezTo>
                            <a:pt x="f232" y="f233"/>
                            <a:pt x="f234" y="f235"/>
                            <a:pt x="f236" y="f237"/>
                          </a:cubicBezTo>
                          <a:cubicBezTo>
                            <a:pt x="f238" y="f239"/>
                            <a:pt x="f240" y="f241"/>
                            <a:pt x="f242" y="f243"/>
                          </a:cubicBezTo>
                          <a:cubicBezTo>
                            <a:pt x="f244" y="f245"/>
                            <a:pt x="f246" y="f247"/>
                            <a:pt x="f248" y="f249"/>
                          </a:cubicBezTo>
                          <a:cubicBezTo>
                            <a:pt x="f250" y="f251"/>
                            <a:pt x="f252" y="f253"/>
                            <a:pt x="f254" y="f255"/>
                          </a:cubicBezTo>
                          <a:cubicBezTo>
                            <a:pt x="f256" y="f257"/>
                            <a:pt x="f33" y="f258"/>
                            <a:pt x="f259" y="f177"/>
                          </a:cubicBezTo>
                          <a:cubicBezTo>
                            <a:pt x="f260" y="f261"/>
                            <a:pt x="f262" y="f263"/>
                            <a:pt x="f264" y="f114"/>
                          </a:cubicBezTo>
                          <a:cubicBezTo>
                            <a:pt x="f150" y="f265"/>
                            <a:pt x="f266" y="f267"/>
                            <a:pt x="f268" y="f190"/>
                          </a:cubicBezTo>
                          <a:cubicBezTo>
                            <a:pt x="f269" y="f270"/>
                            <a:pt x="f271" y="f272"/>
                            <a:pt x="f254" y="f273"/>
                          </a:cubicBezTo>
                          <a:cubicBezTo>
                            <a:pt x="f274" y="f275"/>
                            <a:pt x="f276" y="f277"/>
                            <a:pt x="f278" y="f279"/>
                          </a:cubicBezTo>
                          <a:cubicBezTo>
                            <a:pt x="f156" y="f280"/>
                            <a:pt x="f281" y="f282"/>
                            <a:pt x="f283" y="f284"/>
                          </a:cubicBezTo>
                          <a:cubicBezTo>
                            <a:pt x="f285" y="f286"/>
                            <a:pt x="f287" y="f288"/>
                            <a:pt x="f289" y="f290"/>
                          </a:cubicBezTo>
                          <a:cubicBezTo>
                            <a:pt x="f291" y="f292"/>
                            <a:pt x="f293" y="f294"/>
                            <a:pt x="f33" y="f295"/>
                          </a:cubicBezTo>
                          <a:cubicBezTo>
                            <a:pt x="f296" y="f297"/>
                            <a:pt x="f150" y="f298"/>
                            <a:pt x="f299" y="f300"/>
                          </a:cubicBezTo>
                          <a:cubicBezTo>
                            <a:pt x="f301" y="f302"/>
                            <a:pt x="f303" y="f304"/>
                            <a:pt x="f305" y="f190"/>
                          </a:cubicBezTo>
                          <a:cubicBezTo>
                            <a:pt x="f306" y="f307"/>
                            <a:pt x="f308" y="f309"/>
                            <a:pt x="f131" y="f310"/>
                          </a:cubicBezTo>
                          <a:cubicBezTo>
                            <a:pt x="f38" y="f311"/>
                            <a:pt x="f312" y="f224"/>
                            <a:pt x="f313" y="f314"/>
                          </a:cubicBezTo>
                          <a:cubicBezTo>
                            <a:pt x="f315" y="f316"/>
                            <a:pt x="f317" y="f316"/>
                            <a:pt x="f318" y="f319"/>
                          </a:cubicBezTo>
                          <a:cubicBezTo>
                            <a:pt x="f320" y="f321"/>
                            <a:pt x="f322" y="f323"/>
                            <a:pt x="f113" y="f220"/>
                          </a:cubicBezTo>
                          <a:cubicBezTo>
                            <a:pt x="f324" y="f106"/>
                            <a:pt x="f325" y="f326"/>
                            <a:pt x="f327" y="f328"/>
                          </a:cubicBezTo>
                          <a:cubicBezTo>
                            <a:pt x="f329" y="f330"/>
                            <a:pt x="f331" y="f332"/>
                            <a:pt x="f91" y="f333"/>
                          </a:cubicBezTo>
                          <a:cubicBezTo>
                            <a:pt x="f334" y="f335"/>
                            <a:pt x="f336" y="f337"/>
                            <a:pt x="f92" y="f338"/>
                          </a:cubicBezTo>
                          <a:cubicBezTo>
                            <a:pt x="f339" y="f340"/>
                            <a:pt x="f341" y="f107"/>
                            <a:pt x="f50" y="f92"/>
                          </a:cubicBezTo>
                          <a:cubicBezTo>
                            <a:pt x="f82" y="f342"/>
                            <a:pt x="f343" y="f344"/>
                            <a:pt x="f345" y="f60"/>
                          </a:cubicBezTo>
                          <a:cubicBezTo>
                            <a:pt x="f346" y="f347"/>
                            <a:pt x="f348" y="f113"/>
                            <a:pt x="f349" y="f90"/>
                          </a:cubicBezTo>
                          <a:cubicBezTo>
                            <a:pt x="f350" y="f351"/>
                            <a:pt x="f352" y="f92"/>
                            <a:pt x="f353" y="f354"/>
                          </a:cubicBezTo>
                          <a:cubicBezTo>
                            <a:pt x="f146" y="f91"/>
                            <a:pt x="f355" y="f356"/>
                            <a:pt x="f299" y="f357"/>
                          </a:cubicBezTo>
                          <a:cubicBezTo>
                            <a:pt x="f358" y="f359"/>
                            <a:pt x="f360" y="f361"/>
                            <a:pt x="f268" y="f92"/>
                          </a:cubicBezTo>
                          <a:cubicBezTo>
                            <a:pt x="f362" y="f363"/>
                            <a:pt x="f364" y="f365"/>
                            <a:pt x="f33" y="f88"/>
                          </a:cubicBezTo>
                          <a:cubicBezTo>
                            <a:pt x="f366" y="f367"/>
                            <a:pt x="f368" y="f369"/>
                            <a:pt x="f370" y="f64"/>
                          </a:cubicBezTo>
                          <a:cubicBezTo>
                            <a:pt x="f371" y="f372"/>
                            <a:pt x="f373" y="f374"/>
                            <a:pt x="f375" y="f376"/>
                          </a:cubicBezTo>
                          <a:cubicBezTo>
                            <a:pt x="f377" y="f378"/>
                            <a:pt x="f379" y="f380"/>
                            <a:pt x="f381" y="f382"/>
                          </a:cubicBezTo>
                          <a:cubicBezTo>
                            <a:pt x="f383" y="f384"/>
                            <a:pt x="f385" y="f44"/>
                            <a:pt x="f75" y="f386"/>
                          </a:cubicBezTo>
                          <a:cubicBezTo>
                            <a:pt x="f387" y="f349"/>
                            <a:pt x="f388" y="f389"/>
                            <a:pt x="f74" y="f264"/>
                          </a:cubicBezTo>
                          <a:cubicBezTo>
                            <a:pt x="f390" y="f391"/>
                            <a:pt x="f392" y="f393"/>
                            <a:pt x="f74" y="f394"/>
                          </a:cubicBezTo>
                          <a:cubicBezTo>
                            <a:pt x="f46" y="f395"/>
                            <a:pt x="f396" y="f397"/>
                            <a:pt x="f345" y="f51"/>
                          </a:cubicBezTo>
                          <a:cubicBezTo>
                            <a:pt x="f42" y="f398"/>
                            <a:pt x="f399" y="f22"/>
                            <a:pt x="f126" y="f230"/>
                          </a:cubicBezTo>
                          <a:cubicBezTo>
                            <a:pt x="f400" y="f171"/>
                            <a:pt x="f140" y="f401"/>
                            <a:pt x="f370" y="f230"/>
                          </a:cubicBezTo>
                          <a:cubicBezTo>
                            <a:pt x="f402" y="f403"/>
                            <a:pt x="f404" y="f405"/>
                            <a:pt x="f283" y="f406"/>
                          </a:cubicBezTo>
                          <a:cubicBezTo>
                            <a:pt x="f407" y="f53"/>
                            <a:pt x="f408" y="f409"/>
                            <a:pt x="f410" y="f411"/>
                          </a:cubicBezTo>
                          <a:cubicBezTo>
                            <a:pt x="f412" y="f413"/>
                            <a:pt x="f414" y="f415"/>
                            <a:pt x="f159" y="f416"/>
                          </a:cubicBezTo>
                          <a:cubicBezTo>
                            <a:pt x="f417" y="f402"/>
                            <a:pt x="f418" y="f136"/>
                            <a:pt x="f419" y="f126"/>
                          </a:cubicBezTo>
                          <a:cubicBezTo>
                            <a:pt x="f420" y="f421"/>
                            <a:pt x="f246" y="f422"/>
                            <a:pt x="f423" y="f382"/>
                          </a:cubicBezTo>
                          <a:cubicBezTo>
                            <a:pt x="f424" y="f425"/>
                            <a:pt x="f426" y="f427"/>
                            <a:pt x="f394" y="f74"/>
                          </a:cubicBezTo>
                          <a:cubicBezTo>
                            <a:pt x="f428" y="f429"/>
                            <a:pt x="f430" y="f431"/>
                            <a:pt x="f4" y="f75"/>
                          </a:cubicBezTo>
                          <a:cubicBezTo>
                            <a:pt x="f432" y="f433"/>
                            <a:pt x="f434" y="f435"/>
                            <a:pt x="f436" y="f437"/>
                          </a:cubicBezTo>
                          <a:cubicBezTo>
                            <a:pt x="f438" y="f439"/>
                            <a:pt x="f440" y="f441"/>
                            <a:pt x="f242" y="f442"/>
                          </a:cubicBezTo>
                          <a:cubicBezTo>
                            <a:pt x="f443" y="f21"/>
                            <a:pt x="f444" y="f445"/>
                            <a:pt x="f4" y="f5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  <a:prstDash val="solid"/>
                    </a:ln>
                  </p:spPr>
                  <p:txBody>
                    <a:bodyPr wrap="none" lIns="90000" tIns="46800" rIns="90000" bIns="46800" anchor="ctr"/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–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–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  <a:defRPr/>
                      </a:pPr>
                      <a:endParaRPr lang="ru-RU">
                        <a:solidFill>
                          <a:srgbClr val="2F1311"/>
                        </a:solidFill>
                        <a:latin typeface="Arial" pitchFamily="18"/>
                        <a:ea typeface="Arial Unicode MS" pitchFamily="2"/>
                        <a:cs typeface="Arial Unicode MS" pitchFamily="2"/>
                      </a:endParaRPr>
                    </a:p>
                  </p:txBody>
                </p:sp>
                <p:sp>
                  <p:nvSpPr>
                    <p:cNvPr id="11" name="Полилиния 10"/>
                    <p:cNvSpPr/>
                    <p:nvPr/>
                  </p:nvSpPr>
                  <p:spPr>
                    <a:xfrm rot="5400000">
                      <a:off x="7715259" y="244466"/>
                      <a:ext cx="138109" cy="198438"/>
                    </a:xfrm>
                    <a:custGeom>
                      <a:avLst/>
                      <a:gdLst>
                        <a:gd name="f0" fmla="val 0"/>
                        <a:gd name="f1" fmla="val 865"/>
                        <a:gd name="f2" fmla="val 2071"/>
                        <a:gd name="f3" fmla="val 785"/>
                        <a:gd name="f4" fmla="val 530"/>
                        <a:gd name="f5" fmla="val 783"/>
                        <a:gd name="f6" fmla="val 491"/>
                        <a:gd name="f7" fmla="val 784"/>
                        <a:gd name="f8" fmla="val 404"/>
                        <a:gd name="f9" fmla="val 797"/>
                        <a:gd name="f10" fmla="val 350"/>
                        <a:gd name="f11" fmla="val 810"/>
                        <a:gd name="f12" fmla="val 296"/>
                        <a:gd name="f13" fmla="val 861"/>
                        <a:gd name="f14" fmla="val 228"/>
                        <a:gd name="f15" fmla="val 863"/>
                        <a:gd name="f16" fmla="val 206"/>
                        <a:gd name="f17" fmla="val 184"/>
                        <a:gd name="f18" fmla="val 828"/>
                        <a:gd name="f19" fmla="val 216"/>
                        <a:gd name="f20" fmla="val 809"/>
                        <a:gd name="f21" fmla="val 218"/>
                        <a:gd name="f22" fmla="val 790"/>
                        <a:gd name="f23" fmla="val 220"/>
                        <a:gd name="f24" fmla="val 770"/>
                        <a:gd name="f25" fmla="val 235"/>
                        <a:gd name="f26" fmla="val 749"/>
                        <a:gd name="f27" fmla="val 728"/>
                        <a:gd name="f28" fmla="val 201"/>
                        <a:gd name="f29" fmla="val 706"/>
                        <a:gd name="f30" fmla="val 147"/>
                        <a:gd name="f31" fmla="val 683"/>
                        <a:gd name="f32" fmla="val 116"/>
                        <a:gd name="f33" fmla="val 660"/>
                        <a:gd name="f34" fmla="val 85"/>
                        <a:gd name="f35" fmla="val 640"/>
                        <a:gd name="f36" fmla="val 51"/>
                        <a:gd name="f37" fmla="val 611"/>
                        <a:gd name="f38" fmla="val 32"/>
                        <a:gd name="f39" fmla="val 582"/>
                        <a:gd name="f40" fmla="val 13"/>
                        <a:gd name="f41" fmla="val 543"/>
                        <a:gd name="f42" fmla="val 4"/>
                        <a:gd name="f43" fmla="val 509"/>
                        <a:gd name="f44" fmla="val 2"/>
                        <a:gd name="f45" fmla="val 475"/>
                        <a:gd name="f46" fmla="val 445"/>
                        <a:gd name="f47" fmla="val 8"/>
                        <a:gd name="f48" fmla="val 407"/>
                        <a:gd name="f49" fmla="val 20"/>
                        <a:gd name="f50" fmla="val 369"/>
                        <a:gd name="f51" fmla="val 320"/>
                        <a:gd name="f52" fmla="val 43"/>
                        <a:gd name="f53" fmla="val 281"/>
                        <a:gd name="f54" fmla="val 74"/>
                        <a:gd name="f55" fmla="val 242"/>
                        <a:gd name="f56" fmla="val 105"/>
                        <a:gd name="f57" fmla="val 200"/>
                        <a:gd name="f58" fmla="val 151"/>
                        <a:gd name="f59" fmla="val 173"/>
                        <a:gd name="f60" fmla="val 146"/>
                        <a:gd name="f61" fmla="val 261"/>
                        <a:gd name="f62" fmla="val 126"/>
                        <a:gd name="f63" fmla="val 340"/>
                        <a:gd name="f64" fmla="val 119"/>
                        <a:gd name="f65" fmla="val 112"/>
                        <a:gd name="f66" fmla="val 468"/>
                        <a:gd name="f67" fmla="val 122"/>
                        <a:gd name="f68" fmla="val 527"/>
                        <a:gd name="f69" fmla="val 131"/>
                        <a:gd name="f70" fmla="val 590"/>
                        <a:gd name="f71" fmla="val 140"/>
                        <a:gd name="f72" fmla="val 653"/>
                        <a:gd name="f73" fmla="val 162"/>
                        <a:gd name="f74" fmla="val 733"/>
                        <a:gd name="f75" fmla="val 782"/>
                        <a:gd name="f76" fmla="val 831"/>
                        <a:gd name="f77" fmla="val 198"/>
                        <a:gd name="f78" fmla="val 850"/>
                        <a:gd name="f79" fmla="val 197"/>
                        <a:gd name="f80" fmla="val 884"/>
                        <a:gd name="f81" fmla="val 196"/>
                        <a:gd name="f82" fmla="val 918"/>
                        <a:gd name="f83" fmla="val 189"/>
                        <a:gd name="f84" fmla="val 946"/>
                        <a:gd name="f85" fmla="val 167"/>
                        <a:gd name="f86" fmla="val 986"/>
                        <a:gd name="f87" fmla="val 145"/>
                        <a:gd name="f88" fmla="val 1026"/>
                        <a:gd name="f89" fmla="val 90"/>
                        <a:gd name="f90" fmla="val 1072"/>
                        <a:gd name="f91" fmla="val 65"/>
                        <a:gd name="f92" fmla="val 1124"/>
                        <a:gd name="f93" fmla="val 40"/>
                        <a:gd name="f94" fmla="val 1176"/>
                        <a:gd name="f95" fmla="val 27"/>
                        <a:gd name="f96" fmla="val 1227"/>
                        <a:gd name="f97" fmla="val 17"/>
                        <a:gd name="f98" fmla="val 1298"/>
                        <a:gd name="f99" fmla="val 7"/>
                        <a:gd name="f100" fmla="val 1369"/>
                        <a:gd name="f101" fmla="val 1475"/>
                        <a:gd name="f102" fmla="val 5"/>
                        <a:gd name="f103" fmla="val 1550"/>
                        <a:gd name="f104" fmla="val 10"/>
                        <a:gd name="f105" fmla="val 1625"/>
                        <a:gd name="f106" fmla="val 26"/>
                        <a:gd name="f107" fmla="val 1690"/>
                        <a:gd name="f108" fmla="val 47"/>
                        <a:gd name="f109" fmla="val 1748"/>
                        <a:gd name="f110" fmla="val 68"/>
                        <a:gd name="f111" fmla="val 1806"/>
                        <a:gd name="f112" fmla="val 89"/>
                        <a:gd name="f113" fmla="val 1858"/>
                        <a:gd name="f114" fmla="val 1898"/>
                        <a:gd name="f115" fmla="val 1938"/>
                        <a:gd name="f116" fmla="val 250"/>
                        <a:gd name="f117" fmla="val 1974"/>
                        <a:gd name="f118" fmla="val 299"/>
                        <a:gd name="f119" fmla="val 1988"/>
                        <a:gd name="f120" fmla="val 348"/>
                        <a:gd name="f121" fmla="val 2002"/>
                        <a:gd name="f122" fmla="val 397"/>
                        <a:gd name="f123" fmla="val 1981"/>
                        <a:gd name="f124" fmla="val 425"/>
                        <a:gd name="f125" fmla="val 1982"/>
                        <a:gd name="f126" fmla="val 453"/>
                        <a:gd name="f127" fmla="val 1983"/>
                        <a:gd name="f128" fmla="val 455"/>
                        <a:gd name="f129" fmla="val 1980"/>
                        <a:gd name="f130" fmla="val 467"/>
                        <a:gd name="f131" fmla="val 1994"/>
                        <a:gd name="f132" fmla="val 479"/>
                        <a:gd name="f133" fmla="val 2008"/>
                        <a:gd name="f134" fmla="val 492"/>
                        <a:gd name="f135" fmla="val 497"/>
                        <a:gd name="f136" fmla="val 2066"/>
                        <a:gd name="f137" fmla="val 502"/>
                        <a:gd name="f138" fmla="val 2061"/>
                        <a:gd name="f139" fmla="val 487"/>
                        <a:gd name="f140" fmla="val 2012"/>
                        <a:gd name="f141" fmla="val 1964"/>
                        <a:gd name="f142" fmla="val 507"/>
                        <a:gd name="f143" fmla="val 1916"/>
                        <a:gd name="f144" fmla="val 537"/>
                        <a:gd name="f145" fmla="val 1829"/>
                        <a:gd name="f146" fmla="val 557"/>
                        <a:gd name="f147" fmla="val 1778"/>
                        <a:gd name="f148" fmla="val 577"/>
                        <a:gd name="f149" fmla="val 1727"/>
                        <a:gd name="f150" fmla="val 613"/>
                        <a:gd name="f151" fmla="val 1671"/>
                        <a:gd name="f152" fmla="val 617"/>
                        <a:gd name="f153" fmla="val 1658"/>
                        <a:gd name="f154" fmla="val 621"/>
                        <a:gd name="f155" fmla="val 1645"/>
                        <a:gd name="f156" fmla="val 598"/>
                        <a:gd name="f157" fmla="val 1673"/>
                        <a:gd name="f158" fmla="val 581"/>
                        <a:gd name="f159" fmla="val 1700"/>
                        <a:gd name="f160" fmla="val 564"/>
                        <a:gd name="f161" fmla="val 544"/>
                        <a:gd name="f162" fmla="val 1786"/>
                        <a:gd name="f163" fmla="val 515"/>
                        <a:gd name="f164" fmla="val 1820"/>
                        <a:gd name="f165" fmla="val 486"/>
                        <a:gd name="f166" fmla="val 1854"/>
                        <a:gd name="f167" fmla="val 448"/>
                        <a:gd name="f168" fmla="val 1891"/>
                        <a:gd name="f169" fmla="val 1904"/>
                        <a:gd name="f170" fmla="val 366"/>
                        <a:gd name="f171" fmla="val 1917"/>
                        <a:gd name="f172" fmla="val 307"/>
                        <a:gd name="f173" fmla="val 1913"/>
                        <a:gd name="f174" fmla="val 269"/>
                        <a:gd name="f175" fmla="val 231"/>
                        <a:gd name="f176" fmla="val 1883"/>
                        <a:gd name="f177" fmla="val 205"/>
                        <a:gd name="f178" fmla="val 1857"/>
                        <a:gd name="f179" fmla="val 179"/>
                        <a:gd name="f180" fmla="val 1814"/>
                        <a:gd name="f181" fmla="val 153"/>
                        <a:gd name="f182" fmla="val 1771"/>
                        <a:gd name="f183" fmla="val 125"/>
                        <a:gd name="f184" fmla="val 1710"/>
                        <a:gd name="f185" fmla="val 113"/>
                        <a:gd name="f186" fmla="val 1640"/>
                        <a:gd name="f187" fmla="val 101"/>
                        <a:gd name="f188" fmla="val 1570"/>
                        <a:gd name="f189" fmla="val 103"/>
                        <a:gd name="f190" fmla="val 1469"/>
                        <a:gd name="f191" fmla="val 107"/>
                        <a:gd name="f192" fmla="val 1394"/>
                        <a:gd name="f193" fmla="val 111"/>
                        <a:gd name="f194" fmla="val 1319"/>
                        <a:gd name="f195" fmla="val 121"/>
                        <a:gd name="f196" fmla="val 1244"/>
                        <a:gd name="f197" fmla="val 137"/>
                        <a:gd name="f198" fmla="val 1190"/>
                        <a:gd name="f199" fmla="val 1136"/>
                        <a:gd name="f200" fmla="val 172"/>
                        <a:gd name="f201" fmla="val 1098"/>
                        <a:gd name="f202" fmla="val 203"/>
                        <a:gd name="f203" fmla="val 1070"/>
                        <a:gd name="f204" fmla="val 234"/>
                        <a:gd name="f205" fmla="val 1042"/>
                        <a:gd name="f206" fmla="val 272"/>
                        <a:gd name="f207" fmla="val 1021"/>
                        <a:gd name="f208" fmla="val 323"/>
                        <a:gd name="f209" fmla="val 1022"/>
                        <a:gd name="f210" fmla="val 374"/>
                        <a:gd name="f211" fmla="val 1023"/>
                        <a:gd name="f212" fmla="val 461"/>
                        <a:gd name="f213" fmla="val 1059"/>
                        <a:gd name="f214" fmla="val 1076"/>
                        <a:gd name="f215" fmla="val 1093"/>
                        <a:gd name="f216" fmla="val 585"/>
                        <a:gd name="f217" fmla="val 1120"/>
                        <a:gd name="f218" fmla="val 637"/>
                        <a:gd name="f219" fmla="val 1128"/>
                        <a:gd name="f220" fmla="val 657"/>
                        <a:gd name="f221" fmla="val 1113"/>
                        <a:gd name="f222" fmla="val 665"/>
                        <a:gd name="f223" fmla="val 1100"/>
                        <a:gd name="f224" fmla="val 673"/>
                        <a:gd name="f225" fmla="val 1087"/>
                        <a:gd name="f226" fmla="val 668"/>
                        <a:gd name="f227" fmla="val 1062"/>
                        <a:gd name="f228" fmla="val 659"/>
                        <a:gd name="f229" fmla="val 1046"/>
                        <a:gd name="f230" fmla="val 650"/>
                        <a:gd name="f231" fmla="val 1030"/>
                        <a:gd name="f232" fmla="val 638"/>
                        <a:gd name="f233" fmla="val 1015"/>
                        <a:gd name="f234" fmla="val 1004"/>
                        <a:gd name="f235" fmla="val 584"/>
                        <a:gd name="f236" fmla="val 993"/>
                        <a:gd name="f237" fmla="val 545"/>
                        <a:gd name="f238" fmla="val 998"/>
                        <a:gd name="f239" fmla="val 980"/>
                        <a:gd name="f240" fmla="val 449"/>
                        <a:gd name="f241" fmla="val 962"/>
                        <a:gd name="f242" fmla="val 367"/>
                        <a:gd name="f243" fmla="val 896"/>
                        <a:gd name="f244" fmla="val 279"/>
                        <a:gd name="f245" fmla="val 846"/>
                        <a:gd name="f246" fmla="val 252"/>
                        <a:gd name="f247" fmla="val 760"/>
                        <a:gd name="f248" fmla="val 233"/>
                        <a:gd name="f249" fmla="val 680"/>
                        <a:gd name="f250" fmla="val 214"/>
                        <a:gd name="f251" fmla="val 600"/>
                        <a:gd name="f252" fmla="val 195"/>
                        <a:gd name="f253" fmla="val 501"/>
                        <a:gd name="f254" fmla="val 209"/>
                        <a:gd name="f255" fmla="val 416"/>
                        <a:gd name="f256" fmla="val 223"/>
                        <a:gd name="f257" fmla="val 331"/>
                        <a:gd name="f258" fmla="val 271"/>
                        <a:gd name="f259" fmla="val 221"/>
                        <a:gd name="f260" fmla="val 317"/>
                        <a:gd name="f261" fmla="val 170"/>
                        <a:gd name="f262" fmla="val 363"/>
                        <a:gd name="f263" fmla="val 435"/>
                        <a:gd name="f264" fmla="val 485"/>
                        <a:gd name="f265" fmla="val 110"/>
                        <a:gd name="f266" fmla="val 535"/>
                        <a:gd name="f267" fmla="val 109"/>
                        <a:gd name="f268" fmla="val 580"/>
                        <a:gd name="f269" fmla="val 134"/>
                        <a:gd name="f270" fmla="val 164"/>
                        <a:gd name="f271" fmla="val 654"/>
                        <a:gd name="f272" fmla="val 194"/>
                        <a:gd name="f273" fmla="val 687"/>
                        <a:gd name="f274" fmla="val 246"/>
                        <a:gd name="f275" fmla="val 707"/>
                        <a:gd name="f276" fmla="val 290"/>
                        <a:gd name="f277" fmla="val 727"/>
                        <a:gd name="f278" fmla="val 334"/>
                        <a:gd name="f279" fmla="val 726"/>
                        <a:gd name="f280" fmla="val 376"/>
                        <a:gd name="f281" fmla="val 737"/>
                        <a:gd name="f282" fmla="val 428"/>
                        <a:gd name="f283" fmla="val 748"/>
                        <a:gd name="f284" fmla="val 480"/>
                        <a:gd name="f285" fmla="val 761"/>
                        <a:gd name="f286" fmla="val 576"/>
                        <a:gd name="f287" fmla="val 773"/>
                        <a:gd name="f288" fmla="val 602"/>
                        <a:gd name="f289" fmla="val 628"/>
                        <a:gd name="f290" fmla="val 807"/>
                        <a:gd name="f291" fmla="val 597"/>
                        <a:gd name="f292" fmla="val 811"/>
                        <a:gd name="f293" fmla="val 571"/>
                        <a:gd name="f294" fmla="val 787"/>
                        <a:gd name="f295" fmla="val 569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865" h="2071">
                          <a:moveTo>
                            <a:pt x="f3" y="f4"/>
                          </a:moveTo>
                          <a:cubicBezTo>
                            <a:pt x="f5" y="f6"/>
                            <a:pt x="f7" y="f8"/>
                            <a:pt x="f9" y="f10"/>
                          </a:cubicBezTo>
                          <a:cubicBezTo>
                            <a:pt x="f11" y="f12"/>
                            <a:pt x="f13" y="f14"/>
                            <a:pt x="f15" y="f16"/>
                          </a:cubicBezTo>
                          <a:cubicBezTo>
                            <a:pt x="f1" y="f17"/>
                            <a:pt x="f18" y="f19"/>
                            <a:pt x="f20" y="f21"/>
                          </a:cubicBezTo>
                          <a:cubicBezTo>
                            <a:pt x="f22" y="f23"/>
                            <a:pt x="f24" y="f25"/>
                            <a:pt x="f26" y="f21"/>
                          </a:cubicBezTo>
                          <a:cubicBezTo>
                            <a:pt x="f27" y="f28"/>
                            <a:pt x="f29" y="f30"/>
                            <a:pt x="f31" y="f32"/>
                          </a:cubicBezTo>
                          <a:cubicBezTo>
                            <a:pt x="f33" y="f34"/>
                            <a:pt x="f35" y="f36"/>
                            <a:pt x="f37" y="f38"/>
                          </a:cubicBezTo>
                          <a:cubicBezTo>
                            <a:pt x="f39" y="f40"/>
                            <a:pt x="f41" y="f42"/>
                            <a:pt x="f43" y="f44"/>
                          </a:cubicBezTo>
                          <a:cubicBezTo>
                            <a:pt x="f45" y="f0"/>
                            <a:pt x="f46" y="f47"/>
                            <a:pt x="f48" y="f49"/>
                          </a:cubicBezTo>
                          <a:cubicBezTo>
                            <a:pt x="f50" y="f38"/>
                            <a:pt x="f51" y="f52"/>
                            <a:pt x="f53" y="f54"/>
                          </a:cubicBezTo>
                          <a:cubicBezTo>
                            <a:pt x="f55" y="f56"/>
                            <a:pt x="f57" y="f58"/>
                            <a:pt x="f59" y="f16"/>
                          </a:cubicBezTo>
                          <a:cubicBezTo>
                            <a:pt x="f60" y="f61"/>
                            <a:pt x="f62" y="f63"/>
                            <a:pt x="f64" y="f8"/>
                          </a:cubicBezTo>
                          <a:cubicBezTo>
                            <a:pt x="f65" y="f66"/>
                            <a:pt x="f67" y="f68"/>
                            <a:pt x="f69" y="f70"/>
                          </a:cubicBezTo>
                          <a:cubicBezTo>
                            <a:pt x="f71" y="f72"/>
                            <a:pt x="f73" y="f74"/>
                            <a:pt x="f59" y="f75"/>
                          </a:cubicBezTo>
                          <a:cubicBezTo>
                            <a:pt x="f17" y="f76"/>
                            <a:pt x="f77" y="f78"/>
                            <a:pt x="f79" y="f80"/>
                          </a:cubicBezTo>
                          <a:cubicBezTo>
                            <a:pt x="f81" y="f82"/>
                            <a:pt x="f83" y="f84"/>
                            <a:pt x="f85" y="f86"/>
                          </a:cubicBezTo>
                          <a:cubicBezTo>
                            <a:pt x="f87" y="f88"/>
                            <a:pt x="f89" y="f90"/>
                            <a:pt x="f91" y="f92"/>
                          </a:cubicBezTo>
                          <a:cubicBezTo>
                            <a:pt x="f93" y="f94"/>
                            <a:pt x="f95" y="f96"/>
                            <a:pt x="f97" y="f98"/>
                          </a:cubicBezTo>
                          <a:cubicBezTo>
                            <a:pt x="f99" y="f100"/>
                            <a:pt x="f0" y="f101"/>
                            <a:pt x="f102" y="f103"/>
                          </a:cubicBezTo>
                          <a:cubicBezTo>
                            <a:pt x="f104" y="f105"/>
                            <a:pt x="f106" y="f107"/>
                            <a:pt x="f108" y="f109"/>
                          </a:cubicBezTo>
                          <a:cubicBezTo>
                            <a:pt x="f110" y="f111"/>
                            <a:pt x="f112" y="f113"/>
                            <a:pt x="f69" y="f114"/>
                          </a:cubicBezTo>
                          <a:cubicBezTo>
                            <a:pt x="f59" y="f115"/>
                            <a:pt x="f116" y="f117"/>
                            <a:pt x="f118" y="f119"/>
                          </a:cubicBezTo>
                          <a:cubicBezTo>
                            <a:pt x="f120" y="f121"/>
                            <a:pt x="f122" y="f123"/>
                            <a:pt x="f124" y="f125"/>
                          </a:cubicBezTo>
                          <a:cubicBezTo>
                            <a:pt x="f126" y="f127"/>
                            <a:pt x="f128" y="f129"/>
                            <a:pt x="f130" y="f131"/>
                          </a:cubicBezTo>
                          <a:cubicBezTo>
                            <a:pt x="f132" y="f133"/>
                            <a:pt x="f134" y="f2"/>
                            <a:pt x="f135" y="f136"/>
                          </a:cubicBezTo>
                          <a:cubicBezTo>
                            <a:pt x="f137" y="f138"/>
                            <a:pt x="f139" y="f140"/>
                            <a:pt x="f135" y="f141"/>
                          </a:cubicBezTo>
                          <a:cubicBezTo>
                            <a:pt x="f142" y="f143"/>
                            <a:pt x="f144" y="f145"/>
                            <a:pt x="f146" y="f147"/>
                          </a:cubicBezTo>
                          <a:cubicBezTo>
                            <a:pt x="f148" y="f149"/>
                            <a:pt x="f150" y="f151"/>
                            <a:pt x="f152" y="f153"/>
                          </a:cubicBezTo>
                          <a:cubicBezTo>
                            <a:pt x="f154" y="f155"/>
                            <a:pt x="f156" y="f157"/>
                            <a:pt x="f158" y="f159"/>
                          </a:cubicBezTo>
                          <a:cubicBezTo>
                            <a:pt x="f160" y="f149"/>
                            <a:pt x="f161" y="f162"/>
                            <a:pt x="f163" y="f164"/>
                          </a:cubicBezTo>
                          <a:cubicBezTo>
                            <a:pt x="f165" y="f166"/>
                            <a:pt x="f167" y="f168"/>
                            <a:pt x="f48" y="f169"/>
                          </a:cubicBezTo>
                          <a:cubicBezTo>
                            <a:pt x="f170" y="f171"/>
                            <a:pt x="f172" y="f173"/>
                            <a:pt x="f174" y="f114"/>
                          </a:cubicBezTo>
                          <a:cubicBezTo>
                            <a:pt x="f175" y="f176"/>
                            <a:pt x="f177" y="f178"/>
                            <a:pt x="f179" y="f180"/>
                          </a:cubicBezTo>
                          <a:cubicBezTo>
                            <a:pt x="f181" y="f182"/>
                            <a:pt x="f183" y="f184"/>
                            <a:pt x="f185" y="f186"/>
                          </a:cubicBezTo>
                          <a:cubicBezTo>
                            <a:pt x="f187" y="f188"/>
                            <a:pt x="f189" y="f190"/>
                            <a:pt x="f191" y="f192"/>
                          </a:cubicBezTo>
                          <a:cubicBezTo>
                            <a:pt x="f193" y="f194"/>
                            <a:pt x="f195" y="f196"/>
                            <a:pt x="f197" y="f198"/>
                          </a:cubicBezTo>
                          <a:cubicBezTo>
                            <a:pt x="f181" y="f199"/>
                            <a:pt x="f200" y="f201"/>
                            <a:pt x="f202" y="f203"/>
                          </a:cubicBezTo>
                          <a:cubicBezTo>
                            <a:pt x="f204" y="f205"/>
                            <a:pt x="f206" y="f207"/>
                            <a:pt x="f208" y="f209"/>
                          </a:cubicBezTo>
                          <a:cubicBezTo>
                            <a:pt x="f210" y="f211"/>
                            <a:pt x="f212" y="f213"/>
                            <a:pt x="f43" y="f214"/>
                          </a:cubicBezTo>
                          <a:cubicBezTo>
                            <a:pt x="f146" y="f215"/>
                            <a:pt x="f216" y="f217"/>
                            <a:pt x="f37" y="f92"/>
                          </a:cubicBezTo>
                          <a:cubicBezTo>
                            <a:pt x="f218" y="f219"/>
                            <a:pt x="f220" y="f221"/>
                            <a:pt x="f222" y="f223"/>
                          </a:cubicBezTo>
                          <a:cubicBezTo>
                            <a:pt x="f224" y="f225"/>
                            <a:pt x="f226" y="f227"/>
                            <a:pt x="f228" y="f229"/>
                          </a:cubicBezTo>
                          <a:cubicBezTo>
                            <a:pt x="f230" y="f231"/>
                            <a:pt x="f232" y="f233"/>
                            <a:pt x="f37" y="f234"/>
                          </a:cubicBezTo>
                          <a:cubicBezTo>
                            <a:pt x="f235" y="f236"/>
                            <a:pt x="f237" y="f238"/>
                            <a:pt x="f135" y="f239"/>
                          </a:cubicBezTo>
                          <a:cubicBezTo>
                            <a:pt x="f240" y="f241"/>
                            <a:pt x="f242" y="f84"/>
                            <a:pt x="f208" y="f243"/>
                          </a:cubicBezTo>
                          <a:cubicBezTo>
                            <a:pt x="f244" y="f245"/>
                            <a:pt x="f246" y="f247"/>
                            <a:pt x="f248" y="f249"/>
                          </a:cubicBezTo>
                          <a:cubicBezTo>
                            <a:pt x="f250" y="f251"/>
                            <a:pt x="f252" y="f253"/>
                            <a:pt x="f254" y="f255"/>
                          </a:cubicBezTo>
                          <a:cubicBezTo>
                            <a:pt x="f256" y="f257"/>
                            <a:pt x="f258" y="f259"/>
                            <a:pt x="f260" y="f261"/>
                          </a:cubicBezTo>
                          <a:cubicBezTo>
                            <a:pt x="f262" y="f64"/>
                            <a:pt x="f263" y="f193"/>
                            <a:pt x="f264" y="f265"/>
                          </a:cubicBezTo>
                          <a:cubicBezTo>
                            <a:pt x="f266" y="f267"/>
                            <a:pt x="f268" y="f269"/>
                            <a:pt x="f152" y="f270"/>
                          </a:cubicBezTo>
                          <a:cubicBezTo>
                            <a:pt x="f271" y="f272"/>
                            <a:pt x="f273" y="f274"/>
                            <a:pt x="f275" y="f276"/>
                          </a:cubicBezTo>
                          <a:cubicBezTo>
                            <a:pt x="f277" y="f278"/>
                            <a:pt x="f279" y="f280"/>
                            <a:pt x="f281" y="f282"/>
                          </a:cubicBezTo>
                          <a:cubicBezTo>
                            <a:pt x="f283" y="f284"/>
                            <a:pt x="f285" y="f286"/>
                            <a:pt x="f287" y="f288"/>
                          </a:cubicBezTo>
                          <a:cubicBezTo>
                            <a:pt x="f3" y="f289"/>
                            <a:pt x="f290" y="f291"/>
                            <a:pt x="f20" y="f235"/>
                          </a:cubicBezTo>
                          <a:cubicBezTo>
                            <a:pt x="f292" y="f293"/>
                            <a:pt x="f294" y="f295"/>
                            <a:pt x="f3" y="f4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  <a:prstDash val="solid"/>
                    </a:ln>
                  </p:spPr>
                  <p:txBody>
                    <a:bodyPr wrap="none" lIns="90000" tIns="46800" rIns="90000" bIns="46800" anchor="ctr"/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–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–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  <a:defRPr/>
                      </a:pPr>
                      <a:endParaRPr lang="ru-RU">
                        <a:solidFill>
                          <a:srgbClr val="2F1311"/>
                        </a:solidFill>
                        <a:latin typeface="Arial" pitchFamily="18"/>
                        <a:ea typeface="Arial Unicode MS" pitchFamily="2"/>
                        <a:cs typeface="Arial Unicode MS" pitchFamily="2"/>
                      </a:endParaRPr>
                    </a:p>
                  </p:txBody>
                </p:sp>
              </p:grpSp>
              <p:sp>
                <p:nvSpPr>
                  <p:cNvPr id="12" name="Полилиния 11"/>
                  <p:cNvSpPr/>
                  <p:nvPr/>
                </p:nvSpPr>
                <p:spPr>
                  <a:xfrm rot="5400000">
                    <a:off x="7968463" y="157953"/>
                    <a:ext cx="23812" cy="1905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*/ 5419351 1 1725033"/>
                      <a:gd name="f6" fmla="*/ 10800 10800 1"/>
                      <a:gd name="f7" fmla="+- 0 0 0"/>
                      <a:gd name="f8" fmla="+- 0 0 360"/>
                      <a:gd name="f9" fmla="val 10800"/>
                      <a:gd name="f10" fmla="*/ f3 1 21600"/>
                      <a:gd name="f11" fmla="*/ f4 1 21600"/>
                      <a:gd name="f12" fmla="*/ 0 f5 1"/>
                      <a:gd name="f13" fmla="*/ f7 f0 1"/>
                      <a:gd name="f14" fmla="*/ f8 f0 1"/>
                      <a:gd name="f15" fmla="*/ 3163 f10 1"/>
                      <a:gd name="f16" fmla="*/ 18437 f10 1"/>
                      <a:gd name="f17" fmla="*/ 18437 f11 1"/>
                      <a:gd name="f18" fmla="*/ 3163 f11 1"/>
                      <a:gd name="f19" fmla="*/ f12 1 f2"/>
                      <a:gd name="f20" fmla="*/ f13 1 f2"/>
                      <a:gd name="f21" fmla="*/ f14 1 f2"/>
                      <a:gd name="f22" fmla="*/ 10800 f10 1"/>
                      <a:gd name="f23" fmla="*/ 0 f11 1"/>
                      <a:gd name="f24" fmla="*/ 0 f10 1"/>
                      <a:gd name="f25" fmla="*/ 10800 f11 1"/>
                      <a:gd name="f26" fmla="*/ 21600 f11 1"/>
                      <a:gd name="f27" fmla="*/ 21600 f10 1"/>
                      <a:gd name="f28" fmla="+- 0 0 f19"/>
                      <a:gd name="f29" fmla="+- f20 0 f1"/>
                      <a:gd name="f30" fmla="+- f21 0 f1"/>
                      <a:gd name="f31" fmla="*/ f28 f0 1"/>
                      <a:gd name="f32" fmla="+- f30 0 f29"/>
                      <a:gd name="f33" fmla="*/ f31 1 f5"/>
                      <a:gd name="f34" fmla="+- f33 0 f1"/>
                      <a:gd name="f35" fmla="cos 1 f34"/>
                      <a:gd name="f36" fmla="sin 1 f34"/>
                      <a:gd name="f37" fmla="+- 0 0 f35"/>
                      <a:gd name="f38" fmla="+- 0 0 f36"/>
                      <a:gd name="f39" fmla="*/ 10800 f37 1"/>
                      <a:gd name="f40" fmla="*/ 10800 f38 1"/>
                      <a:gd name="f41" fmla="*/ f39 f39 1"/>
                      <a:gd name="f42" fmla="*/ f40 f40 1"/>
                      <a:gd name="f43" fmla="+- f41 f42 0"/>
                      <a:gd name="f44" fmla="sqrt f43"/>
                      <a:gd name="f45" fmla="*/ f6 1 f44"/>
                      <a:gd name="f46" fmla="*/ f37 f45 1"/>
                      <a:gd name="f47" fmla="*/ f38 f45 1"/>
                      <a:gd name="f48" fmla="+- 10800 0 f46"/>
                      <a:gd name="f49" fmla="+- 10800 0 f47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22" y="f23"/>
                      </a:cxn>
                      <a:cxn ang="f29">
                        <a:pos x="f15" y="f18"/>
                      </a:cxn>
                      <a:cxn ang="f29">
                        <a:pos x="f24" y="f25"/>
                      </a:cxn>
                      <a:cxn ang="f29">
                        <a:pos x="f15" y="f17"/>
                      </a:cxn>
                      <a:cxn ang="f29">
                        <a:pos x="f22" y="f26"/>
                      </a:cxn>
                      <a:cxn ang="f29">
                        <a:pos x="f16" y="f17"/>
                      </a:cxn>
                      <a:cxn ang="f29">
                        <a:pos x="f27" y="f25"/>
                      </a:cxn>
                      <a:cxn ang="f29">
                        <a:pos x="f16" y="f18"/>
                      </a:cxn>
                    </a:cxnLst>
                    <a:rect l="f15" t="f18" r="f16" b="f17"/>
                    <a:pathLst>
                      <a:path w="21600" h="21600">
                        <a:moveTo>
                          <a:pt x="f48" y="f49"/>
                        </a:moveTo>
                        <a:arcTo wR="f9" hR="f9" stAng="f29" swAng="f32"/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  <a:prstDash val="solid"/>
                  </a:ln>
                </p:spPr>
                <p:txBody>
                  <a:bodyPr wrap="none" lIns="90000" tIns="46800" rIns="90000" bIns="46800" anchor="ctr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0" algn="l"/>
                        <a:tab pos="448919" algn="l"/>
                        <a:tab pos="898199" algn="l"/>
                        <a:tab pos="1347480" algn="l"/>
                        <a:tab pos="1796760" algn="l"/>
                        <a:tab pos="2246040" algn="l"/>
                        <a:tab pos="2695320" algn="l"/>
                        <a:tab pos="3144600" algn="l"/>
                        <a:tab pos="3593880" algn="l"/>
                        <a:tab pos="4043159" algn="l"/>
                        <a:tab pos="4492440" algn="l"/>
                        <a:tab pos="4941719" algn="l"/>
                        <a:tab pos="5391000" algn="l"/>
                        <a:tab pos="5840280" algn="l"/>
                        <a:tab pos="6289560" algn="l"/>
                        <a:tab pos="6738840" algn="l"/>
                        <a:tab pos="7188120" algn="l"/>
                        <a:tab pos="7637400" algn="l"/>
                        <a:tab pos="8086679" algn="l"/>
                        <a:tab pos="8535960" algn="l"/>
                        <a:tab pos="8985240" algn="l"/>
                      </a:tabLst>
                      <a:defRPr/>
                    </a:pPr>
                    <a:endParaRPr lang="ru-RU">
                      <a:solidFill>
                        <a:srgbClr val="2F1311"/>
                      </a:solidFill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3" name="Полилиния 12"/>
                  <p:cNvSpPr/>
                  <p:nvPr/>
                </p:nvSpPr>
                <p:spPr>
                  <a:xfrm rot="5400000">
                    <a:off x="7877182" y="119059"/>
                    <a:ext cx="39686" cy="46038"/>
                  </a:xfrm>
                  <a:custGeom>
                    <a:avLst/>
                    <a:gdLst>
                      <a:gd name="f0" fmla="val 0"/>
                      <a:gd name="f1" fmla="val 266"/>
                      <a:gd name="f2" fmla="val 521"/>
                      <a:gd name="f3" fmla="val 3"/>
                      <a:gd name="f4" fmla="val 483"/>
                      <a:gd name="f5" fmla="val 445"/>
                      <a:gd name="f6" fmla="val 9"/>
                      <a:gd name="f7" fmla="val 346"/>
                      <a:gd name="f8" fmla="val 27"/>
                      <a:gd name="f9" fmla="val 273"/>
                      <a:gd name="f10" fmla="val 45"/>
                      <a:gd name="f11" fmla="val 200"/>
                      <a:gd name="f12" fmla="val 85"/>
                      <a:gd name="f13" fmla="val 90"/>
                      <a:gd name="f14" fmla="val 111"/>
                      <a:gd name="f15" fmla="val 137"/>
                      <a:gd name="f16" fmla="val 162"/>
                      <a:gd name="f17" fmla="val 4"/>
                      <a:gd name="f18" fmla="val 183"/>
                      <a:gd name="f19" fmla="val 204"/>
                      <a:gd name="f20" fmla="val 2"/>
                      <a:gd name="f21" fmla="val 224"/>
                      <a:gd name="f22" fmla="val 18"/>
                      <a:gd name="f23" fmla="val 237"/>
                      <a:gd name="f24" fmla="val 39"/>
                      <a:gd name="f25" fmla="val 250"/>
                      <a:gd name="f26" fmla="val 60"/>
                      <a:gd name="f27" fmla="val 261"/>
                      <a:gd name="f28" fmla="val 129"/>
                      <a:gd name="f29" fmla="val 256"/>
                      <a:gd name="f30" fmla="val 168"/>
                      <a:gd name="f31" fmla="val 233"/>
                      <a:gd name="f32" fmla="val 215"/>
                      <a:gd name="f33" fmla="val 207"/>
                      <a:gd name="f34" fmla="val 181"/>
                      <a:gd name="f35" fmla="val 331"/>
                      <a:gd name="f36" fmla="val 132"/>
                      <a:gd name="f37" fmla="val 439"/>
                      <a:gd name="f38" fmla="val 105"/>
                      <a:gd name="f39" fmla="val 477"/>
                      <a:gd name="f40" fmla="val 78"/>
                      <a:gd name="f41" fmla="val 515"/>
                      <a:gd name="f42" fmla="val 61"/>
                      <a:gd name="f43" fmla="val 501"/>
                      <a:gd name="f44" fmla="val 29"/>
                      <a:gd name="f45" fmla="val 6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66" h="521">
                        <a:moveTo>
                          <a:pt x="f3" y="f4"/>
                        </a:moveTo>
                        <a:cubicBezTo>
                          <a:pt x="f0" y="f5"/>
                          <a:pt x="f6" y="f7"/>
                          <a:pt x="f8" y="f9"/>
                        </a:cubicBezTo>
                        <a:cubicBezTo>
                          <a:pt x="f10" y="f11"/>
                          <a:pt x="f12" y="f13"/>
                          <a:pt x="f14" y="f10"/>
                        </a:cubicBezTo>
                        <a:cubicBezTo>
                          <a:pt x="f15" y="f0"/>
                          <a:pt x="f16" y="f17"/>
                          <a:pt x="f18" y="f3"/>
                        </a:cubicBezTo>
                        <a:cubicBezTo>
                          <a:pt x="f19" y="f20"/>
                          <a:pt x="f21" y="f22"/>
                          <a:pt x="f23" y="f24"/>
                        </a:cubicBezTo>
                        <a:cubicBezTo>
                          <a:pt x="f25" y="f26"/>
                          <a:pt x="f1" y="f13"/>
                          <a:pt x="f27" y="f28"/>
                        </a:cubicBezTo>
                        <a:cubicBezTo>
                          <a:pt x="f29" y="f30"/>
                          <a:pt x="f31" y="f32"/>
                          <a:pt x="f33" y="f9"/>
                        </a:cubicBezTo>
                        <a:cubicBezTo>
                          <a:pt x="f34" y="f35"/>
                          <a:pt x="f36" y="f37"/>
                          <a:pt x="f38" y="f39"/>
                        </a:cubicBezTo>
                        <a:cubicBezTo>
                          <a:pt x="f40" y="f41"/>
                          <a:pt x="f42" y="f43"/>
                          <a:pt x="f10" y="f43"/>
                        </a:cubicBezTo>
                        <a:cubicBezTo>
                          <a:pt x="f44" y="f43"/>
                          <a:pt x="f45" y="f2"/>
                          <a:pt x="f3" y="f4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  <a:prstDash val="solid"/>
                  </a:ln>
                </p:spPr>
                <p:txBody>
                  <a:bodyPr wrap="none" lIns="90000" tIns="46800" rIns="90000" bIns="46800" anchor="ctr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0" algn="l"/>
                        <a:tab pos="448919" algn="l"/>
                        <a:tab pos="898199" algn="l"/>
                        <a:tab pos="1347480" algn="l"/>
                        <a:tab pos="1796760" algn="l"/>
                        <a:tab pos="2246040" algn="l"/>
                        <a:tab pos="2695320" algn="l"/>
                        <a:tab pos="3144600" algn="l"/>
                        <a:tab pos="3593880" algn="l"/>
                        <a:tab pos="4043159" algn="l"/>
                        <a:tab pos="4492440" algn="l"/>
                        <a:tab pos="4941719" algn="l"/>
                        <a:tab pos="5391000" algn="l"/>
                        <a:tab pos="5840280" algn="l"/>
                        <a:tab pos="6289560" algn="l"/>
                        <a:tab pos="6738840" algn="l"/>
                        <a:tab pos="7188120" algn="l"/>
                        <a:tab pos="7637400" algn="l"/>
                        <a:tab pos="8086679" algn="l"/>
                        <a:tab pos="8535960" algn="l"/>
                        <a:tab pos="8985240" algn="l"/>
                      </a:tabLst>
                      <a:defRPr/>
                    </a:pPr>
                    <a:endParaRPr lang="ru-RU">
                      <a:solidFill>
                        <a:srgbClr val="2F1311"/>
                      </a:solidFill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4" name="Полилиния 13"/>
                  <p:cNvSpPr/>
                  <p:nvPr/>
                </p:nvSpPr>
                <p:spPr>
                  <a:xfrm rot="5400000">
                    <a:off x="7960527" y="126202"/>
                    <a:ext cx="60324" cy="30163"/>
                  </a:xfrm>
                  <a:custGeom>
                    <a:avLst/>
                    <a:gdLst>
                      <a:gd name="f0" fmla="val 0"/>
                      <a:gd name="f1" fmla="val 392"/>
                      <a:gd name="f2" fmla="val 340"/>
                      <a:gd name="f3" fmla="val 100"/>
                      <a:gd name="f4" fmla="val 201"/>
                      <a:gd name="f5" fmla="val 62"/>
                      <a:gd name="f6" fmla="val 163"/>
                      <a:gd name="f7" fmla="val 32"/>
                      <a:gd name="f8" fmla="val 113"/>
                      <a:gd name="f9" fmla="val 16"/>
                      <a:gd name="f10" fmla="val 87"/>
                      <a:gd name="f11" fmla="val 61"/>
                      <a:gd name="f12" fmla="val 2"/>
                      <a:gd name="f13" fmla="val 59"/>
                      <a:gd name="f14" fmla="val 4"/>
                      <a:gd name="f15" fmla="val 45"/>
                      <a:gd name="f16" fmla="val 6"/>
                      <a:gd name="f17" fmla="val 31"/>
                      <a:gd name="f18" fmla="val 7"/>
                      <a:gd name="f19" fmla="val 28"/>
                      <a:gd name="f20" fmla="val 3"/>
                      <a:gd name="f21" fmla="val 49"/>
                      <a:gd name="f22" fmla="val 93"/>
                      <a:gd name="f23" fmla="val 15"/>
                      <a:gd name="f24" fmla="val 130"/>
                      <a:gd name="f25" fmla="val 27"/>
                      <a:gd name="f26" fmla="val 167"/>
                      <a:gd name="f27" fmla="val 39"/>
                      <a:gd name="f28" fmla="val 211"/>
                      <a:gd name="f29" fmla="val 53"/>
                      <a:gd name="f30" fmla="val 250"/>
                      <a:gd name="f31" fmla="val 75"/>
                      <a:gd name="f32" fmla="val 289"/>
                      <a:gd name="f33" fmla="val 97"/>
                      <a:gd name="f34" fmla="val 341"/>
                      <a:gd name="f35" fmla="val 126"/>
                      <a:gd name="f36" fmla="val 364"/>
                      <a:gd name="f37" fmla="val 159"/>
                      <a:gd name="f38" fmla="val 387"/>
                      <a:gd name="f39" fmla="val 192"/>
                      <a:gd name="f40" fmla="val 244"/>
                      <a:gd name="f41" fmla="val 388"/>
                      <a:gd name="f42" fmla="val 273"/>
                      <a:gd name="f43" fmla="val 384"/>
                      <a:gd name="f44" fmla="val 302"/>
                      <a:gd name="f45" fmla="val 326"/>
                      <a:gd name="f46" fmla="val 333"/>
                      <a:gd name="f47" fmla="val 316"/>
                      <a:gd name="f48" fmla="val 282"/>
                      <a:gd name="f49" fmla="val 336"/>
                      <a:gd name="f50" fmla="val 315"/>
                      <a:gd name="f51" fmla="val 206"/>
                      <a:gd name="f52" fmla="val 294"/>
                      <a:gd name="f53" fmla="val 138"/>
                      <a:gd name="f54" fmla="val 239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392" h="340">
                        <a:moveTo>
                          <a:pt x="f3" y="f4"/>
                        </a:moveTo>
                        <a:cubicBezTo>
                          <a:pt x="f5" y="f6"/>
                          <a:pt x="f7" y="f8"/>
                          <a:pt x="f9" y="f10"/>
                        </a:cubicBezTo>
                        <a:cubicBezTo>
                          <a:pt x="f0" y="f11"/>
                          <a:pt x="f12" y="f13"/>
                          <a:pt x="f14" y="f15"/>
                        </a:cubicBezTo>
                        <a:cubicBezTo>
                          <a:pt x="f16" y="f17"/>
                          <a:pt x="f18" y="f16"/>
                          <a:pt x="f19" y="f20"/>
                        </a:cubicBezTo>
                        <a:cubicBezTo>
                          <a:pt x="f21" y="f0"/>
                          <a:pt x="f22" y="f23"/>
                          <a:pt x="f24" y="f25"/>
                        </a:cubicBezTo>
                        <a:cubicBezTo>
                          <a:pt x="f26" y="f27"/>
                          <a:pt x="f28" y="f29"/>
                          <a:pt x="f30" y="f31"/>
                        </a:cubicBezTo>
                        <a:cubicBezTo>
                          <a:pt x="f32" y="f33"/>
                          <a:pt x="f34" y="f35"/>
                          <a:pt x="f36" y="f37"/>
                        </a:cubicBezTo>
                        <a:cubicBezTo>
                          <a:pt x="f38" y="f39"/>
                          <a:pt x="f1" y="f40"/>
                          <a:pt x="f41" y="f42"/>
                        </a:cubicBezTo>
                        <a:cubicBezTo>
                          <a:pt x="f43" y="f44"/>
                          <a:pt x="f36" y="f45"/>
                          <a:pt x="f2" y="f46"/>
                        </a:cubicBezTo>
                        <a:cubicBezTo>
                          <a:pt x="f47" y="f2"/>
                          <a:pt x="f48" y="f49"/>
                          <a:pt x="f40" y="f50"/>
                        </a:cubicBezTo>
                        <a:cubicBezTo>
                          <a:pt x="f51" y="f52"/>
                          <a:pt x="f53" y="f54"/>
                          <a:pt x="f3" y="f4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  <a:prstDash val="solid"/>
                  </a:ln>
                </p:spPr>
                <p:txBody>
                  <a:bodyPr wrap="none" lIns="90000" tIns="46800" rIns="90000" bIns="46800" anchor="ctr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0" algn="l"/>
                        <a:tab pos="448919" algn="l"/>
                        <a:tab pos="898199" algn="l"/>
                        <a:tab pos="1347480" algn="l"/>
                        <a:tab pos="1796760" algn="l"/>
                        <a:tab pos="2246040" algn="l"/>
                        <a:tab pos="2695320" algn="l"/>
                        <a:tab pos="3144600" algn="l"/>
                        <a:tab pos="3593880" algn="l"/>
                        <a:tab pos="4043159" algn="l"/>
                        <a:tab pos="4492440" algn="l"/>
                        <a:tab pos="4941719" algn="l"/>
                        <a:tab pos="5391000" algn="l"/>
                        <a:tab pos="5840280" algn="l"/>
                        <a:tab pos="6289560" algn="l"/>
                        <a:tab pos="6738840" algn="l"/>
                        <a:tab pos="7188120" algn="l"/>
                        <a:tab pos="7637400" algn="l"/>
                        <a:tab pos="8086679" algn="l"/>
                        <a:tab pos="8535960" algn="l"/>
                        <a:tab pos="8985240" algn="l"/>
                      </a:tabLst>
                      <a:defRPr/>
                    </a:pPr>
                    <a:endParaRPr lang="ru-RU">
                      <a:solidFill>
                        <a:srgbClr val="2F1311"/>
                      </a:solidFill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5" name="Полилиния 14"/>
                  <p:cNvSpPr/>
                  <p:nvPr/>
                </p:nvSpPr>
                <p:spPr>
                  <a:xfrm rot="5400000">
                    <a:off x="7997832" y="136521"/>
                    <a:ext cx="20638" cy="52388"/>
                  </a:xfrm>
                  <a:custGeom>
                    <a:avLst/>
                    <a:gdLst>
                      <a:gd name="f0" fmla="val 360"/>
                      <a:gd name="f1" fmla="val 0"/>
                      <a:gd name="f2" fmla="val 151"/>
                      <a:gd name="f3" fmla="val 558"/>
                      <a:gd name="f4" fmla="val 18"/>
                      <a:gd name="f5" fmla="val 165"/>
                      <a:gd name="f6" fmla="val 25"/>
                      <a:gd name="f7" fmla="val 119"/>
                      <a:gd name="f8" fmla="val 34"/>
                      <a:gd name="f9" fmla="val 66"/>
                      <a:gd name="f10" fmla="val 42"/>
                      <a:gd name="f11" fmla="val 39"/>
                      <a:gd name="f12" fmla="val 50"/>
                      <a:gd name="f13" fmla="val 12"/>
                      <a:gd name="f14" fmla="val 55"/>
                      <a:gd name="f15" fmla="val 5"/>
                      <a:gd name="f16" fmla="val 3"/>
                      <a:gd name="f17" fmla="val 77"/>
                      <a:gd name="f18" fmla="val 1"/>
                      <a:gd name="f19" fmla="val 96"/>
                      <a:gd name="f20" fmla="val 108"/>
                      <a:gd name="f21" fmla="val 27"/>
                      <a:gd name="f22" fmla="val 120"/>
                      <a:gd name="f23" fmla="val 54"/>
                      <a:gd name="f24" fmla="val 132"/>
                      <a:gd name="f25" fmla="val 99"/>
                      <a:gd name="f26" fmla="val 138"/>
                      <a:gd name="f27" fmla="val 144"/>
                      <a:gd name="f28" fmla="val 231"/>
                      <a:gd name="f29" fmla="val 423"/>
                      <a:gd name="f30" fmla="val 137"/>
                      <a:gd name="f31" fmla="val 486"/>
                      <a:gd name="f32" fmla="val 116"/>
                      <a:gd name="f33" fmla="val 528"/>
                      <a:gd name="f34" fmla="val 543"/>
                      <a:gd name="f35" fmla="val 76"/>
                      <a:gd name="f36" fmla="val 40"/>
                      <a:gd name="f37" fmla="val 551"/>
                      <a:gd name="f38" fmla="val 24"/>
                      <a:gd name="f39" fmla="val 513"/>
                      <a:gd name="f40" fmla="val 8"/>
                      <a:gd name="f41" fmla="val 475"/>
                      <a:gd name="f42" fmla="val 372"/>
                      <a:gd name="f43" fmla="val 315"/>
                      <a:gd name="f44" fmla="val 258"/>
                      <a:gd name="f45" fmla="val 11"/>
                      <a:gd name="f46" fmla="val 21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151" h="558">
                        <a:moveTo>
                          <a:pt x="f4" y="f5"/>
                        </a:moveTo>
                        <a:cubicBezTo>
                          <a:pt x="f6" y="f7"/>
                          <a:pt x="f8" y="f9"/>
                          <a:pt x="f10" y="f11"/>
                        </a:cubicBezTo>
                        <a:cubicBezTo>
                          <a:pt x="f12" y="f13"/>
                          <a:pt x="f14" y="f15"/>
                          <a:pt x="f9" y="f16"/>
                        </a:cubicBezTo>
                        <a:cubicBezTo>
                          <a:pt x="f17" y="f18"/>
                          <a:pt x="f19" y="f1"/>
                          <a:pt x="f20" y="f21"/>
                        </a:cubicBezTo>
                        <a:cubicBezTo>
                          <a:pt x="f22" y="f23"/>
                          <a:pt x="f24" y="f25"/>
                          <a:pt x="f26" y="f5"/>
                        </a:cubicBezTo>
                        <a:cubicBezTo>
                          <a:pt x="f27" y="f28"/>
                          <a:pt x="f2" y="f0"/>
                          <a:pt x="f27" y="f29"/>
                        </a:cubicBezTo>
                        <a:cubicBezTo>
                          <a:pt x="f30" y="f31"/>
                          <a:pt x="f32" y="f33"/>
                          <a:pt x="f19" y="f34"/>
                        </a:cubicBezTo>
                        <a:cubicBezTo>
                          <a:pt x="f35" y="f3"/>
                          <a:pt x="f36" y="f37"/>
                          <a:pt x="f38" y="f39"/>
                        </a:cubicBezTo>
                        <a:cubicBezTo>
                          <a:pt x="f40" y="f41"/>
                          <a:pt x="f1" y="f42"/>
                          <a:pt x="f1" y="f43"/>
                        </a:cubicBezTo>
                        <a:cubicBezTo>
                          <a:pt x="f1" y="f44"/>
                          <a:pt x="f45" y="f46"/>
                          <a:pt x="f4" y="f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  <a:prstDash val="solid"/>
                  </a:ln>
                </p:spPr>
                <p:txBody>
                  <a:bodyPr wrap="none" lIns="90000" tIns="46800" rIns="90000" bIns="46800" anchor="ctr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0" algn="l"/>
                        <a:tab pos="448919" algn="l"/>
                        <a:tab pos="898199" algn="l"/>
                        <a:tab pos="1347480" algn="l"/>
                        <a:tab pos="1796760" algn="l"/>
                        <a:tab pos="2246040" algn="l"/>
                        <a:tab pos="2695320" algn="l"/>
                        <a:tab pos="3144600" algn="l"/>
                        <a:tab pos="3593880" algn="l"/>
                        <a:tab pos="4043159" algn="l"/>
                        <a:tab pos="4492440" algn="l"/>
                        <a:tab pos="4941719" algn="l"/>
                        <a:tab pos="5391000" algn="l"/>
                        <a:tab pos="5840280" algn="l"/>
                        <a:tab pos="6289560" algn="l"/>
                        <a:tab pos="6738840" algn="l"/>
                        <a:tab pos="7188120" algn="l"/>
                        <a:tab pos="7637400" algn="l"/>
                        <a:tab pos="8086679" algn="l"/>
                        <a:tab pos="8535960" algn="l"/>
                        <a:tab pos="8985240" algn="l"/>
                      </a:tabLst>
                      <a:defRPr/>
                    </a:pPr>
                    <a:endParaRPr lang="ru-RU">
                      <a:solidFill>
                        <a:srgbClr val="2F1311"/>
                      </a:solidFill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6" name="Полилиния 15"/>
                  <p:cNvSpPr/>
                  <p:nvPr/>
                </p:nvSpPr>
                <p:spPr>
                  <a:xfrm rot="5400000">
                    <a:off x="7964496" y="253993"/>
                    <a:ext cx="60324" cy="22225"/>
                  </a:xfrm>
                  <a:custGeom>
                    <a:avLst/>
                    <a:gdLst>
                      <a:gd name="f0" fmla="val 0"/>
                      <a:gd name="f1" fmla="val 392"/>
                      <a:gd name="f2" fmla="val 253"/>
                      <a:gd name="f3" fmla="val 175"/>
                      <a:gd name="f4" fmla="val 61"/>
                      <a:gd name="f5" fmla="val 219"/>
                      <a:gd name="f6" fmla="val 45"/>
                      <a:gd name="f7" fmla="val 275"/>
                      <a:gd name="f8" fmla="val 28"/>
                      <a:gd name="f9" fmla="val 307"/>
                      <a:gd name="f10" fmla="val 19"/>
                      <a:gd name="f11" fmla="val 339"/>
                      <a:gd name="f12" fmla="val 10"/>
                      <a:gd name="f13" fmla="val 354"/>
                      <a:gd name="f14" fmla="val 367"/>
                      <a:gd name="f15" fmla="val 7"/>
                      <a:gd name="f16" fmla="val 380"/>
                      <a:gd name="f17" fmla="val 14"/>
                      <a:gd name="f18" fmla="val 40"/>
                      <a:gd name="f19" fmla="val 385"/>
                      <a:gd name="f20" fmla="val 378"/>
                      <a:gd name="f21" fmla="val 82"/>
                      <a:gd name="f22" fmla="val 357"/>
                      <a:gd name="f23" fmla="val 106"/>
                      <a:gd name="f24" fmla="val 325"/>
                      <a:gd name="f25" fmla="val 133"/>
                      <a:gd name="f26" fmla="val 293"/>
                      <a:gd name="f27" fmla="val 160"/>
                      <a:gd name="f28" fmla="val 241"/>
                      <a:gd name="f29" fmla="val 204"/>
                      <a:gd name="f30" fmla="val 193"/>
                      <a:gd name="f31" fmla="val 223"/>
                      <a:gd name="f32" fmla="val 145"/>
                      <a:gd name="f33" fmla="val 242"/>
                      <a:gd name="f34" fmla="val 69"/>
                      <a:gd name="f35" fmla="val 37"/>
                      <a:gd name="f36" fmla="val 247"/>
                      <a:gd name="f37" fmla="val 5"/>
                      <a:gd name="f38" fmla="val 209"/>
                      <a:gd name="f39" fmla="val 1"/>
                      <a:gd name="f40" fmla="val 187"/>
                      <a:gd name="f41" fmla="val 2"/>
                      <a:gd name="f42" fmla="val 165"/>
                      <a:gd name="f43" fmla="val 15"/>
                      <a:gd name="f44" fmla="val 136"/>
                      <a:gd name="f45" fmla="val 43"/>
                      <a:gd name="f46" fmla="val 115"/>
                      <a:gd name="f47" fmla="val 71"/>
                      <a:gd name="f48" fmla="val 94"/>
                      <a:gd name="f49" fmla="val 131"/>
                      <a:gd name="f50" fmla="val 77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392" h="253">
                        <a:moveTo>
                          <a:pt x="f3" y="f4"/>
                        </a:moveTo>
                        <a:cubicBezTo>
                          <a:pt x="f5" y="f6"/>
                          <a:pt x="f7" y="f8"/>
                          <a:pt x="f9" y="f10"/>
                        </a:cubicBezTo>
                        <a:cubicBezTo>
                          <a:pt x="f11" y="f12"/>
                          <a:pt x="f13" y="f0"/>
                          <a:pt x="f14" y="f15"/>
                        </a:cubicBezTo>
                        <a:cubicBezTo>
                          <a:pt x="f16" y="f17"/>
                          <a:pt x="f1" y="f18"/>
                          <a:pt x="f19" y="f4"/>
                        </a:cubicBezTo>
                        <a:cubicBezTo>
                          <a:pt x="f20" y="f21"/>
                          <a:pt x="f22" y="f23"/>
                          <a:pt x="f24" y="f25"/>
                        </a:cubicBezTo>
                        <a:cubicBezTo>
                          <a:pt x="f26" y="f27"/>
                          <a:pt x="f28" y="f29"/>
                          <a:pt x="f30" y="f31"/>
                        </a:cubicBezTo>
                        <a:cubicBezTo>
                          <a:pt x="f32" y="f33"/>
                          <a:pt x="f34" y="f2"/>
                          <a:pt x="f35" y="f36"/>
                        </a:cubicBezTo>
                        <a:cubicBezTo>
                          <a:pt x="f37" y="f28"/>
                          <a:pt x="f0" y="f38"/>
                          <a:pt x="f39" y="f40"/>
                        </a:cubicBezTo>
                        <a:cubicBezTo>
                          <a:pt x="f41" y="f42"/>
                          <a:pt x="f43" y="f44"/>
                          <a:pt x="f45" y="f46"/>
                        </a:cubicBezTo>
                        <a:cubicBezTo>
                          <a:pt x="f47" y="f48"/>
                          <a:pt x="f49" y="f50"/>
                          <a:pt x="f3" y="f4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  <a:prstDash val="solid"/>
                  </a:ln>
                </p:spPr>
                <p:txBody>
                  <a:bodyPr wrap="none" lIns="90000" tIns="46800" rIns="90000" bIns="46800" anchor="ctr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0" algn="l"/>
                        <a:tab pos="448919" algn="l"/>
                        <a:tab pos="898199" algn="l"/>
                        <a:tab pos="1347480" algn="l"/>
                        <a:tab pos="1796760" algn="l"/>
                        <a:tab pos="2246040" algn="l"/>
                        <a:tab pos="2695320" algn="l"/>
                        <a:tab pos="3144600" algn="l"/>
                        <a:tab pos="3593880" algn="l"/>
                        <a:tab pos="4043159" algn="l"/>
                        <a:tab pos="4492440" algn="l"/>
                        <a:tab pos="4941719" algn="l"/>
                        <a:tab pos="5391000" algn="l"/>
                        <a:tab pos="5840280" algn="l"/>
                        <a:tab pos="6289560" algn="l"/>
                        <a:tab pos="6738840" algn="l"/>
                        <a:tab pos="7188120" algn="l"/>
                        <a:tab pos="7637400" algn="l"/>
                        <a:tab pos="8086679" algn="l"/>
                        <a:tab pos="8535960" algn="l"/>
                        <a:tab pos="8985240" algn="l"/>
                      </a:tabLst>
                      <a:defRPr/>
                    </a:pPr>
                    <a:endParaRPr lang="ru-RU">
                      <a:solidFill>
                        <a:srgbClr val="2F1311"/>
                      </a:solidFill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7" name="Полилиния 16"/>
                  <p:cNvSpPr/>
                  <p:nvPr/>
                </p:nvSpPr>
                <p:spPr>
                  <a:xfrm rot="5400000">
                    <a:off x="7905757" y="206370"/>
                    <a:ext cx="34924" cy="31750"/>
                  </a:xfrm>
                  <a:custGeom>
                    <a:avLst/>
                    <a:gdLst>
                      <a:gd name="f0" fmla="val 180"/>
                      <a:gd name="f1" fmla="val 0"/>
                      <a:gd name="f2" fmla="val 238"/>
                      <a:gd name="f3" fmla="val 386"/>
                      <a:gd name="f4" fmla="val 78"/>
                      <a:gd name="f5" fmla="val 270"/>
                      <a:gd name="f6" fmla="val 54"/>
                      <a:gd name="f7" fmla="val 243"/>
                      <a:gd name="f8" fmla="val 37"/>
                      <a:gd name="f9" fmla="val 221"/>
                      <a:gd name="f10" fmla="val 24"/>
                      <a:gd name="f11" fmla="val 192"/>
                      <a:gd name="f12" fmla="val 11"/>
                      <a:gd name="f13" fmla="val 163"/>
                      <a:gd name="f14" fmla="val 126"/>
                      <a:gd name="f15" fmla="val 96"/>
                      <a:gd name="f16" fmla="val 66"/>
                      <a:gd name="f17" fmla="val 4"/>
                      <a:gd name="f18" fmla="val 12"/>
                      <a:gd name="f19" fmla="val 44"/>
                      <a:gd name="f20" fmla="val 94"/>
                      <a:gd name="f21" fmla="val 120"/>
                      <a:gd name="f22" fmla="val 146"/>
                      <a:gd name="f23" fmla="val 161"/>
                      <a:gd name="f24" fmla="val 85"/>
                      <a:gd name="f25" fmla="val 132"/>
                      <a:gd name="f26" fmla="val 199"/>
                      <a:gd name="f27" fmla="val 179"/>
                      <a:gd name="f28" fmla="val 230"/>
                      <a:gd name="f29" fmla="val 265"/>
                      <a:gd name="f30" fmla="val 234"/>
                      <a:gd name="f31" fmla="val 306"/>
                      <a:gd name="f32" fmla="val 347"/>
                      <a:gd name="f33" fmla="val 215"/>
                      <a:gd name="f34" fmla="val 370"/>
                      <a:gd name="f35" fmla="val 204"/>
                      <a:gd name="f36" fmla="val 378"/>
                      <a:gd name="f37" fmla="val 193"/>
                      <a:gd name="f38" fmla="val 190"/>
                      <a:gd name="f39" fmla="val 372"/>
                      <a:gd name="f40" fmla="val 168"/>
                      <a:gd name="f41" fmla="val 354"/>
                      <a:gd name="f42" fmla="val 336"/>
                      <a:gd name="f43" fmla="val 102"/>
                      <a:gd name="f44" fmla="val 297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38" h="386">
                        <a:moveTo>
                          <a:pt x="f4" y="f5"/>
                        </a:moveTo>
                        <a:cubicBezTo>
                          <a:pt x="f6" y="f7"/>
                          <a:pt x="f8" y="f9"/>
                          <a:pt x="f10" y="f11"/>
                        </a:cubicBezTo>
                        <a:cubicBezTo>
                          <a:pt x="f12" y="f13"/>
                          <a:pt x="f1" y="f14"/>
                          <a:pt x="f1" y="f15"/>
                        </a:cubicBezTo>
                        <a:cubicBezTo>
                          <a:pt x="f1" y="f16"/>
                          <a:pt x="f17" y="f10"/>
                          <a:pt x="f10" y="f18"/>
                        </a:cubicBezTo>
                        <a:cubicBezTo>
                          <a:pt x="f19" y="f1"/>
                          <a:pt x="f20" y="f17"/>
                          <a:pt x="f21" y="f10"/>
                        </a:cubicBezTo>
                        <a:cubicBezTo>
                          <a:pt x="f22" y="f19"/>
                          <a:pt x="f23" y="f24"/>
                          <a:pt x="f0" y="f25"/>
                        </a:cubicBezTo>
                        <a:cubicBezTo>
                          <a:pt x="f26" y="f27"/>
                          <a:pt x="f28" y="f29"/>
                          <a:pt x="f30" y="f31"/>
                        </a:cubicBezTo>
                        <a:cubicBezTo>
                          <a:pt x="f2" y="f32"/>
                          <a:pt x="f33" y="f34"/>
                          <a:pt x="f35" y="f36"/>
                        </a:cubicBezTo>
                        <a:cubicBezTo>
                          <a:pt x="f37" y="f3"/>
                          <a:pt x="f38" y="f39"/>
                          <a:pt x="f40" y="f41"/>
                        </a:cubicBezTo>
                        <a:cubicBezTo>
                          <a:pt x="f22" y="f42"/>
                          <a:pt x="f43" y="f44"/>
                          <a:pt x="f4" y="f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  <a:prstDash val="solid"/>
                  </a:ln>
                </p:spPr>
                <p:txBody>
                  <a:bodyPr wrap="none" lIns="90000" tIns="46800" rIns="90000" bIns="46800" anchor="ctr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0" algn="l"/>
                        <a:tab pos="448919" algn="l"/>
                        <a:tab pos="898199" algn="l"/>
                        <a:tab pos="1347480" algn="l"/>
                        <a:tab pos="1796760" algn="l"/>
                        <a:tab pos="2246040" algn="l"/>
                        <a:tab pos="2695320" algn="l"/>
                        <a:tab pos="3144600" algn="l"/>
                        <a:tab pos="3593880" algn="l"/>
                        <a:tab pos="4043159" algn="l"/>
                        <a:tab pos="4492440" algn="l"/>
                        <a:tab pos="4941719" algn="l"/>
                        <a:tab pos="5391000" algn="l"/>
                        <a:tab pos="5840280" algn="l"/>
                        <a:tab pos="6289560" algn="l"/>
                        <a:tab pos="6738840" algn="l"/>
                        <a:tab pos="7188120" algn="l"/>
                        <a:tab pos="7637400" algn="l"/>
                        <a:tab pos="8086679" algn="l"/>
                        <a:tab pos="8535960" algn="l"/>
                        <a:tab pos="8985240" algn="l"/>
                      </a:tabLst>
                      <a:defRPr/>
                    </a:pPr>
                    <a:endParaRPr lang="ru-RU">
                      <a:solidFill>
                        <a:srgbClr val="2F1311"/>
                      </a:solidFill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</p:grpSp>
            <p:pic>
              <p:nvPicPr>
                <p:cNvPr id="1069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590240" y="228600"/>
                  <a:ext cx="26316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8013240" y="228600"/>
                  <a:ext cx="26316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799400" y="533520"/>
                  <a:ext cx="26316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729560" y="914400"/>
                  <a:ext cx="26316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8013240" y="838080"/>
                  <a:ext cx="26316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866000" y="1219320"/>
                  <a:ext cx="26316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8013240" y="1600200"/>
                  <a:ext cx="26316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8013240" y="1981080"/>
                  <a:ext cx="26316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Группа 25"/>
              <p:cNvGrpSpPr>
                <a:grpSpLocks/>
              </p:cNvGrpSpPr>
              <p:nvPr/>
            </p:nvGrpSpPr>
            <p:grpSpPr bwMode="auto">
              <a:xfrm>
                <a:off x="7107119" y="1600200"/>
                <a:ext cx="746641" cy="4706999"/>
                <a:chOff x="7107119" y="1600200"/>
                <a:chExt cx="746641" cy="4706999"/>
              </a:xfrm>
            </p:grpSpPr>
            <p:pic>
              <p:nvPicPr>
                <p:cNvPr id="1049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383600" y="160020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451640" y="190512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383600" y="251460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590240" y="2743199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245360" y="2895479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313760" y="320040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590240" y="327672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521840" y="373392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175519" y="3505319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175519" y="388620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383600" y="411480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521840" y="220968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107119" y="434340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175519" y="487692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521840" y="525780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175519" y="5410079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313760" y="563868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175519" y="6019919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451640" y="5867279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46" name="Полилиния 45"/>
            <p:cNvSpPr/>
            <p:nvPr/>
          </p:nvSpPr>
          <p:spPr>
            <a:xfrm>
              <a:off x="7202494" y="4908432"/>
              <a:ext cx="1074738" cy="1936703"/>
            </a:xfrm>
            <a:custGeom>
              <a:avLst/>
              <a:gdLst>
                <a:gd name="f0" fmla="val 0"/>
                <a:gd name="f1" fmla="val 750"/>
                <a:gd name="f2" fmla="val 1222"/>
                <a:gd name="f3" fmla="val 372"/>
                <a:gd name="f4" fmla="val 154"/>
                <a:gd name="f5" fmla="val 309"/>
                <a:gd name="f6" fmla="val 193"/>
                <a:gd name="f7" fmla="val 388"/>
                <a:gd name="f8" fmla="val 317"/>
                <a:gd name="f9" fmla="val 378"/>
                <a:gd name="f10" fmla="val 412"/>
                <a:gd name="f11" fmla="val 368"/>
                <a:gd name="f12" fmla="val 507"/>
                <a:gd name="f13" fmla="val 352"/>
                <a:gd name="f14" fmla="val 638"/>
                <a:gd name="f15" fmla="val 312"/>
                <a:gd name="f16" fmla="val 724"/>
                <a:gd name="f17" fmla="val 272"/>
                <a:gd name="f18" fmla="val 810"/>
                <a:gd name="f19" fmla="val 190"/>
                <a:gd name="f20" fmla="val 886"/>
                <a:gd name="f21" fmla="val 138"/>
                <a:gd name="f22" fmla="val 928"/>
                <a:gd name="f23" fmla="val 86"/>
                <a:gd name="f24" fmla="val 970"/>
                <a:gd name="f25" fmla="val 23"/>
                <a:gd name="f26" fmla="val 927"/>
                <a:gd name="f27" fmla="val 976"/>
                <a:gd name="f28" fmla="val 178"/>
                <a:gd name="f29" fmla="val 687"/>
                <a:gd name="f30" fmla="val 451"/>
                <a:gd name="f31" fmla="val 15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50" h="1222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0" y="f27"/>
                  </a:cubicBezTo>
                  <a:lnTo>
                    <a:pt x="f0" y="f2"/>
                  </a:lnTo>
                  <a:lnTo>
                    <a:pt x="f1" y="f2"/>
                  </a:lnTo>
                  <a:lnTo>
                    <a:pt x="f1" y="f28"/>
                  </a:lnTo>
                  <a:cubicBezTo>
                    <a:pt x="f29" y="f0"/>
                    <a:pt x="f30" y="f31"/>
                    <a:pt x="f3" y="f4"/>
                  </a:cubicBezTo>
                  <a:close/>
                </a:path>
              </a:pathLst>
            </a:custGeom>
            <a:gradFill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" name="Полилиния 46"/>
            <p:cNvSpPr/>
            <p:nvPr/>
          </p:nvSpPr>
          <p:spPr>
            <a:xfrm>
              <a:off x="7189794" y="4857633"/>
              <a:ext cx="1101726" cy="1997027"/>
            </a:xfrm>
            <a:custGeom>
              <a:avLst/>
              <a:gdLst>
                <a:gd name="f0" fmla="val 0"/>
                <a:gd name="f1" fmla="val 768"/>
                <a:gd name="f2" fmla="val 1260"/>
                <a:gd name="f3" fmla="val 1134"/>
                <a:gd name="f4" fmla="val 210"/>
                <a:gd name="f5" fmla="val 1032"/>
                <a:gd name="f6" fmla="val 324"/>
                <a:gd name="f7" fmla="val 918"/>
                <a:gd name="f8" fmla="val 414"/>
                <a:gd name="f9" fmla="val 714"/>
                <a:gd name="f10" fmla="val 450"/>
                <a:gd name="f11" fmla="val 456"/>
                <a:gd name="f12" fmla="val 438"/>
                <a:gd name="f13" fmla="val 258"/>
                <a:gd name="f14" fmla="val 684"/>
                <a:gd name="f15" fmla="val 18"/>
                <a:gd name="f16" fmla="val 125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68" h="1260">
                  <a:moveTo>
                    <a:pt x="f0" y="f2"/>
                  </a:moveTo>
                  <a:lnTo>
                    <a:pt x="f0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0"/>
                  </a:lnTo>
                  <a:lnTo>
                    <a:pt x="f1" y="f15"/>
                  </a:lnTo>
                  <a:lnTo>
                    <a:pt x="f1" y="f16"/>
                  </a:lnTo>
                  <a:lnTo>
                    <a:pt x="f0" y="f2"/>
                  </a:lnTo>
                  <a:close/>
                </a:path>
              </a:pathLst>
            </a:custGeom>
            <a:gradFill>
              <a:gsLst>
                <a:gs pos="0">
                  <a:srgbClr val="F0B854"/>
                </a:gs>
                <a:gs pos="50000">
                  <a:srgbClr val="DC893E"/>
                </a:gs>
                <a:gs pos="100000">
                  <a:srgbClr val="F0B854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7178681" y="2817745"/>
              <a:ext cx="1112839" cy="4033740"/>
            </a:xfrm>
            <a:custGeom>
              <a:avLst/>
              <a:gdLst>
                <a:gd name="f0" fmla="val 0"/>
                <a:gd name="f1" fmla="val 776"/>
                <a:gd name="f2" fmla="val 2543"/>
                <a:gd name="f3" fmla="val 550"/>
                <a:gd name="f4" fmla="val 115"/>
                <a:gd name="f5" fmla="val 502"/>
                <a:gd name="f6" fmla="val 394"/>
                <a:gd name="f7" fmla="val 460"/>
                <a:gd name="f8" fmla="val 529"/>
                <a:gd name="f9" fmla="val 418"/>
                <a:gd name="f10" fmla="val 664"/>
                <a:gd name="f11" fmla="val 362"/>
                <a:gd name="f12" fmla="val 802"/>
                <a:gd name="f13" fmla="val 298"/>
                <a:gd name="f14" fmla="val 925"/>
                <a:gd name="f15" fmla="val 234"/>
                <a:gd name="f16" fmla="val 1048"/>
                <a:gd name="f17" fmla="val 125"/>
                <a:gd name="f18" fmla="val 1198"/>
                <a:gd name="f19" fmla="val 76"/>
                <a:gd name="f20" fmla="val 1267"/>
                <a:gd name="f21" fmla="val 27"/>
                <a:gd name="f22" fmla="val 1336"/>
                <a:gd name="f23" fmla="val 1325"/>
                <a:gd name="f24" fmla="val 4"/>
                <a:gd name="f25" fmla="val 1339"/>
                <a:gd name="f26" fmla="val 8"/>
                <a:gd name="f27" fmla="val 1353"/>
                <a:gd name="f28" fmla="val 53"/>
                <a:gd name="f29" fmla="val 1341"/>
                <a:gd name="f30" fmla="val 100"/>
                <a:gd name="f31" fmla="val 1351"/>
                <a:gd name="f32" fmla="val 147"/>
                <a:gd name="f33" fmla="val 1361"/>
                <a:gd name="f34" fmla="val 237"/>
                <a:gd name="f35" fmla="val 1370"/>
                <a:gd name="f36" fmla="val 286"/>
                <a:gd name="f37" fmla="val 1399"/>
                <a:gd name="f38" fmla="val 335"/>
                <a:gd name="f39" fmla="val 1428"/>
                <a:gd name="f40" fmla="val 1474"/>
                <a:gd name="f41" fmla="val 1525"/>
                <a:gd name="f42" fmla="val 426"/>
                <a:gd name="f43" fmla="val 1576"/>
                <a:gd name="f44" fmla="val 464"/>
                <a:gd name="f45" fmla="val 1631"/>
                <a:gd name="f46" fmla="val 478"/>
                <a:gd name="f47" fmla="val 1705"/>
                <a:gd name="f48" fmla="val 492"/>
                <a:gd name="f49" fmla="val 1779"/>
                <a:gd name="f50" fmla="val 496"/>
                <a:gd name="f51" fmla="val 1876"/>
                <a:gd name="f52" fmla="val 1969"/>
                <a:gd name="f53" fmla="val 2062"/>
                <a:gd name="f54" fmla="val 429"/>
                <a:gd name="f55" fmla="val 2178"/>
                <a:gd name="f56" fmla="val 370"/>
                <a:gd name="f57" fmla="val 2263"/>
                <a:gd name="f58" fmla="val 311"/>
                <a:gd name="f59" fmla="val 2348"/>
                <a:gd name="f60" fmla="val 238"/>
                <a:gd name="f61" fmla="val 2428"/>
                <a:gd name="f62" fmla="val 124"/>
                <a:gd name="f63" fmla="val 2479"/>
                <a:gd name="f64" fmla="val 66"/>
                <a:gd name="f65" fmla="val 2521"/>
                <a:gd name="f66" fmla="val 10"/>
                <a:gd name="f67" fmla="val 2506"/>
                <a:gd name="f68" fmla="val 22"/>
                <a:gd name="f69" fmla="val 2515"/>
                <a:gd name="f70" fmla="val 34"/>
                <a:gd name="f71" fmla="val 2524"/>
                <a:gd name="f72" fmla="val 135"/>
                <a:gd name="f73" fmla="val 196"/>
                <a:gd name="f74" fmla="val 2533"/>
                <a:gd name="f75" fmla="val 257"/>
                <a:gd name="f76" fmla="val 2523"/>
                <a:gd name="f77" fmla="val 337"/>
                <a:gd name="f78" fmla="val 2494"/>
                <a:gd name="f79" fmla="val 388"/>
                <a:gd name="f80" fmla="val 2455"/>
                <a:gd name="f81" fmla="val 439"/>
                <a:gd name="f82" fmla="val 2416"/>
                <a:gd name="f83" fmla="val 467"/>
                <a:gd name="f84" fmla="val 2342"/>
                <a:gd name="f85" fmla="val 2299"/>
                <a:gd name="f86" fmla="val 537"/>
                <a:gd name="f87" fmla="val 2256"/>
                <a:gd name="f88" fmla="val 566"/>
                <a:gd name="f89" fmla="val 2214"/>
                <a:gd name="f90" fmla="val 598"/>
                <a:gd name="f91" fmla="val 2197"/>
                <a:gd name="f92" fmla="val 630"/>
                <a:gd name="f93" fmla="val 2180"/>
                <a:gd name="f94" fmla="val 670"/>
                <a:gd name="f95" fmla="val 2191"/>
                <a:gd name="f96" fmla="val 694"/>
                <a:gd name="f97" fmla="val 718"/>
                <a:gd name="f98" fmla="val 2203"/>
                <a:gd name="f99" fmla="val 739"/>
                <a:gd name="f100" fmla="val 2240"/>
                <a:gd name="f101" fmla="val 742"/>
                <a:gd name="f102" fmla="val 2230"/>
                <a:gd name="f103" fmla="val 745"/>
                <a:gd name="f104" fmla="val 2220"/>
                <a:gd name="f105" fmla="val 725"/>
                <a:gd name="f106" fmla="val 2207"/>
                <a:gd name="f107" fmla="val 712"/>
                <a:gd name="f108" fmla="val 2137"/>
                <a:gd name="f109" fmla="val 699"/>
                <a:gd name="f110" fmla="val 2067"/>
                <a:gd name="f111" fmla="val 671"/>
                <a:gd name="f112" fmla="val 1903"/>
                <a:gd name="f113" fmla="val 1807"/>
                <a:gd name="f114" fmla="val 657"/>
                <a:gd name="f115" fmla="val 1711"/>
                <a:gd name="f116" fmla="val 661"/>
                <a:gd name="f117" fmla="val 1630"/>
                <a:gd name="f118" fmla="val 1561"/>
                <a:gd name="f119" fmla="val 679"/>
                <a:gd name="f120" fmla="val 1492"/>
                <a:gd name="f121" fmla="val 705"/>
                <a:gd name="f122" fmla="val 1450"/>
                <a:gd name="f123" fmla="val 1393"/>
                <a:gd name="f124" fmla="val 731"/>
                <a:gd name="f125" fmla="val 1427"/>
                <a:gd name="f126" fmla="val 748"/>
                <a:gd name="f127" fmla="val 1219"/>
                <a:gd name="f128" fmla="val 720"/>
                <a:gd name="f129" fmla="val 1011"/>
                <a:gd name="f130" fmla="val 23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6" h="2543">
                  <a:moveTo>
                    <a:pt x="f3" y="f4"/>
                  </a:moveTo>
                  <a:cubicBezTo>
                    <a:pt x="f5" y="f0"/>
                    <a:pt x="f5" y="f6"/>
                    <a:pt x="f7" y="f8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0" y="f23"/>
                    <a:pt x="f24" y="f25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33"/>
                    <a:pt x="f34" y="f35"/>
                    <a:pt x="f36" y="f37"/>
                  </a:cubicBezTo>
                  <a:cubicBezTo>
                    <a:pt x="f38" y="f39"/>
                    <a:pt x="f11" y="f40"/>
                    <a:pt x="f6" y="f41"/>
                  </a:cubicBezTo>
                  <a:cubicBezTo>
                    <a:pt x="f42" y="f43"/>
                    <a:pt x="f44" y="f45"/>
                    <a:pt x="f46" y="f47"/>
                  </a:cubicBezTo>
                  <a:cubicBezTo>
                    <a:pt x="f48" y="f49"/>
                    <a:pt x="f50" y="f51"/>
                    <a:pt x="f46" y="f52"/>
                  </a:cubicBezTo>
                  <a:cubicBezTo>
                    <a:pt x="f7" y="f53"/>
                    <a:pt x="f54" y="f55"/>
                    <a:pt x="f56" y="f57"/>
                  </a:cubicBezTo>
                  <a:cubicBezTo>
                    <a:pt x="f58" y="f59"/>
                    <a:pt x="f60" y="f61"/>
                    <a:pt x="f62" y="f63"/>
                  </a:cubicBezTo>
                  <a:cubicBezTo>
                    <a:pt x="f64" y="f65"/>
                    <a:pt x="f66" y="f67"/>
                    <a:pt x="f68" y="f69"/>
                  </a:cubicBezTo>
                  <a:cubicBezTo>
                    <a:pt x="f70" y="f71"/>
                    <a:pt x="f72" y="f2"/>
                    <a:pt x="f73" y="f74"/>
                  </a:cubicBezTo>
                  <a:cubicBezTo>
                    <a:pt x="f75" y="f76"/>
                    <a:pt x="f77" y="f78"/>
                    <a:pt x="f79" y="f80"/>
                  </a:cubicBezTo>
                  <a:cubicBezTo>
                    <a:pt x="f81" y="f82"/>
                    <a:pt x="f83" y="f84"/>
                    <a:pt x="f5" y="f85"/>
                  </a:cubicBezTo>
                  <a:cubicBezTo>
                    <a:pt x="f86" y="f87"/>
                    <a:pt x="f88" y="f89"/>
                    <a:pt x="f90" y="f91"/>
                  </a:cubicBezTo>
                  <a:cubicBezTo>
                    <a:pt x="f92" y="f93"/>
                    <a:pt x="f94" y="f95"/>
                    <a:pt x="f96" y="f91"/>
                  </a:cubicBezTo>
                  <a:cubicBezTo>
                    <a:pt x="f97" y="f98"/>
                    <a:pt x="f99" y="f100"/>
                    <a:pt x="f101" y="f102"/>
                  </a:cubicBezTo>
                  <a:cubicBezTo>
                    <a:pt x="f103" y="f104"/>
                    <a:pt x="f105" y="f106"/>
                    <a:pt x="f107" y="f108"/>
                  </a:cubicBezTo>
                  <a:cubicBezTo>
                    <a:pt x="f109" y="f110"/>
                    <a:pt x="f111" y="f112"/>
                    <a:pt x="f10" y="f113"/>
                  </a:cubicBezTo>
                  <a:cubicBezTo>
                    <a:pt x="f114" y="f115"/>
                    <a:pt x="f116" y="f117"/>
                    <a:pt x="f94" y="f118"/>
                  </a:cubicBezTo>
                  <a:cubicBezTo>
                    <a:pt x="f119" y="f120"/>
                    <a:pt x="f121" y="f122"/>
                    <a:pt x="f97" y="f123"/>
                  </a:cubicBezTo>
                  <a:cubicBezTo>
                    <a:pt x="f124" y="f22"/>
                    <a:pt x="f1" y="f125"/>
                    <a:pt x="f126" y="f127"/>
                  </a:cubicBezTo>
                  <a:cubicBezTo>
                    <a:pt x="f128" y="f129"/>
                    <a:pt x="f90" y="f130"/>
                    <a:pt x="f3" y="f4"/>
                  </a:cubicBezTo>
                  <a:close/>
                </a:path>
              </a:pathLst>
            </a:custGeom>
            <a:gradFill>
              <a:gsLst>
                <a:gs pos="0">
                  <a:srgbClr val="79AF7D"/>
                </a:gs>
                <a:gs pos="50000">
                  <a:srgbClr val="375039"/>
                </a:gs>
                <a:gs pos="100000">
                  <a:srgbClr val="79AF7D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" name="Полилиния 48"/>
            <p:cNvSpPr/>
            <p:nvPr/>
          </p:nvSpPr>
          <p:spPr>
            <a:xfrm>
              <a:off x="7253294" y="3538453"/>
              <a:ext cx="884238" cy="2181173"/>
            </a:xfrm>
            <a:custGeom>
              <a:avLst/>
              <a:gdLst>
                <a:gd name="f0" fmla="val 0"/>
                <a:gd name="f1" fmla="val 617"/>
                <a:gd name="f2" fmla="val 1376"/>
                <a:gd name="f3" fmla="val 486"/>
                <a:gd name="f4" fmla="val 3"/>
                <a:gd name="f5" fmla="val 452"/>
                <a:gd name="f6" fmla="val 6"/>
                <a:gd name="f7" fmla="val 447"/>
                <a:gd name="f8" fmla="val 252"/>
                <a:gd name="f9" fmla="val 402"/>
                <a:gd name="f10" fmla="val 381"/>
                <a:gd name="f11" fmla="val 357"/>
                <a:gd name="f12" fmla="val 510"/>
                <a:gd name="f13" fmla="val 283"/>
                <a:gd name="f14" fmla="val 654"/>
                <a:gd name="f15" fmla="val 216"/>
                <a:gd name="f16" fmla="val 777"/>
                <a:gd name="f17" fmla="val 149"/>
                <a:gd name="f18" fmla="val 900"/>
                <a:gd name="f19" fmla="val 19"/>
                <a:gd name="f20" fmla="val 1065"/>
                <a:gd name="f21" fmla="val 1119"/>
                <a:gd name="f22" fmla="val 48"/>
                <a:gd name="f23" fmla="val 55"/>
                <a:gd name="f24" fmla="val 1101"/>
                <a:gd name="f25" fmla="val 102"/>
                <a:gd name="f26" fmla="val 236"/>
                <a:gd name="f27" fmla="val 1105"/>
                <a:gd name="f28" fmla="val 282"/>
                <a:gd name="f29" fmla="val 328"/>
                <a:gd name="f30" fmla="val 1133"/>
                <a:gd name="f31" fmla="val 353"/>
                <a:gd name="f32" fmla="val 1160"/>
                <a:gd name="f33" fmla="val 378"/>
                <a:gd name="f34" fmla="val 1185"/>
                <a:gd name="f35" fmla="val 403"/>
                <a:gd name="f36" fmla="val 1210"/>
                <a:gd name="f37" fmla="val 421"/>
                <a:gd name="f38" fmla="val 1239"/>
                <a:gd name="f39" fmla="val 432"/>
                <a:gd name="f40" fmla="val 1269"/>
                <a:gd name="f41" fmla="val 443"/>
                <a:gd name="f42" fmla="val 1299"/>
                <a:gd name="f43" fmla="val 433"/>
                <a:gd name="f44" fmla="val 444"/>
                <a:gd name="f45" fmla="val 1365"/>
                <a:gd name="f46" fmla="val 455"/>
                <a:gd name="f47" fmla="val 1354"/>
                <a:gd name="f48" fmla="val 478"/>
                <a:gd name="f49" fmla="val 1293"/>
                <a:gd name="f50" fmla="val 498"/>
                <a:gd name="f51" fmla="val 1203"/>
                <a:gd name="f52" fmla="val 518"/>
                <a:gd name="f53" fmla="val 1113"/>
                <a:gd name="f54" fmla="val 546"/>
                <a:gd name="f55" fmla="val 965"/>
                <a:gd name="f56" fmla="val 564"/>
                <a:gd name="f57" fmla="val 825"/>
                <a:gd name="f58" fmla="val 582"/>
                <a:gd name="f59" fmla="val 685"/>
                <a:gd name="f60" fmla="val 496"/>
                <a:gd name="f61" fmla="val 606"/>
                <a:gd name="f62" fmla="val 363"/>
                <a:gd name="f63" fmla="val 595"/>
                <a:gd name="f64" fmla="val 230"/>
                <a:gd name="f65" fmla="val 5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17" h="1376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0" y="f21"/>
                  </a:cubicBezTo>
                  <a:cubicBezTo>
                    <a:pt x="f22" y="f21"/>
                    <a:pt x="f23" y="f24"/>
                    <a:pt x="f25" y="f24"/>
                  </a:cubicBezTo>
                  <a:cubicBezTo>
                    <a:pt x="f17" y="f24"/>
                    <a:pt x="f26" y="f27"/>
                    <a:pt x="f28" y="f21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36"/>
                    <a:pt x="f37" y="f38"/>
                    <a:pt x="f39" y="f40"/>
                  </a:cubicBezTo>
                  <a:cubicBezTo>
                    <a:pt x="f41" y="f42"/>
                    <a:pt x="f43" y="f2"/>
                    <a:pt x="f44" y="f45"/>
                  </a:cubicBezTo>
                  <a:cubicBezTo>
                    <a:pt x="f46" y="f47"/>
                    <a:pt x="f48" y="f49"/>
                    <a:pt x="f50" y="f51"/>
                  </a:cubicBezTo>
                  <a:cubicBezTo>
                    <a:pt x="f52" y="f53"/>
                    <a:pt x="f54" y="f55"/>
                    <a:pt x="f56" y="f57"/>
                  </a:cubicBezTo>
                  <a:cubicBezTo>
                    <a:pt x="f58" y="f59"/>
                    <a:pt x="f1" y="f60"/>
                    <a:pt x="f61" y="f62"/>
                  </a:cubicBezTo>
                  <a:cubicBezTo>
                    <a:pt x="f63" y="f64"/>
                    <a:pt x="f65" y="f0"/>
                    <a:pt x="f3" y="f4"/>
                  </a:cubicBezTo>
                  <a:close/>
                </a:path>
              </a:pathLst>
            </a:custGeom>
            <a:blipFill>
              <a:blip r:embed="rId14" r:link="rId15" cstate="print"/>
              <a:tile/>
            </a:blip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" name="Полилиния 49"/>
            <p:cNvSpPr/>
            <p:nvPr/>
          </p:nvSpPr>
          <p:spPr>
            <a:xfrm>
              <a:off x="7466019" y="427028"/>
              <a:ext cx="825501" cy="5044954"/>
            </a:xfrm>
            <a:custGeom>
              <a:avLst/>
              <a:gdLst>
                <a:gd name="f0" fmla="val 360"/>
                <a:gd name="f1" fmla="val 0"/>
                <a:gd name="f2" fmla="val 576"/>
                <a:gd name="f3" fmla="val 3180"/>
                <a:gd name="f4" fmla="val 42"/>
                <a:gd name="f5" fmla="val 61"/>
                <a:gd name="f6" fmla="val 66"/>
                <a:gd name="f7" fmla="val 122"/>
                <a:gd name="f8" fmla="val 115"/>
                <a:gd name="f9" fmla="val 362"/>
                <a:gd name="f10" fmla="val 156"/>
                <a:gd name="f11" fmla="val 517"/>
                <a:gd name="f12" fmla="val 197"/>
                <a:gd name="f13" fmla="val 672"/>
                <a:gd name="f14" fmla="val 245"/>
                <a:gd name="f15" fmla="val 838"/>
                <a:gd name="f16" fmla="val 288"/>
                <a:gd name="f17" fmla="val 991"/>
                <a:gd name="f18" fmla="val 331"/>
                <a:gd name="f19" fmla="val 1144"/>
                <a:gd name="f20" fmla="val 366"/>
                <a:gd name="f21" fmla="val 1299"/>
                <a:gd name="f22" fmla="val 414"/>
                <a:gd name="f23" fmla="val 1435"/>
                <a:gd name="f24" fmla="val 462"/>
                <a:gd name="f25" fmla="val 1571"/>
                <a:gd name="f26" fmla="val 549"/>
                <a:gd name="f27" fmla="val 1537"/>
                <a:gd name="f28" fmla="val 1807"/>
                <a:gd name="f29" fmla="val 3055"/>
                <a:gd name="f30" fmla="val 468"/>
                <a:gd name="f31" fmla="val 2772"/>
                <a:gd name="f32" fmla="val 2557"/>
                <a:gd name="f33" fmla="val 2342"/>
                <a:gd name="f34" fmla="val 300"/>
                <a:gd name="f35" fmla="val 2031"/>
                <a:gd name="f36" fmla="val 252"/>
                <a:gd name="f37" fmla="val 1765"/>
                <a:gd name="f38" fmla="val 204"/>
                <a:gd name="f39" fmla="val 1499"/>
                <a:gd name="f40" fmla="val 166"/>
                <a:gd name="f41" fmla="val 1230"/>
                <a:gd name="f42" fmla="val 126"/>
                <a:gd name="f43" fmla="val 961"/>
                <a:gd name="f44" fmla="val 86"/>
                <a:gd name="f45" fmla="val 692"/>
                <a:gd name="f46" fmla="val 24"/>
                <a:gd name="f47" fmla="val 299"/>
                <a:gd name="f48" fmla="val 12"/>
                <a:gd name="f49" fmla="val 151"/>
                <a:gd name="f50" fmla="val 3"/>
                <a:gd name="f51" fmla="val 1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6" h="3180">
                  <a:moveTo>
                    <a:pt x="f4" y="f5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16" y="f17"/>
                  </a:cubicBezTo>
                  <a:cubicBezTo>
                    <a:pt x="f18" y="f19"/>
                    <a:pt x="f20" y="f21"/>
                    <a:pt x="f22" y="f23"/>
                  </a:cubicBezTo>
                  <a:cubicBezTo>
                    <a:pt x="f24" y="f25"/>
                    <a:pt x="f26" y="f27"/>
                    <a:pt x="f2" y="f28"/>
                  </a:cubicBezTo>
                  <a:lnTo>
                    <a:pt x="f2" y="f29"/>
                  </a:lnTo>
                  <a:cubicBezTo>
                    <a:pt x="f26" y="f3"/>
                    <a:pt x="f30" y="f31"/>
                    <a:pt x="f22" y="f32"/>
                  </a:cubicBezTo>
                  <a:cubicBezTo>
                    <a:pt x="f0" y="f33"/>
                    <a:pt x="f34" y="f35"/>
                    <a:pt x="f36" y="f37"/>
                  </a:cubicBezTo>
                  <a:cubicBezTo>
                    <a:pt x="f38" y="f39"/>
                    <a:pt x="f40" y="f41"/>
                    <a:pt x="f42" y="f43"/>
                  </a:cubicBezTo>
                  <a:cubicBezTo>
                    <a:pt x="f44" y="f45"/>
                    <a:pt x="f46" y="f47"/>
                    <a:pt x="f48" y="f49"/>
                  </a:cubicBezTo>
                  <a:cubicBezTo>
                    <a:pt x="f1" y="f50"/>
                    <a:pt x="f51" y="f1"/>
                    <a:pt x="f4" y="f5"/>
                  </a:cubicBezTo>
                  <a:close/>
                </a:path>
              </a:pathLst>
            </a:custGeom>
            <a:blipFill>
              <a:blip r:embed="rId14" r:link="rId15" cstate="print"/>
              <a:tile/>
            </a:blip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" name="Полилиния 50"/>
            <p:cNvSpPr/>
            <p:nvPr/>
          </p:nvSpPr>
          <p:spPr>
            <a:xfrm>
              <a:off x="7470781" y="261932"/>
              <a:ext cx="820739" cy="3068563"/>
            </a:xfrm>
            <a:custGeom>
              <a:avLst/>
              <a:gdLst>
                <a:gd name="f0" fmla="val 0"/>
                <a:gd name="f1" fmla="val 573"/>
                <a:gd name="f2" fmla="val 1935"/>
                <a:gd name="f3" fmla="val 69"/>
                <a:gd name="f4" fmla="val 63"/>
                <a:gd name="f5" fmla="val 101"/>
                <a:gd name="f6" fmla="val 126"/>
                <a:gd name="f7" fmla="val 155"/>
                <a:gd name="f8" fmla="val 376"/>
                <a:gd name="f9" fmla="val 207"/>
                <a:gd name="f10" fmla="val 549"/>
                <a:gd name="f11" fmla="val 259"/>
                <a:gd name="f12" fmla="val 722"/>
                <a:gd name="f13" fmla="val 320"/>
                <a:gd name="f14" fmla="val 930"/>
                <a:gd name="f15" fmla="val 381"/>
                <a:gd name="f16" fmla="val 1101"/>
                <a:gd name="f17" fmla="val 442"/>
                <a:gd name="f18" fmla="val 1272"/>
                <a:gd name="f19" fmla="val 541"/>
                <a:gd name="f20" fmla="val 1436"/>
                <a:gd name="f21" fmla="val 1575"/>
                <a:gd name="f22" fmla="val 531"/>
                <a:gd name="f23" fmla="val 1914"/>
                <a:gd name="f24" fmla="val 392"/>
                <a:gd name="f25" fmla="val 1655"/>
                <a:gd name="f26" fmla="val 321"/>
                <a:gd name="f27" fmla="val 1449"/>
                <a:gd name="f28" fmla="val 250"/>
                <a:gd name="f29" fmla="val 1243"/>
                <a:gd name="f30" fmla="val 198"/>
                <a:gd name="f31" fmla="val 912"/>
                <a:gd name="f32" fmla="val 147"/>
                <a:gd name="f33" fmla="val 699"/>
                <a:gd name="f34" fmla="val 96"/>
                <a:gd name="f35" fmla="val 486"/>
                <a:gd name="f36" fmla="val 30"/>
                <a:gd name="f37" fmla="val 274"/>
                <a:gd name="f38" fmla="val 15"/>
                <a:gd name="f39" fmla="val 171"/>
                <a:gd name="f40" fmla="val 68"/>
                <a:gd name="f41" fmla="val 3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3" h="1935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1" y="f21"/>
                  </a:cubicBezTo>
                  <a:lnTo>
                    <a:pt x="f1" y="f2"/>
                  </a:lnTo>
                  <a:cubicBezTo>
                    <a:pt x="f22" y="f23"/>
                    <a:pt x="f24" y="f25"/>
                    <a:pt x="f26" y="f27"/>
                  </a:cubicBezTo>
                  <a:cubicBezTo>
                    <a:pt x="f28" y="f29"/>
                    <a:pt x="f30" y="f31"/>
                    <a:pt x="f32" y="f33"/>
                  </a:cubicBezTo>
                  <a:cubicBezTo>
                    <a:pt x="f34" y="f35"/>
                    <a:pt x="f36" y="f37"/>
                    <a:pt x="f38" y="f39"/>
                  </a:cubicBezTo>
                  <a:cubicBezTo>
                    <a:pt x="f0" y="f40"/>
                    <a:pt x="f41" y="f0"/>
                    <a:pt x="f3" y="f4"/>
                  </a:cubicBezTo>
                  <a:close/>
                </a:path>
              </a:pathLst>
            </a:custGeom>
            <a:gradFill>
              <a:gsLst>
                <a:gs pos="0">
                  <a:srgbClr val="C16059"/>
                </a:gs>
                <a:gs pos="100000">
                  <a:srgbClr val="DC893E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" name="Полилиния 51"/>
            <p:cNvSpPr/>
            <p:nvPr/>
          </p:nvSpPr>
          <p:spPr>
            <a:xfrm>
              <a:off x="7192969" y="0"/>
              <a:ext cx="519112" cy="3349545"/>
            </a:xfrm>
            <a:custGeom>
              <a:avLst/>
              <a:gdLst>
                <a:gd name="f0" fmla="val 0"/>
                <a:gd name="f1" fmla="val 363"/>
                <a:gd name="f2" fmla="val 2112"/>
                <a:gd name="f3" fmla="val 2094"/>
                <a:gd name="f4" fmla="val 54"/>
                <a:gd name="f5" fmla="val 41"/>
                <a:gd name="f6" fmla="val 2097"/>
                <a:gd name="f7" fmla="val 66"/>
                <a:gd name="f8" fmla="val 1992"/>
                <a:gd name="f9" fmla="val 91"/>
                <a:gd name="f10" fmla="val 1887"/>
                <a:gd name="f11" fmla="val 122"/>
                <a:gd name="f12" fmla="val 1683"/>
                <a:gd name="f13" fmla="val 150"/>
                <a:gd name="f14" fmla="val 1464"/>
                <a:gd name="f15" fmla="val 178"/>
                <a:gd name="f16" fmla="val 1245"/>
                <a:gd name="f17" fmla="val 205"/>
                <a:gd name="f18" fmla="val 922"/>
                <a:gd name="f19" fmla="val 234"/>
                <a:gd name="f20" fmla="val 678"/>
                <a:gd name="f21" fmla="val 263"/>
                <a:gd name="f22" fmla="val 434"/>
                <a:gd name="f23" fmla="val 113"/>
                <a:gd name="f24" fmla="val 3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63" h="2112">
                  <a:moveTo>
                    <a:pt x="f0" y="f3"/>
                  </a:moveTo>
                  <a:cubicBezTo>
                    <a:pt x="f4" y="f2"/>
                    <a:pt x="f5" y="f6"/>
                    <a:pt x="f7" y="f8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1" y="f23"/>
                    <a:pt x="f24" y="f0"/>
                  </a:cubicBezTo>
                  <a:lnTo>
                    <a:pt x="f0" y="f0"/>
                  </a:lnTo>
                  <a:cubicBezTo>
                    <a:pt x="f0" y="f0"/>
                    <a:pt x="f0" y="f3"/>
                    <a:pt x="f0" y="f3"/>
                  </a:cubicBezTo>
                  <a:close/>
                </a:path>
              </a:pathLst>
            </a:custGeom>
            <a:gradFill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" name="Полилиния 52"/>
            <p:cNvSpPr/>
            <p:nvPr/>
          </p:nvSpPr>
          <p:spPr>
            <a:xfrm>
              <a:off x="7192969" y="1588"/>
              <a:ext cx="268287" cy="3349545"/>
            </a:xfrm>
            <a:custGeom>
              <a:avLst/>
              <a:gdLst>
                <a:gd name="f0" fmla="val 0"/>
                <a:gd name="f1" fmla="val 363"/>
                <a:gd name="f2" fmla="val 2112"/>
                <a:gd name="f3" fmla="val 2094"/>
                <a:gd name="f4" fmla="val 54"/>
                <a:gd name="f5" fmla="val 41"/>
                <a:gd name="f6" fmla="val 2097"/>
                <a:gd name="f7" fmla="val 66"/>
                <a:gd name="f8" fmla="val 1992"/>
                <a:gd name="f9" fmla="val 91"/>
                <a:gd name="f10" fmla="val 1887"/>
                <a:gd name="f11" fmla="val 122"/>
                <a:gd name="f12" fmla="val 1683"/>
                <a:gd name="f13" fmla="val 150"/>
                <a:gd name="f14" fmla="val 1464"/>
                <a:gd name="f15" fmla="val 178"/>
                <a:gd name="f16" fmla="val 1245"/>
                <a:gd name="f17" fmla="val 205"/>
                <a:gd name="f18" fmla="val 922"/>
                <a:gd name="f19" fmla="val 234"/>
                <a:gd name="f20" fmla="val 678"/>
                <a:gd name="f21" fmla="val 263"/>
                <a:gd name="f22" fmla="val 434"/>
                <a:gd name="f23" fmla="val 113"/>
                <a:gd name="f24" fmla="val 3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63" h="2112">
                  <a:moveTo>
                    <a:pt x="f0" y="f3"/>
                  </a:moveTo>
                  <a:cubicBezTo>
                    <a:pt x="f4" y="f2"/>
                    <a:pt x="f5" y="f6"/>
                    <a:pt x="f7" y="f8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1" y="f23"/>
                    <a:pt x="f24" y="f0"/>
                  </a:cubicBezTo>
                  <a:lnTo>
                    <a:pt x="f0" y="f0"/>
                  </a:lnTo>
                  <a:cubicBezTo>
                    <a:pt x="f0" y="f0"/>
                    <a:pt x="f0" y="f3"/>
                    <a:pt x="f0" y="f3"/>
                  </a:cubicBezTo>
                  <a:close/>
                </a:path>
              </a:pathLst>
            </a:custGeom>
            <a:gradFill>
              <a:gsLst>
                <a:gs pos="0">
                  <a:srgbClr val="F0B854"/>
                </a:gs>
                <a:gs pos="50000">
                  <a:srgbClr val="DC893E"/>
                </a:gs>
                <a:gs pos="100000">
                  <a:srgbClr val="F0B854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" name="Полилиния 53"/>
            <p:cNvSpPr/>
            <p:nvPr/>
          </p:nvSpPr>
          <p:spPr>
            <a:xfrm>
              <a:off x="7123119" y="1588"/>
              <a:ext cx="77787" cy="68546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" name="Полилиния 54"/>
            <p:cNvSpPr/>
            <p:nvPr/>
          </p:nvSpPr>
          <p:spPr>
            <a:xfrm>
              <a:off x="7207256" y="6229200"/>
              <a:ext cx="1052514" cy="615935"/>
            </a:xfrm>
            <a:custGeom>
              <a:avLst/>
              <a:gdLst>
                <a:gd name="f0" fmla="val 0"/>
                <a:gd name="f1" fmla="val 692"/>
                <a:gd name="f2" fmla="val 378"/>
                <a:gd name="f3" fmla="val 1"/>
                <a:gd name="f4" fmla="val 357"/>
                <a:gd name="f5" fmla="val 351"/>
                <a:gd name="f6" fmla="val 69"/>
                <a:gd name="f7" fmla="val 350"/>
                <a:gd name="f8" fmla="val 109"/>
                <a:gd name="f9" fmla="val 341"/>
                <a:gd name="f10" fmla="val 149"/>
                <a:gd name="f11" fmla="val 332"/>
                <a:gd name="f12" fmla="val 200"/>
                <a:gd name="f13" fmla="val 327"/>
                <a:gd name="f14" fmla="val 241"/>
                <a:gd name="f15" fmla="val 305"/>
                <a:gd name="f16" fmla="val 282"/>
                <a:gd name="f17" fmla="val 283"/>
                <a:gd name="f18" fmla="val 322"/>
                <a:gd name="f19" fmla="val 245"/>
                <a:gd name="f20" fmla="val 353"/>
                <a:gd name="f21" fmla="val 209"/>
                <a:gd name="f22" fmla="val 384"/>
                <a:gd name="f23" fmla="val 173"/>
                <a:gd name="f24" fmla="val 406"/>
                <a:gd name="f25" fmla="val 121"/>
                <a:gd name="f26" fmla="val 429"/>
                <a:gd name="f27" fmla="val 89"/>
                <a:gd name="f28" fmla="val 452"/>
                <a:gd name="f29" fmla="val 57"/>
                <a:gd name="f30" fmla="val 468"/>
                <a:gd name="f31" fmla="val 32"/>
                <a:gd name="f32" fmla="val 493"/>
                <a:gd name="f33" fmla="val 17"/>
                <a:gd name="f34" fmla="val 518"/>
                <a:gd name="f35" fmla="val 2"/>
                <a:gd name="f36" fmla="val 554"/>
                <a:gd name="f37" fmla="val 577"/>
                <a:gd name="f38" fmla="val 600"/>
                <a:gd name="f39" fmla="val 613"/>
                <a:gd name="f40" fmla="val 10"/>
                <a:gd name="f41" fmla="val 629"/>
                <a:gd name="f42" fmla="val 21"/>
                <a:gd name="f43" fmla="val 645"/>
                <a:gd name="f44" fmla="val 666"/>
                <a:gd name="f45" fmla="val 46"/>
                <a:gd name="f46" fmla="val 673"/>
                <a:gd name="f47" fmla="val 65"/>
                <a:gd name="f48" fmla="val 680"/>
                <a:gd name="f49" fmla="val 84"/>
                <a:gd name="f50" fmla="val 110"/>
                <a:gd name="f51" fmla="val 137"/>
                <a:gd name="f52" fmla="val 654"/>
                <a:gd name="f53" fmla="val 164"/>
                <a:gd name="f54" fmla="val 602"/>
                <a:gd name="f55" fmla="val 198"/>
                <a:gd name="f56" fmla="val 561"/>
                <a:gd name="f57" fmla="val 225"/>
                <a:gd name="f58" fmla="val 520"/>
                <a:gd name="f59" fmla="val 252"/>
                <a:gd name="f60" fmla="val 478"/>
                <a:gd name="f61" fmla="val 275"/>
                <a:gd name="f62" fmla="val 425"/>
                <a:gd name="f63" fmla="val 297"/>
                <a:gd name="f64" fmla="val 372"/>
                <a:gd name="f65" fmla="val 319"/>
                <a:gd name="f66" fmla="val 344"/>
                <a:gd name="f67" fmla="val 193"/>
                <a:gd name="f68" fmla="val 370"/>
                <a:gd name="f69" fmla="val 156"/>
                <a:gd name="f70" fmla="val 376"/>
                <a:gd name="f71" fmla="val 113"/>
                <a:gd name="f72" fmla="val 377"/>
                <a:gd name="f73" fmla="val 70"/>
                <a:gd name="f74" fmla="val 36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92" h="378">
                  <a:moveTo>
                    <a:pt x="f3" y="f4"/>
                  </a:moveTo>
                  <a:cubicBezTo>
                    <a:pt x="f0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27"/>
                  </a:cubicBezTo>
                  <a:cubicBezTo>
                    <a:pt x="f28" y="f29"/>
                    <a:pt x="f30" y="f31"/>
                    <a:pt x="f32" y="f33"/>
                  </a:cubicBezTo>
                  <a:cubicBezTo>
                    <a:pt x="f34" y="f35"/>
                    <a:pt x="f36" y="f0"/>
                    <a:pt x="f37" y="f3"/>
                  </a:cubicBezTo>
                  <a:cubicBezTo>
                    <a:pt x="f38" y="f35"/>
                    <a:pt x="f39" y="f40"/>
                    <a:pt x="f41" y="f42"/>
                  </a:cubicBezTo>
                  <a:cubicBezTo>
                    <a:pt x="f43" y="f31"/>
                    <a:pt x="f44" y="f45"/>
                    <a:pt x="f46" y="f47"/>
                  </a:cubicBezTo>
                  <a:cubicBezTo>
                    <a:pt x="f48" y="f49"/>
                    <a:pt x="f1" y="f50"/>
                    <a:pt x="f46" y="f51"/>
                  </a:cubicBezTo>
                  <a:cubicBezTo>
                    <a:pt x="f52" y="f53"/>
                    <a:pt x="f54" y="f55"/>
                    <a:pt x="f56" y="f57"/>
                  </a:cubicBezTo>
                  <a:cubicBezTo>
                    <a:pt x="f58" y="f59"/>
                    <a:pt x="f60" y="f61"/>
                    <a:pt x="f62" y="f63"/>
                  </a:cubicBezTo>
                  <a:cubicBezTo>
                    <a:pt x="f64" y="f65"/>
                    <a:pt x="f63" y="f66"/>
                    <a:pt x="f19" y="f4"/>
                  </a:cubicBezTo>
                  <a:cubicBezTo>
                    <a:pt x="f67" y="f68"/>
                    <a:pt x="f69" y="f70"/>
                    <a:pt x="f71" y="f72"/>
                  </a:cubicBezTo>
                  <a:cubicBezTo>
                    <a:pt x="f73" y="f2"/>
                    <a:pt x="f35" y="f74"/>
                    <a:pt x="f3" y="f4"/>
                  </a:cubicBezTo>
                  <a:close/>
                </a:path>
              </a:pathLst>
            </a:custGeom>
            <a:gradFill>
              <a:gsLst>
                <a:gs pos="0">
                  <a:srgbClr val="DC893E"/>
                </a:gs>
                <a:gs pos="50000">
                  <a:srgbClr val="C16059"/>
                </a:gs>
                <a:gs pos="100000">
                  <a:srgbClr val="DC893E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" name="Полилиния 55"/>
            <p:cNvSpPr/>
            <p:nvPr/>
          </p:nvSpPr>
          <p:spPr>
            <a:xfrm rot="5400000">
              <a:off x="3597363" y="3327318"/>
              <a:ext cx="6854660" cy="200025"/>
            </a:xfrm>
            <a:custGeom>
              <a:avLst>
                <a:gd name="f0" fmla="val 60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10800"/>
                <a:gd name="f9" fmla="val -2147483647"/>
                <a:gd name="f10" fmla="val 2147483647"/>
                <a:gd name="f11" fmla="+- 0 0 0"/>
                <a:gd name="f12" fmla="*/ f4 1 21600"/>
                <a:gd name="f13" fmla="*/ f5 1 21600"/>
                <a:gd name="f14" fmla="pin 0 f0 10800"/>
                <a:gd name="f15" fmla="*/ f11 f1 1"/>
                <a:gd name="f16" fmla="+- 21600 0 f14"/>
                <a:gd name="f17" fmla="val f14"/>
                <a:gd name="f18" fmla="*/ f14 10 1"/>
                <a:gd name="f19" fmla="*/ f14 1 2"/>
                <a:gd name="f20" fmla="*/ f14 f12 1"/>
                <a:gd name="f21" fmla="*/ f7 f13 1"/>
                <a:gd name="f22" fmla="*/ 10800 f13 1"/>
                <a:gd name="f23" fmla="*/ f15 1 f3"/>
                <a:gd name="f24" fmla="*/ 10800 f12 1"/>
                <a:gd name="f25" fmla="*/ 21600 f13 1"/>
                <a:gd name="f26" fmla="*/ 0 f13 1"/>
                <a:gd name="f27" fmla="*/ f18 1 18"/>
                <a:gd name="f28" fmla="+- 21600 0 f19"/>
                <a:gd name="f29" fmla="+- f23 0 f2"/>
                <a:gd name="f30" fmla="*/ f19 f12 1"/>
                <a:gd name="f31" fmla="+- f27 1750 0"/>
                <a:gd name="f32" fmla="*/ f28 f12 1"/>
                <a:gd name="f33" fmla="+- 21600 0 f31"/>
                <a:gd name="f34" fmla="*/ f31 f12 1"/>
                <a:gd name="f35" fmla="*/ f31 f13 1"/>
                <a:gd name="f36" fmla="*/ f33 f12 1"/>
                <a:gd name="f37" fmla="*/ f33 f13 1"/>
              </a:gdLst>
              <a:ahLst>
                <a:ahXY gdRefX="f0" minX="f6" maxX="f8" gdRefY="" minY="0" maxY="0">
                  <a:pos x="f20" y="f21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2" y="f22"/>
                </a:cxn>
                <a:cxn ang="f29">
                  <a:pos x="f24" y="f25"/>
                </a:cxn>
                <a:cxn ang="f29">
                  <a:pos x="f30" y="f22"/>
                </a:cxn>
                <a:cxn ang="f29">
                  <a:pos x="f24" y="f26"/>
                </a:cxn>
              </a:cxnLst>
              <a:rect l="f34" t="f35" r="f36" b="f37"/>
              <a:pathLst>
                <a:path w="21600" h="21600">
                  <a:moveTo>
                    <a:pt x="f6" y="f6"/>
                  </a:moveTo>
                  <a:lnTo>
                    <a:pt x="f7" y="f6"/>
                  </a:lnTo>
                  <a:lnTo>
                    <a:pt x="f16" y="f7"/>
                  </a:lnTo>
                  <a:lnTo>
                    <a:pt x="f17" y="f7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027" name="Заголовок 56"/>
          <p:cNvSpPr txBox="1">
            <a:spLocks noGrp="1"/>
          </p:cNvSpPr>
          <p:nvPr>
            <p:ph type="title"/>
          </p:nvPr>
        </p:nvSpPr>
        <p:spPr bwMode="auto">
          <a:xfrm>
            <a:off x="198438" y="-163513"/>
            <a:ext cx="6767512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1028" name="Текст 57"/>
          <p:cNvSpPr txBox="1">
            <a:spLocks noGrp="1"/>
          </p:cNvSpPr>
          <p:nvPr>
            <p:ph type="body" idx="1"/>
          </p:nvPr>
        </p:nvSpPr>
        <p:spPr bwMode="auto">
          <a:xfrm>
            <a:off x="238125" y="1598613"/>
            <a:ext cx="6686550" cy="606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" name="Дата 58"/>
          <p:cNvSpPr txBox="1">
            <a:spLocks noGrp="1"/>
          </p:cNvSpPr>
          <p:nvPr>
            <p:ph type="dt" sz="half" idx="2"/>
          </p:nvPr>
        </p:nvSpPr>
        <p:spPr>
          <a:xfrm>
            <a:off x="273050" y="6242050"/>
            <a:ext cx="1611313" cy="4714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ru-RU" sz="1800" b="0" i="0" u="none" strike="noStrike" baseline="0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0" name="Нижний колонтитул 59"/>
          <p:cNvSpPr txBox="1">
            <a:spLocks noGrp="1"/>
          </p:cNvSpPr>
          <p:nvPr>
            <p:ph type="ftr" sz="quarter" idx="3"/>
          </p:nvPr>
        </p:nvSpPr>
        <p:spPr>
          <a:xfrm>
            <a:off x="2044700" y="6248400"/>
            <a:ext cx="3125788" cy="4714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ru-RU" sz="1800" b="0" i="0" u="none" strike="noStrike" baseline="0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1" name="Номер слайда 60"/>
          <p:cNvSpPr txBox="1">
            <a:spLocks noGrp="1"/>
          </p:cNvSpPr>
          <p:nvPr>
            <p:ph type="sldNum" sz="quarter" idx="4"/>
          </p:nvPr>
        </p:nvSpPr>
        <p:spPr>
          <a:xfrm>
            <a:off x="5313363" y="6248400"/>
            <a:ext cx="1585912" cy="4714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ru-RU" sz="1800" b="0" i="0" u="none" strike="noStrike" baseline="0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fld id="{C517A921-5C79-4C82-B515-62CF738D6A6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ru-RU" sz="4000">
          <a:solidFill>
            <a:srgbClr val="F7D47D"/>
          </a:solidFill>
          <a:latin typeface="Arial" pitchFamily="18"/>
          <a:ea typeface="Arial Unicode MS" pitchFamily="2"/>
          <a:cs typeface="Arial Unicode MS" pitchFamily="2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000">
          <a:solidFill>
            <a:srgbClr val="F7D47D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000">
          <a:solidFill>
            <a:srgbClr val="F7D47D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000">
          <a:solidFill>
            <a:srgbClr val="F7D47D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000">
          <a:solidFill>
            <a:srgbClr val="F7D47D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eaLnBrk="0" fontAlgn="base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000">
          <a:solidFill>
            <a:srgbClr val="F7D47D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eaLnBrk="0" fontAlgn="base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000">
          <a:solidFill>
            <a:srgbClr val="F7D47D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eaLnBrk="0" fontAlgn="base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000">
          <a:solidFill>
            <a:srgbClr val="F7D47D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eaLnBrk="0" fontAlgn="base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000">
          <a:solidFill>
            <a:srgbClr val="F7D47D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rtl="0" eaLnBrk="0" fontAlgn="base" hangingPunct="0">
        <a:spcBef>
          <a:spcPts val="800"/>
        </a:spcBef>
        <a:spcAft>
          <a:spcPct val="0"/>
        </a:spcAft>
        <a:buChar char="•"/>
        <a:tabLst>
          <a:tab pos="341313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ru-RU" sz="3200">
          <a:solidFill>
            <a:srgbClr val="2F1311"/>
          </a:solidFill>
          <a:latin typeface="Arial" pitchFamily="18"/>
          <a:ea typeface="Arial Unicode MS" pitchFamily="2"/>
          <a:cs typeface="Arial Unicode MS" pitchFamily="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1"/>
          <p:cNvGrpSpPr>
            <a:grpSpLocks/>
          </p:cNvGrpSpPr>
          <p:nvPr/>
        </p:nvGrpSpPr>
        <p:grpSpPr bwMode="auto">
          <a:xfrm>
            <a:off x="0" y="0"/>
            <a:ext cx="8291513" cy="6867525"/>
            <a:chOff x="0" y="0"/>
            <a:chExt cx="8291520" cy="6867360"/>
          </a:xfrm>
        </p:grpSpPr>
        <p:sp>
          <p:nvSpPr>
            <p:cNvPr id="3" name="Полилиния 2"/>
            <p:cNvSpPr/>
            <p:nvPr/>
          </p:nvSpPr>
          <p:spPr>
            <a:xfrm>
              <a:off x="0" y="6645115"/>
              <a:ext cx="7312031" cy="22224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0" y="0"/>
              <a:ext cx="7312031" cy="19684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7202494" y="0"/>
              <a:ext cx="1085851" cy="68546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B39A6C"/>
                </a:gs>
                <a:gs pos="50000">
                  <a:srgbClr val="D5B781"/>
                </a:gs>
                <a:gs pos="100000">
                  <a:srgbClr val="B39A6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grpSp>
          <p:nvGrpSpPr>
            <p:cNvPr id="13323" name="Группа 5"/>
            <p:cNvGrpSpPr>
              <a:grpSpLocks/>
            </p:cNvGrpSpPr>
            <p:nvPr/>
          </p:nvGrpSpPr>
          <p:grpSpPr bwMode="auto">
            <a:xfrm>
              <a:off x="7107119" y="111240"/>
              <a:ext cx="1169281" cy="6195959"/>
              <a:chOff x="7107119" y="111240"/>
              <a:chExt cx="1169281" cy="6195959"/>
            </a:xfrm>
          </p:grpSpPr>
          <p:grpSp>
            <p:nvGrpSpPr>
              <p:cNvPr id="13335" name="Группа 6"/>
              <p:cNvGrpSpPr>
                <a:grpSpLocks/>
              </p:cNvGrpSpPr>
              <p:nvPr/>
            </p:nvGrpSpPr>
            <p:grpSpPr bwMode="auto">
              <a:xfrm>
                <a:off x="7590240" y="111240"/>
                <a:ext cx="686160" cy="2157120"/>
                <a:chOff x="7590240" y="111240"/>
                <a:chExt cx="686160" cy="2157120"/>
              </a:xfrm>
            </p:grpSpPr>
            <p:grpSp>
              <p:nvGrpSpPr>
                <p:cNvPr id="13356" name="Группа 7"/>
                <p:cNvGrpSpPr>
                  <a:grpSpLocks/>
                </p:cNvGrpSpPr>
                <p:nvPr/>
              </p:nvGrpSpPr>
              <p:grpSpPr bwMode="auto">
                <a:xfrm>
                  <a:off x="7632720" y="111240"/>
                  <a:ext cx="404280" cy="301680"/>
                  <a:chOff x="7632720" y="111240"/>
                  <a:chExt cx="404280" cy="301680"/>
                </a:xfrm>
              </p:grpSpPr>
              <p:grpSp>
                <p:nvGrpSpPr>
                  <p:cNvPr id="13365" name="Группа 8"/>
                  <p:cNvGrpSpPr>
                    <a:grpSpLocks/>
                  </p:cNvGrpSpPr>
                  <p:nvPr/>
                </p:nvGrpSpPr>
                <p:grpSpPr bwMode="auto">
                  <a:xfrm>
                    <a:off x="7632720" y="200160"/>
                    <a:ext cx="253800" cy="212760"/>
                    <a:chOff x="7632720" y="200160"/>
                    <a:chExt cx="253800" cy="212760"/>
                  </a:xfrm>
                </p:grpSpPr>
                <p:sp>
                  <p:nvSpPr>
                    <p:cNvPr id="10" name="Полилиния 9"/>
                    <p:cNvSpPr/>
                    <p:nvPr/>
                  </p:nvSpPr>
                  <p:spPr>
                    <a:xfrm rot="5400000">
                      <a:off x="7656522" y="176204"/>
                      <a:ext cx="198433" cy="246064"/>
                    </a:xfrm>
                    <a:custGeom>
                      <a:avLst/>
                      <a:gdLst>
                        <a:gd name="f0" fmla="val 360"/>
                        <a:gd name="f1" fmla="val 0"/>
                        <a:gd name="f2" fmla="val 1231"/>
                        <a:gd name="f3" fmla="val 2560"/>
                        <a:gd name="f4" fmla="val 307"/>
                        <a:gd name="f5" fmla="val 367"/>
                        <a:gd name="f6" fmla="val 317"/>
                        <a:gd name="f7" fmla="val 336"/>
                        <a:gd name="f8" fmla="val 326"/>
                        <a:gd name="f9" fmla="val 303"/>
                        <a:gd name="f10" fmla="val 337"/>
                        <a:gd name="f11" fmla="val 283"/>
                        <a:gd name="f12" fmla="val 348"/>
                        <a:gd name="f13" fmla="val 263"/>
                        <a:gd name="f14" fmla="val 275"/>
                        <a:gd name="f15" fmla="val 373"/>
                        <a:gd name="f16" fmla="val 247"/>
                        <a:gd name="f17" fmla="val 386"/>
                        <a:gd name="f18" fmla="val 219"/>
                        <a:gd name="f19" fmla="val 400"/>
                        <a:gd name="f20" fmla="val 147"/>
                        <a:gd name="f21" fmla="val 415"/>
                        <a:gd name="f22" fmla="val 115"/>
                        <a:gd name="f23" fmla="val 430"/>
                        <a:gd name="f24" fmla="val 83"/>
                        <a:gd name="f25" fmla="val 435"/>
                        <a:gd name="f26" fmla="val 73"/>
                        <a:gd name="f27" fmla="val 463"/>
                        <a:gd name="f28" fmla="val 55"/>
                        <a:gd name="f29" fmla="val 491"/>
                        <a:gd name="f30" fmla="val 37"/>
                        <a:gd name="f31" fmla="val 536"/>
                        <a:gd name="f32" fmla="val 14"/>
                        <a:gd name="f33" fmla="val 583"/>
                        <a:gd name="f34" fmla="val 7"/>
                        <a:gd name="f35" fmla="val 630"/>
                        <a:gd name="f36" fmla="val 693"/>
                        <a:gd name="f37" fmla="val 4"/>
                        <a:gd name="f38" fmla="val 745"/>
                        <a:gd name="f39" fmla="val 13"/>
                        <a:gd name="f40" fmla="val 797"/>
                        <a:gd name="f41" fmla="val 22"/>
                        <a:gd name="f42" fmla="val 852"/>
                        <a:gd name="f43" fmla="val 34"/>
                        <a:gd name="f44" fmla="val 895"/>
                        <a:gd name="f45" fmla="val 61"/>
                        <a:gd name="f46" fmla="val 938"/>
                        <a:gd name="f47" fmla="val 88"/>
                        <a:gd name="f48" fmla="val 977"/>
                        <a:gd name="f49" fmla="val 127"/>
                        <a:gd name="f50" fmla="val 1003"/>
                        <a:gd name="f51" fmla="val 175"/>
                        <a:gd name="f52" fmla="val 1029"/>
                        <a:gd name="f53" fmla="val 223"/>
                        <a:gd name="f54" fmla="val 1044"/>
                        <a:gd name="f55" fmla="val 287"/>
                        <a:gd name="f56" fmla="val 1051"/>
                        <a:gd name="f57" fmla="val 349"/>
                        <a:gd name="f58" fmla="val 1058"/>
                        <a:gd name="f59" fmla="val 411"/>
                        <a:gd name="f60" fmla="val 1057"/>
                        <a:gd name="f61" fmla="val 477"/>
                        <a:gd name="f62" fmla="val 1045"/>
                        <a:gd name="f63" fmla="val 547"/>
                        <a:gd name="f64" fmla="val 1033"/>
                        <a:gd name="f65" fmla="val 617"/>
                        <a:gd name="f66" fmla="val 995"/>
                        <a:gd name="f67" fmla="val 712"/>
                        <a:gd name="f68" fmla="val 979"/>
                        <a:gd name="f69" fmla="val 769"/>
                        <a:gd name="f70" fmla="val 963"/>
                        <a:gd name="f71" fmla="val 826"/>
                        <a:gd name="f72" fmla="val 955"/>
                        <a:gd name="f73" fmla="val 860"/>
                        <a:gd name="f74" fmla="val 949"/>
                        <a:gd name="f75" fmla="val 889"/>
                        <a:gd name="f76" fmla="val 943"/>
                        <a:gd name="f77" fmla="val 918"/>
                        <a:gd name="f78" fmla="val 936"/>
                        <a:gd name="f79" fmla="val 925"/>
                        <a:gd name="f80" fmla="val 950"/>
                        <a:gd name="f81" fmla="val 961"/>
                        <a:gd name="f82" fmla="val 964"/>
                        <a:gd name="f83" fmla="val 975"/>
                        <a:gd name="f84" fmla="val 991"/>
                        <a:gd name="f85" fmla="val 997"/>
                        <a:gd name="f86" fmla="val 1018"/>
                        <a:gd name="f87" fmla="val 1019"/>
                        <a:gd name="f88" fmla="val 1069"/>
                        <a:gd name="f89" fmla="val 1105"/>
                        <a:gd name="f90" fmla="val 1075"/>
                        <a:gd name="f91" fmla="val 1141"/>
                        <a:gd name="f92" fmla="val 1117"/>
                        <a:gd name="f93" fmla="val 1186"/>
                        <a:gd name="f94" fmla="val 1174"/>
                        <a:gd name="f95" fmla="val 1207"/>
                        <a:gd name="f96" fmla="val 1249"/>
                        <a:gd name="f97" fmla="val 1228"/>
                        <a:gd name="f98" fmla="val 1324"/>
                        <a:gd name="f99" fmla="val 1441"/>
                        <a:gd name="f100" fmla="val 1525"/>
                        <a:gd name="f101" fmla="val 1609"/>
                        <a:gd name="f102" fmla="val 1225"/>
                        <a:gd name="f103" fmla="val 1679"/>
                        <a:gd name="f104" fmla="val 1753"/>
                        <a:gd name="f105" fmla="val 1189"/>
                        <a:gd name="f106" fmla="val 1827"/>
                        <a:gd name="f107" fmla="val 1153"/>
                        <a:gd name="f108" fmla="val 1917"/>
                        <a:gd name="f109" fmla="val 1123"/>
                        <a:gd name="f110" fmla="val 1969"/>
                        <a:gd name="f111" fmla="val 1093"/>
                        <a:gd name="f112" fmla="val 2021"/>
                        <a:gd name="f113" fmla="val 1063"/>
                        <a:gd name="f114" fmla="val 2047"/>
                        <a:gd name="f115" fmla="val 1027"/>
                        <a:gd name="f116" fmla="val 2065"/>
                        <a:gd name="f117" fmla="val 2083"/>
                        <a:gd name="f118" fmla="val 951"/>
                        <a:gd name="f119" fmla="val 2079"/>
                        <a:gd name="f120" fmla="val 907"/>
                        <a:gd name="f121" fmla="val 2077"/>
                        <a:gd name="f122" fmla="val 863"/>
                        <a:gd name="f123" fmla="val 2075"/>
                        <a:gd name="f124" fmla="val 794"/>
                        <a:gd name="f125" fmla="val 2056"/>
                        <a:gd name="f126" fmla="val 763"/>
                        <a:gd name="f127" fmla="val 2053"/>
                        <a:gd name="f128" fmla="val 732"/>
                        <a:gd name="f129" fmla="val 2050"/>
                        <a:gd name="f130" fmla="val 733"/>
                        <a:gd name="f131" fmla="val 721"/>
                        <a:gd name="f132" fmla="val 2059"/>
                        <a:gd name="f133" fmla="val 709"/>
                        <a:gd name="f134" fmla="val 2068"/>
                        <a:gd name="f135" fmla="val 702"/>
                        <a:gd name="f136" fmla="val 691"/>
                        <a:gd name="f137" fmla="val 2107"/>
                        <a:gd name="f138" fmla="val 680"/>
                        <a:gd name="f139" fmla="val 2139"/>
                        <a:gd name="f140" fmla="val 665"/>
                        <a:gd name="f141" fmla="val 2205"/>
                        <a:gd name="f142" fmla="val 655"/>
                        <a:gd name="f143" fmla="val 2251"/>
                        <a:gd name="f144" fmla="val 645"/>
                        <a:gd name="f145" fmla="val 2297"/>
                        <a:gd name="f146" fmla="val 652"/>
                        <a:gd name="f147" fmla="val 2337"/>
                        <a:gd name="f148" fmla="val 631"/>
                        <a:gd name="f149" fmla="val 2383"/>
                        <a:gd name="f150" fmla="val 610"/>
                        <a:gd name="f151" fmla="val 2429"/>
                        <a:gd name="f152" fmla="val 574"/>
                        <a:gd name="f153" fmla="val 2498"/>
                        <a:gd name="f154" fmla="val 529"/>
                        <a:gd name="f155" fmla="val 2527"/>
                        <a:gd name="f156" fmla="val 484"/>
                        <a:gd name="f157" fmla="val 2556"/>
                        <a:gd name="f158" fmla="val 414"/>
                        <a:gd name="f159" fmla="val 361"/>
                        <a:gd name="f160" fmla="val 2557"/>
                        <a:gd name="f161" fmla="val 308"/>
                        <a:gd name="f162" fmla="val 2554"/>
                        <a:gd name="f163" fmla="val 256"/>
                        <a:gd name="f164" fmla="val 2537"/>
                        <a:gd name="f165" fmla="val 211"/>
                        <a:gd name="f166" fmla="val 2509"/>
                        <a:gd name="f167" fmla="val 166"/>
                        <a:gd name="f168" fmla="val 2481"/>
                        <a:gd name="f169" fmla="val 121"/>
                        <a:gd name="f170" fmla="val 2436"/>
                        <a:gd name="f171" fmla="val 91"/>
                        <a:gd name="f172" fmla="val 2389"/>
                        <a:gd name="f173" fmla="val 2342"/>
                        <a:gd name="f174" fmla="val 46"/>
                        <a:gd name="f175" fmla="val 2275"/>
                        <a:gd name="f176" fmla="val 31"/>
                        <a:gd name="f177" fmla="val 2227"/>
                        <a:gd name="f178" fmla="val 16"/>
                        <a:gd name="f179" fmla="val 2179"/>
                        <a:gd name="f180" fmla="val 2"/>
                        <a:gd name="f181" fmla="val 2144"/>
                        <a:gd name="f182" fmla="val 1"/>
                        <a:gd name="f183" fmla="val 2101"/>
                        <a:gd name="f184" fmla="val 2058"/>
                        <a:gd name="f185" fmla="val 2018"/>
                        <a:gd name="f186" fmla="val 25"/>
                        <a:gd name="f187" fmla="val 1920"/>
                        <a:gd name="f188" fmla="val 53"/>
                        <a:gd name="f189" fmla="val 1860"/>
                        <a:gd name="f190" fmla="val 1807"/>
                        <a:gd name="f191" fmla="val 93"/>
                        <a:gd name="f192" fmla="val 1754"/>
                        <a:gd name="f193" fmla="val 122"/>
                        <a:gd name="f194" fmla="val 1698"/>
                        <a:gd name="f195" fmla="val 145"/>
                        <a:gd name="f196" fmla="val 1651"/>
                        <a:gd name="f197" fmla="val 168"/>
                        <a:gd name="f198" fmla="val 1604"/>
                        <a:gd name="f199" fmla="val 192"/>
                        <a:gd name="f200" fmla="val 1548"/>
                        <a:gd name="f201" fmla="val 230"/>
                        <a:gd name="f202" fmla="val 1502"/>
                        <a:gd name="f203" fmla="val 249"/>
                        <a:gd name="f204" fmla="val 259"/>
                        <a:gd name="f205" fmla="val 1513"/>
                        <a:gd name="f206" fmla="val 269"/>
                        <a:gd name="f207" fmla="val 1524"/>
                        <a:gd name="f208" fmla="val 278"/>
                        <a:gd name="f209" fmla="val 1555"/>
                        <a:gd name="f210" fmla="val 271"/>
                        <a:gd name="f211" fmla="val 1591"/>
                        <a:gd name="f212" fmla="val 264"/>
                        <a:gd name="f213" fmla="val 1627"/>
                        <a:gd name="f214" fmla="val 242"/>
                        <a:gd name="f215" fmla="val 1682"/>
                        <a:gd name="f216" fmla="val 217"/>
                        <a:gd name="f217" fmla="val 1729"/>
                        <a:gd name="f218" fmla="val 1776"/>
                        <a:gd name="f219" fmla="val 1824"/>
                        <a:gd name="f220" fmla="val 1873"/>
                        <a:gd name="f221" fmla="val 97"/>
                        <a:gd name="f222" fmla="val 1922"/>
                        <a:gd name="f223" fmla="val 76"/>
                        <a:gd name="f224" fmla="val 1970"/>
                        <a:gd name="f225" fmla="val 2023"/>
                        <a:gd name="f226" fmla="val 70"/>
                        <a:gd name="f227" fmla="val 2076"/>
                        <a:gd name="f228" fmla="val 87"/>
                        <a:gd name="f229" fmla="val 2141"/>
                        <a:gd name="f230" fmla="val 103"/>
                        <a:gd name="f231" fmla="val 2191"/>
                        <a:gd name="f232" fmla="val 119"/>
                        <a:gd name="f233" fmla="val 2241"/>
                        <a:gd name="f234" fmla="val 140"/>
                        <a:gd name="f235" fmla="val 2285"/>
                        <a:gd name="f236" fmla="val 169"/>
                        <a:gd name="f237" fmla="val 2323"/>
                        <a:gd name="f238" fmla="val 198"/>
                        <a:gd name="f239" fmla="val 2361"/>
                        <a:gd name="f240" fmla="val 232"/>
                        <a:gd name="f241" fmla="val 2401"/>
                        <a:gd name="f242" fmla="val 277"/>
                        <a:gd name="f243" fmla="val 2419"/>
                        <a:gd name="f244" fmla="val 322"/>
                        <a:gd name="f245" fmla="val 2437"/>
                        <a:gd name="f246" fmla="val 395"/>
                        <a:gd name="f247" fmla="val 2440"/>
                        <a:gd name="f248" fmla="val 439"/>
                        <a:gd name="f249" fmla="val 2431"/>
                        <a:gd name="f250" fmla="val 483"/>
                        <a:gd name="f251" fmla="val 2422"/>
                        <a:gd name="f252" fmla="val 515"/>
                        <a:gd name="f253" fmla="val 2399"/>
                        <a:gd name="f254" fmla="val 541"/>
                        <a:gd name="f255" fmla="val 2365"/>
                        <a:gd name="f256" fmla="val 567"/>
                        <a:gd name="f257" fmla="val 2331"/>
                        <a:gd name="f258" fmla="val 2280"/>
                        <a:gd name="f259" fmla="val 595"/>
                        <a:gd name="f260" fmla="val 607"/>
                        <a:gd name="f261" fmla="val 2174"/>
                        <a:gd name="f262" fmla="val 616"/>
                        <a:gd name="f263" fmla="val 2117"/>
                        <a:gd name="f264" fmla="val 613"/>
                        <a:gd name="f265" fmla="val 1977"/>
                        <a:gd name="f266" fmla="val 589"/>
                        <a:gd name="f267" fmla="val 1871"/>
                        <a:gd name="f268" fmla="val 577"/>
                        <a:gd name="f269" fmla="val 565"/>
                        <a:gd name="f270" fmla="val 1743"/>
                        <a:gd name="f271" fmla="val 555"/>
                        <a:gd name="f272" fmla="val 1709"/>
                        <a:gd name="f273" fmla="val 1663"/>
                        <a:gd name="f274" fmla="val 527"/>
                        <a:gd name="f275" fmla="val 1617"/>
                        <a:gd name="f276" fmla="val 502"/>
                        <a:gd name="f277" fmla="val 1561"/>
                        <a:gd name="f278" fmla="val 493"/>
                        <a:gd name="f279" fmla="val 1531"/>
                        <a:gd name="f280" fmla="val 1501"/>
                        <a:gd name="f281" fmla="val 480"/>
                        <a:gd name="f282" fmla="val 1495"/>
                        <a:gd name="f283" fmla="val 487"/>
                        <a:gd name="f284" fmla="val 1483"/>
                        <a:gd name="f285" fmla="val 494"/>
                        <a:gd name="f286" fmla="val 1471"/>
                        <a:gd name="f287" fmla="val 519"/>
                        <a:gd name="f288" fmla="val 1455"/>
                        <a:gd name="f289" fmla="val 535"/>
                        <a:gd name="f290" fmla="val 1459"/>
                        <a:gd name="f291" fmla="val 551"/>
                        <a:gd name="f292" fmla="val 1463"/>
                        <a:gd name="f293" fmla="val 568"/>
                        <a:gd name="f294" fmla="val 1478"/>
                        <a:gd name="f295" fmla="val 1507"/>
                        <a:gd name="f296" fmla="val 598"/>
                        <a:gd name="f297" fmla="val 1536"/>
                        <a:gd name="f298" fmla="val 1583"/>
                        <a:gd name="f299" fmla="val 625"/>
                        <a:gd name="f300" fmla="val 1633"/>
                        <a:gd name="f301" fmla="val 640"/>
                        <a:gd name="f302" fmla="val 1683"/>
                        <a:gd name="f303" fmla="val 657"/>
                        <a:gd name="f304" fmla="val 1757"/>
                        <a:gd name="f305" fmla="val 673"/>
                        <a:gd name="f306" fmla="val 689"/>
                        <a:gd name="f307" fmla="val 1857"/>
                        <a:gd name="f308" fmla="val 697"/>
                        <a:gd name="f309" fmla="val 1905"/>
                        <a:gd name="f310" fmla="val 1933"/>
                        <a:gd name="f311" fmla="val 1961"/>
                        <a:gd name="f312" fmla="val 776"/>
                        <a:gd name="f313" fmla="val 817"/>
                        <a:gd name="f314" fmla="val 1975"/>
                        <a:gd name="f315" fmla="val 858"/>
                        <a:gd name="f316" fmla="val 1980"/>
                        <a:gd name="f317" fmla="val 926"/>
                        <a:gd name="f318" fmla="val 967"/>
                        <a:gd name="f319" fmla="val 1963"/>
                        <a:gd name="f320" fmla="val 1008"/>
                        <a:gd name="f321" fmla="val 1946"/>
                        <a:gd name="f322" fmla="val 1035"/>
                        <a:gd name="f323" fmla="val 1919"/>
                        <a:gd name="f324" fmla="val 1091"/>
                        <a:gd name="f325" fmla="val 1122"/>
                        <a:gd name="f326" fmla="val 1761"/>
                        <a:gd name="f327" fmla="val 1135"/>
                        <a:gd name="f328" fmla="val 1687"/>
                        <a:gd name="f329" fmla="val 1148"/>
                        <a:gd name="f330" fmla="val 1613"/>
                        <a:gd name="f331" fmla="val 1144"/>
                        <a:gd name="f332" fmla="val 1498"/>
                        <a:gd name="f333" fmla="val 1429"/>
                        <a:gd name="f334" fmla="val 1138"/>
                        <a:gd name="f335" fmla="val 1360"/>
                        <a:gd name="f336" fmla="val 1140"/>
                        <a:gd name="f337" fmla="val 1325"/>
                        <a:gd name="f338" fmla="val 1273"/>
                        <a:gd name="f339" fmla="val 1094"/>
                        <a:gd name="f340" fmla="val 1221"/>
                        <a:gd name="f341" fmla="val 1042"/>
                        <a:gd name="f342" fmla="val 1081"/>
                        <a:gd name="f343" fmla="val 919"/>
                        <a:gd name="f344" fmla="val 1064"/>
                        <a:gd name="f345" fmla="val 883"/>
                        <a:gd name="f346" fmla="val 847"/>
                        <a:gd name="f347" fmla="val 1050"/>
                        <a:gd name="f348" fmla="val 821"/>
                        <a:gd name="f349" fmla="val 787"/>
                        <a:gd name="f350" fmla="val 753"/>
                        <a:gd name="f351" fmla="val 1087"/>
                        <a:gd name="f352" fmla="val 706"/>
                        <a:gd name="f353" fmla="val 679"/>
                        <a:gd name="f354" fmla="val 1129"/>
                        <a:gd name="f355" fmla="val 642"/>
                        <a:gd name="f356" fmla="val 1149"/>
                        <a:gd name="f357" fmla="val 1147"/>
                        <a:gd name="f358" fmla="val 608"/>
                        <a:gd name="f359" fmla="val 1145"/>
                        <a:gd name="f360" fmla="val 584"/>
                        <a:gd name="f361" fmla="val 1130"/>
                        <a:gd name="f362" fmla="val 570"/>
                        <a:gd name="f363" fmla="val 1104"/>
                        <a:gd name="f364" fmla="val 576"/>
                        <a:gd name="f365" fmla="val 1083"/>
                        <a:gd name="f366" fmla="val 590"/>
                        <a:gd name="f367" fmla="val 1055"/>
                        <a:gd name="f368" fmla="val 599"/>
                        <a:gd name="f369" fmla="val 1043"/>
                        <a:gd name="f370" fmla="val 619"/>
                        <a:gd name="f371" fmla="val 639"/>
                        <a:gd name="f372" fmla="val 1023"/>
                        <a:gd name="f373" fmla="val 671"/>
                        <a:gd name="f374" fmla="val 1025"/>
                        <a:gd name="f375" fmla="val 703"/>
                        <a:gd name="f376" fmla="val 1009"/>
                        <a:gd name="f377" fmla="val 735"/>
                        <a:gd name="f378" fmla="val 993"/>
                        <a:gd name="f379" fmla="val 780"/>
                        <a:gd name="f380" fmla="val 965"/>
                        <a:gd name="f381" fmla="val 811"/>
                        <a:gd name="f382" fmla="val 937"/>
                        <a:gd name="f383" fmla="val 842"/>
                        <a:gd name="f384" fmla="val 909"/>
                        <a:gd name="f385" fmla="val 866"/>
                        <a:gd name="f386" fmla="val 841"/>
                        <a:gd name="f387" fmla="val 912"/>
                        <a:gd name="f388" fmla="val 939"/>
                        <a:gd name="f389" fmla="val 696"/>
                        <a:gd name="f390" fmla="val 959"/>
                        <a:gd name="f391" fmla="val 530"/>
                        <a:gd name="f392" fmla="val 960"/>
                        <a:gd name="f393" fmla="val 416"/>
                        <a:gd name="f394" fmla="val 343"/>
                        <a:gd name="f395" fmla="val 270"/>
                        <a:gd name="f396" fmla="val 914"/>
                        <a:gd name="f397" fmla="val 215"/>
                        <a:gd name="f398" fmla="val 135"/>
                        <a:gd name="f399" fmla="val 807"/>
                        <a:gd name="f400" fmla="val 719"/>
                        <a:gd name="f401" fmla="val 90"/>
                        <a:gd name="f402" fmla="val 573"/>
                        <a:gd name="f403" fmla="val 116"/>
                        <a:gd name="f404" fmla="val 525"/>
                        <a:gd name="f405" fmla="val 139"/>
                        <a:gd name="f406" fmla="val 181"/>
                        <a:gd name="f407" fmla="val 449"/>
                        <a:gd name="f408" fmla="val 412"/>
                        <a:gd name="f409" fmla="val 301"/>
                        <a:gd name="f410" fmla="val 391"/>
                        <a:gd name="f411" fmla="val 355"/>
                        <a:gd name="f412" fmla="val 370"/>
                        <a:gd name="f413" fmla="val 409"/>
                        <a:gd name="f414" fmla="val 359"/>
                        <a:gd name="f415" fmla="val 437"/>
                        <a:gd name="f416" fmla="val 505"/>
                        <a:gd name="f417" fmla="val 363"/>
                        <a:gd name="f418" fmla="val 399"/>
                        <a:gd name="f419" fmla="val 403"/>
                        <a:gd name="f420" fmla="val 407"/>
                        <a:gd name="f421" fmla="val 835"/>
                        <a:gd name="f422" fmla="val 906"/>
                        <a:gd name="f423" fmla="val 385"/>
                        <a:gd name="f424" fmla="val 375"/>
                        <a:gd name="f425" fmla="val 968"/>
                        <a:gd name="f426" fmla="val 356"/>
                        <a:gd name="f427" fmla="val 957"/>
                        <a:gd name="f428" fmla="val 330"/>
                        <a:gd name="f429" fmla="val 941"/>
                        <a:gd name="f430" fmla="val 316"/>
                        <a:gd name="f431" fmla="val 933"/>
                        <a:gd name="f432" fmla="val 298"/>
                        <a:gd name="f433" fmla="val 845"/>
                        <a:gd name="f434" fmla="val 294"/>
                        <a:gd name="f435" fmla="val 755"/>
                        <a:gd name="f436" fmla="val 289"/>
                        <a:gd name="f437" fmla="val 685"/>
                        <a:gd name="f438" fmla="val 284"/>
                        <a:gd name="f439" fmla="val 615"/>
                        <a:gd name="f440" fmla="val 273"/>
                        <a:gd name="f441" fmla="val 523"/>
                        <a:gd name="f442" fmla="val 469"/>
                        <a:gd name="f443" fmla="val 281"/>
                        <a:gd name="f444" fmla="val 297"/>
                        <a:gd name="f445" fmla="val 398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1231" h="2560">
                          <a:moveTo>
                            <a:pt x="f4" y="f5"/>
                          </a:moveTo>
                          <a:cubicBezTo>
                            <a:pt x="f6" y="f7"/>
                            <a:pt x="f8" y="f9"/>
                            <a:pt x="f10" y="f11"/>
                          </a:cubicBezTo>
                          <a:cubicBezTo>
                            <a:pt x="f12" y="f13"/>
                            <a:pt x="f0" y="f14"/>
                            <a:pt x="f15" y="f16"/>
                          </a:cubicBezTo>
                          <a:cubicBezTo>
                            <a:pt x="f17" y="f18"/>
                            <a:pt x="f19" y="f20"/>
                            <a:pt x="f21" y="f22"/>
                          </a:cubicBezTo>
                          <a:cubicBezTo>
                            <a:pt x="f23" y="f24"/>
                            <a:pt x="f25" y="f26"/>
                            <a:pt x="f27" y="f28"/>
                          </a:cubicBezTo>
                          <a:cubicBezTo>
                            <a:pt x="f29" y="f30"/>
                            <a:pt x="f31" y="f32"/>
                            <a:pt x="f33" y="f34"/>
                          </a:cubicBezTo>
                          <a:cubicBezTo>
                            <a:pt x="f35" y="f1"/>
                            <a:pt x="f36" y="f37"/>
                            <a:pt x="f38" y="f39"/>
                          </a:cubicBezTo>
                          <a:cubicBezTo>
                            <a:pt x="f40" y="f41"/>
                            <a:pt x="f42" y="f43"/>
                            <a:pt x="f44" y="f45"/>
                          </a:cubicBezTo>
                          <a:cubicBezTo>
                            <a:pt x="f46" y="f47"/>
                            <a:pt x="f48" y="f49"/>
                            <a:pt x="f50" y="f51"/>
                          </a:cubicBezTo>
                          <a:cubicBezTo>
                            <a:pt x="f52" y="f53"/>
                            <a:pt x="f54" y="f55"/>
                            <a:pt x="f56" y="f57"/>
                          </a:cubicBezTo>
                          <a:cubicBezTo>
                            <a:pt x="f58" y="f59"/>
                            <a:pt x="f60" y="f61"/>
                            <a:pt x="f62" y="f63"/>
                          </a:cubicBezTo>
                          <a:cubicBezTo>
                            <a:pt x="f64" y="f65"/>
                            <a:pt x="f66" y="f67"/>
                            <a:pt x="f68" y="f69"/>
                          </a:cubicBezTo>
                          <a:cubicBezTo>
                            <a:pt x="f70" y="f71"/>
                            <a:pt x="f72" y="f73"/>
                            <a:pt x="f74" y="f75"/>
                          </a:cubicBezTo>
                          <a:cubicBezTo>
                            <a:pt x="f76" y="f77"/>
                            <a:pt x="f78" y="f79"/>
                            <a:pt x="f76" y="f76"/>
                          </a:cubicBezTo>
                          <a:cubicBezTo>
                            <a:pt x="f80" y="f81"/>
                            <a:pt x="f82" y="f83"/>
                            <a:pt x="f84" y="f85"/>
                          </a:cubicBezTo>
                          <a:cubicBezTo>
                            <a:pt x="f86" y="f87"/>
                            <a:pt x="f88" y="f64"/>
                            <a:pt x="f89" y="f90"/>
                          </a:cubicBezTo>
                          <a:cubicBezTo>
                            <a:pt x="f91" y="f92"/>
                            <a:pt x="f93" y="f94"/>
                            <a:pt x="f95" y="f96"/>
                          </a:cubicBezTo>
                          <a:cubicBezTo>
                            <a:pt x="f97" y="f98"/>
                            <a:pt x="f2" y="f99"/>
                            <a:pt x="f2" y="f100"/>
                          </a:cubicBezTo>
                          <a:cubicBezTo>
                            <a:pt x="f2" y="f101"/>
                            <a:pt x="f102" y="f103"/>
                            <a:pt x="f95" y="f104"/>
                          </a:cubicBezTo>
                          <a:cubicBezTo>
                            <a:pt x="f105" y="f106"/>
                            <a:pt x="f107" y="f108"/>
                            <a:pt x="f109" y="f110"/>
                          </a:cubicBezTo>
                          <a:cubicBezTo>
                            <a:pt x="f111" y="f112"/>
                            <a:pt x="f113" y="f114"/>
                            <a:pt x="f115" y="f116"/>
                          </a:cubicBezTo>
                          <a:cubicBezTo>
                            <a:pt x="f84" y="f117"/>
                            <a:pt x="f118" y="f119"/>
                            <a:pt x="f120" y="f121"/>
                          </a:cubicBezTo>
                          <a:cubicBezTo>
                            <a:pt x="f122" y="f123"/>
                            <a:pt x="f124" y="f125"/>
                            <a:pt x="f126" y="f127"/>
                          </a:cubicBezTo>
                          <a:cubicBezTo>
                            <a:pt x="f128" y="f129"/>
                            <a:pt x="f130" y="f129"/>
                            <a:pt x="f131" y="f132"/>
                          </a:cubicBezTo>
                          <a:cubicBezTo>
                            <a:pt x="f133" y="f134"/>
                            <a:pt x="f135" y="f123"/>
                            <a:pt x="f136" y="f137"/>
                          </a:cubicBezTo>
                          <a:cubicBezTo>
                            <a:pt x="f138" y="f139"/>
                            <a:pt x="f140" y="f141"/>
                            <a:pt x="f142" y="f143"/>
                          </a:cubicBezTo>
                          <a:cubicBezTo>
                            <a:pt x="f144" y="f145"/>
                            <a:pt x="f146" y="f147"/>
                            <a:pt x="f148" y="f149"/>
                          </a:cubicBezTo>
                          <a:cubicBezTo>
                            <a:pt x="f150" y="f151"/>
                            <a:pt x="f152" y="f153"/>
                            <a:pt x="f154" y="f155"/>
                          </a:cubicBezTo>
                          <a:cubicBezTo>
                            <a:pt x="f156" y="f157"/>
                            <a:pt x="f158" y="f3"/>
                            <a:pt x="f159" y="f160"/>
                          </a:cubicBezTo>
                          <a:cubicBezTo>
                            <a:pt x="f161" y="f162"/>
                            <a:pt x="f163" y="f164"/>
                            <a:pt x="f165" y="f166"/>
                          </a:cubicBezTo>
                          <a:cubicBezTo>
                            <a:pt x="f167" y="f168"/>
                            <a:pt x="f169" y="f170"/>
                            <a:pt x="f171" y="f172"/>
                          </a:cubicBezTo>
                          <a:cubicBezTo>
                            <a:pt x="f45" y="f173"/>
                            <a:pt x="f174" y="f175"/>
                            <a:pt x="f176" y="f177"/>
                          </a:cubicBezTo>
                          <a:cubicBezTo>
                            <a:pt x="f178" y="f179"/>
                            <a:pt x="f180" y="f181"/>
                            <a:pt x="f182" y="f183"/>
                          </a:cubicBezTo>
                          <a:cubicBezTo>
                            <a:pt x="f1" y="f184"/>
                            <a:pt x="f39" y="f185"/>
                            <a:pt x="f186" y="f110"/>
                          </a:cubicBezTo>
                          <a:cubicBezTo>
                            <a:pt x="f30" y="f187"/>
                            <a:pt x="f188" y="f189"/>
                            <a:pt x="f26" y="f190"/>
                          </a:cubicBezTo>
                          <a:cubicBezTo>
                            <a:pt x="f191" y="f192"/>
                            <a:pt x="f193" y="f194"/>
                            <a:pt x="f195" y="f196"/>
                          </a:cubicBezTo>
                          <a:cubicBezTo>
                            <a:pt x="f197" y="f198"/>
                            <a:pt x="f199" y="f200"/>
                            <a:pt x="f165" y="f100"/>
                          </a:cubicBezTo>
                          <a:cubicBezTo>
                            <a:pt x="f201" y="f202"/>
                            <a:pt x="f203" y="f202"/>
                            <a:pt x="f204" y="f205"/>
                          </a:cubicBezTo>
                          <a:cubicBezTo>
                            <a:pt x="f206" y="f207"/>
                            <a:pt x="f208" y="f209"/>
                            <a:pt x="f210" y="f211"/>
                          </a:cubicBezTo>
                          <a:cubicBezTo>
                            <a:pt x="f212" y="f213"/>
                            <a:pt x="f214" y="f215"/>
                            <a:pt x="f216" y="f217"/>
                          </a:cubicBezTo>
                          <a:cubicBezTo>
                            <a:pt x="f199" y="f218"/>
                            <a:pt x="f195" y="f219"/>
                            <a:pt x="f169" y="f220"/>
                          </a:cubicBezTo>
                          <a:cubicBezTo>
                            <a:pt x="f221" y="f222"/>
                            <a:pt x="f223" y="f224"/>
                            <a:pt x="f26" y="f225"/>
                          </a:cubicBezTo>
                          <a:cubicBezTo>
                            <a:pt x="f226" y="f227"/>
                            <a:pt x="f228" y="f229"/>
                            <a:pt x="f230" y="f231"/>
                          </a:cubicBezTo>
                          <a:cubicBezTo>
                            <a:pt x="f232" y="f233"/>
                            <a:pt x="f234" y="f235"/>
                            <a:pt x="f236" y="f237"/>
                          </a:cubicBezTo>
                          <a:cubicBezTo>
                            <a:pt x="f238" y="f239"/>
                            <a:pt x="f240" y="f241"/>
                            <a:pt x="f242" y="f243"/>
                          </a:cubicBezTo>
                          <a:cubicBezTo>
                            <a:pt x="f244" y="f245"/>
                            <a:pt x="f246" y="f247"/>
                            <a:pt x="f248" y="f249"/>
                          </a:cubicBezTo>
                          <a:cubicBezTo>
                            <a:pt x="f250" y="f251"/>
                            <a:pt x="f252" y="f253"/>
                            <a:pt x="f254" y="f255"/>
                          </a:cubicBezTo>
                          <a:cubicBezTo>
                            <a:pt x="f256" y="f257"/>
                            <a:pt x="f33" y="f258"/>
                            <a:pt x="f259" y="f177"/>
                          </a:cubicBezTo>
                          <a:cubicBezTo>
                            <a:pt x="f260" y="f261"/>
                            <a:pt x="f262" y="f263"/>
                            <a:pt x="f264" y="f114"/>
                          </a:cubicBezTo>
                          <a:cubicBezTo>
                            <a:pt x="f150" y="f265"/>
                            <a:pt x="f266" y="f267"/>
                            <a:pt x="f268" y="f190"/>
                          </a:cubicBezTo>
                          <a:cubicBezTo>
                            <a:pt x="f269" y="f270"/>
                            <a:pt x="f271" y="f272"/>
                            <a:pt x="f254" y="f273"/>
                          </a:cubicBezTo>
                          <a:cubicBezTo>
                            <a:pt x="f274" y="f275"/>
                            <a:pt x="f276" y="f277"/>
                            <a:pt x="f278" y="f279"/>
                          </a:cubicBezTo>
                          <a:cubicBezTo>
                            <a:pt x="f156" y="f280"/>
                            <a:pt x="f281" y="f282"/>
                            <a:pt x="f283" y="f284"/>
                          </a:cubicBezTo>
                          <a:cubicBezTo>
                            <a:pt x="f285" y="f286"/>
                            <a:pt x="f287" y="f288"/>
                            <a:pt x="f289" y="f290"/>
                          </a:cubicBezTo>
                          <a:cubicBezTo>
                            <a:pt x="f291" y="f292"/>
                            <a:pt x="f293" y="f294"/>
                            <a:pt x="f33" y="f295"/>
                          </a:cubicBezTo>
                          <a:cubicBezTo>
                            <a:pt x="f296" y="f297"/>
                            <a:pt x="f150" y="f298"/>
                            <a:pt x="f299" y="f300"/>
                          </a:cubicBezTo>
                          <a:cubicBezTo>
                            <a:pt x="f301" y="f302"/>
                            <a:pt x="f303" y="f304"/>
                            <a:pt x="f305" y="f190"/>
                          </a:cubicBezTo>
                          <a:cubicBezTo>
                            <a:pt x="f306" y="f307"/>
                            <a:pt x="f308" y="f309"/>
                            <a:pt x="f131" y="f310"/>
                          </a:cubicBezTo>
                          <a:cubicBezTo>
                            <a:pt x="f38" y="f311"/>
                            <a:pt x="f312" y="f224"/>
                            <a:pt x="f313" y="f314"/>
                          </a:cubicBezTo>
                          <a:cubicBezTo>
                            <a:pt x="f315" y="f316"/>
                            <a:pt x="f317" y="f316"/>
                            <a:pt x="f318" y="f319"/>
                          </a:cubicBezTo>
                          <a:cubicBezTo>
                            <a:pt x="f320" y="f321"/>
                            <a:pt x="f322" y="f323"/>
                            <a:pt x="f113" y="f220"/>
                          </a:cubicBezTo>
                          <a:cubicBezTo>
                            <a:pt x="f324" y="f106"/>
                            <a:pt x="f325" y="f326"/>
                            <a:pt x="f327" y="f328"/>
                          </a:cubicBezTo>
                          <a:cubicBezTo>
                            <a:pt x="f329" y="f330"/>
                            <a:pt x="f331" y="f332"/>
                            <a:pt x="f91" y="f333"/>
                          </a:cubicBezTo>
                          <a:cubicBezTo>
                            <a:pt x="f334" y="f335"/>
                            <a:pt x="f336" y="f337"/>
                            <a:pt x="f92" y="f338"/>
                          </a:cubicBezTo>
                          <a:cubicBezTo>
                            <a:pt x="f339" y="f340"/>
                            <a:pt x="f341" y="f107"/>
                            <a:pt x="f50" y="f92"/>
                          </a:cubicBezTo>
                          <a:cubicBezTo>
                            <a:pt x="f82" y="f342"/>
                            <a:pt x="f343" y="f344"/>
                            <a:pt x="f345" y="f60"/>
                          </a:cubicBezTo>
                          <a:cubicBezTo>
                            <a:pt x="f346" y="f347"/>
                            <a:pt x="f348" y="f113"/>
                            <a:pt x="f349" y="f90"/>
                          </a:cubicBezTo>
                          <a:cubicBezTo>
                            <a:pt x="f350" y="f351"/>
                            <a:pt x="f352" y="f92"/>
                            <a:pt x="f353" y="f354"/>
                          </a:cubicBezTo>
                          <a:cubicBezTo>
                            <a:pt x="f146" y="f91"/>
                            <a:pt x="f355" y="f356"/>
                            <a:pt x="f299" y="f357"/>
                          </a:cubicBezTo>
                          <a:cubicBezTo>
                            <a:pt x="f358" y="f359"/>
                            <a:pt x="f360" y="f361"/>
                            <a:pt x="f268" y="f92"/>
                          </a:cubicBezTo>
                          <a:cubicBezTo>
                            <a:pt x="f362" y="f363"/>
                            <a:pt x="f364" y="f365"/>
                            <a:pt x="f33" y="f88"/>
                          </a:cubicBezTo>
                          <a:cubicBezTo>
                            <a:pt x="f366" y="f367"/>
                            <a:pt x="f368" y="f369"/>
                            <a:pt x="f370" y="f64"/>
                          </a:cubicBezTo>
                          <a:cubicBezTo>
                            <a:pt x="f371" y="f372"/>
                            <a:pt x="f373" y="f374"/>
                            <a:pt x="f375" y="f376"/>
                          </a:cubicBezTo>
                          <a:cubicBezTo>
                            <a:pt x="f377" y="f378"/>
                            <a:pt x="f379" y="f380"/>
                            <a:pt x="f381" y="f382"/>
                          </a:cubicBezTo>
                          <a:cubicBezTo>
                            <a:pt x="f383" y="f384"/>
                            <a:pt x="f385" y="f44"/>
                            <a:pt x="f75" y="f386"/>
                          </a:cubicBezTo>
                          <a:cubicBezTo>
                            <a:pt x="f387" y="f349"/>
                            <a:pt x="f388" y="f389"/>
                            <a:pt x="f74" y="f264"/>
                          </a:cubicBezTo>
                          <a:cubicBezTo>
                            <a:pt x="f390" y="f391"/>
                            <a:pt x="f392" y="f393"/>
                            <a:pt x="f74" y="f394"/>
                          </a:cubicBezTo>
                          <a:cubicBezTo>
                            <a:pt x="f46" y="f395"/>
                            <a:pt x="f396" y="f397"/>
                            <a:pt x="f345" y="f51"/>
                          </a:cubicBezTo>
                          <a:cubicBezTo>
                            <a:pt x="f42" y="f398"/>
                            <a:pt x="f399" y="f22"/>
                            <a:pt x="f126" y="f230"/>
                          </a:cubicBezTo>
                          <a:cubicBezTo>
                            <a:pt x="f400" y="f171"/>
                            <a:pt x="f140" y="f401"/>
                            <a:pt x="f370" y="f230"/>
                          </a:cubicBezTo>
                          <a:cubicBezTo>
                            <a:pt x="f402" y="f403"/>
                            <a:pt x="f404" y="f405"/>
                            <a:pt x="f283" y="f406"/>
                          </a:cubicBezTo>
                          <a:cubicBezTo>
                            <a:pt x="f407" y="f53"/>
                            <a:pt x="f408" y="f409"/>
                            <a:pt x="f410" y="f411"/>
                          </a:cubicBezTo>
                          <a:cubicBezTo>
                            <a:pt x="f412" y="f413"/>
                            <a:pt x="f414" y="f415"/>
                            <a:pt x="f159" y="f416"/>
                          </a:cubicBezTo>
                          <a:cubicBezTo>
                            <a:pt x="f417" y="f402"/>
                            <a:pt x="f418" y="f136"/>
                            <a:pt x="f419" y="f126"/>
                          </a:cubicBezTo>
                          <a:cubicBezTo>
                            <a:pt x="f420" y="f421"/>
                            <a:pt x="f246" y="f422"/>
                            <a:pt x="f423" y="f382"/>
                          </a:cubicBezTo>
                          <a:cubicBezTo>
                            <a:pt x="f424" y="f425"/>
                            <a:pt x="f426" y="f427"/>
                            <a:pt x="f394" y="f74"/>
                          </a:cubicBezTo>
                          <a:cubicBezTo>
                            <a:pt x="f428" y="f429"/>
                            <a:pt x="f430" y="f431"/>
                            <a:pt x="f4" y="f75"/>
                          </a:cubicBezTo>
                          <a:cubicBezTo>
                            <a:pt x="f432" y="f433"/>
                            <a:pt x="f434" y="f435"/>
                            <a:pt x="f436" y="f437"/>
                          </a:cubicBezTo>
                          <a:cubicBezTo>
                            <a:pt x="f438" y="f439"/>
                            <a:pt x="f440" y="f441"/>
                            <a:pt x="f242" y="f442"/>
                          </a:cubicBezTo>
                          <a:cubicBezTo>
                            <a:pt x="f443" y="f21"/>
                            <a:pt x="f444" y="f445"/>
                            <a:pt x="f4" y="f5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  <a:prstDash val="solid"/>
                    </a:ln>
                  </p:spPr>
                  <p:txBody>
                    <a:bodyPr wrap="none" lIns="90000" tIns="46800" rIns="90000" bIns="46800" anchor="ctr"/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–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–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  <a:defRPr/>
                      </a:pPr>
                      <a:endParaRPr lang="ru-RU">
                        <a:solidFill>
                          <a:srgbClr val="2F1311"/>
                        </a:solidFill>
                        <a:latin typeface="Arial" pitchFamily="18"/>
                        <a:ea typeface="Arial Unicode MS" pitchFamily="2"/>
                        <a:cs typeface="Arial Unicode MS" pitchFamily="2"/>
                      </a:endParaRPr>
                    </a:p>
                  </p:txBody>
                </p:sp>
                <p:sp>
                  <p:nvSpPr>
                    <p:cNvPr id="11" name="Полилиния 10"/>
                    <p:cNvSpPr/>
                    <p:nvPr/>
                  </p:nvSpPr>
                  <p:spPr>
                    <a:xfrm rot="5400000">
                      <a:off x="7715259" y="244466"/>
                      <a:ext cx="138109" cy="198438"/>
                    </a:xfrm>
                    <a:custGeom>
                      <a:avLst/>
                      <a:gdLst>
                        <a:gd name="f0" fmla="val 0"/>
                        <a:gd name="f1" fmla="val 865"/>
                        <a:gd name="f2" fmla="val 2071"/>
                        <a:gd name="f3" fmla="val 785"/>
                        <a:gd name="f4" fmla="val 530"/>
                        <a:gd name="f5" fmla="val 783"/>
                        <a:gd name="f6" fmla="val 491"/>
                        <a:gd name="f7" fmla="val 784"/>
                        <a:gd name="f8" fmla="val 404"/>
                        <a:gd name="f9" fmla="val 797"/>
                        <a:gd name="f10" fmla="val 350"/>
                        <a:gd name="f11" fmla="val 810"/>
                        <a:gd name="f12" fmla="val 296"/>
                        <a:gd name="f13" fmla="val 861"/>
                        <a:gd name="f14" fmla="val 228"/>
                        <a:gd name="f15" fmla="val 863"/>
                        <a:gd name="f16" fmla="val 206"/>
                        <a:gd name="f17" fmla="val 184"/>
                        <a:gd name="f18" fmla="val 828"/>
                        <a:gd name="f19" fmla="val 216"/>
                        <a:gd name="f20" fmla="val 809"/>
                        <a:gd name="f21" fmla="val 218"/>
                        <a:gd name="f22" fmla="val 790"/>
                        <a:gd name="f23" fmla="val 220"/>
                        <a:gd name="f24" fmla="val 770"/>
                        <a:gd name="f25" fmla="val 235"/>
                        <a:gd name="f26" fmla="val 749"/>
                        <a:gd name="f27" fmla="val 728"/>
                        <a:gd name="f28" fmla="val 201"/>
                        <a:gd name="f29" fmla="val 706"/>
                        <a:gd name="f30" fmla="val 147"/>
                        <a:gd name="f31" fmla="val 683"/>
                        <a:gd name="f32" fmla="val 116"/>
                        <a:gd name="f33" fmla="val 660"/>
                        <a:gd name="f34" fmla="val 85"/>
                        <a:gd name="f35" fmla="val 640"/>
                        <a:gd name="f36" fmla="val 51"/>
                        <a:gd name="f37" fmla="val 611"/>
                        <a:gd name="f38" fmla="val 32"/>
                        <a:gd name="f39" fmla="val 582"/>
                        <a:gd name="f40" fmla="val 13"/>
                        <a:gd name="f41" fmla="val 543"/>
                        <a:gd name="f42" fmla="val 4"/>
                        <a:gd name="f43" fmla="val 509"/>
                        <a:gd name="f44" fmla="val 2"/>
                        <a:gd name="f45" fmla="val 475"/>
                        <a:gd name="f46" fmla="val 445"/>
                        <a:gd name="f47" fmla="val 8"/>
                        <a:gd name="f48" fmla="val 407"/>
                        <a:gd name="f49" fmla="val 20"/>
                        <a:gd name="f50" fmla="val 369"/>
                        <a:gd name="f51" fmla="val 320"/>
                        <a:gd name="f52" fmla="val 43"/>
                        <a:gd name="f53" fmla="val 281"/>
                        <a:gd name="f54" fmla="val 74"/>
                        <a:gd name="f55" fmla="val 242"/>
                        <a:gd name="f56" fmla="val 105"/>
                        <a:gd name="f57" fmla="val 200"/>
                        <a:gd name="f58" fmla="val 151"/>
                        <a:gd name="f59" fmla="val 173"/>
                        <a:gd name="f60" fmla="val 146"/>
                        <a:gd name="f61" fmla="val 261"/>
                        <a:gd name="f62" fmla="val 126"/>
                        <a:gd name="f63" fmla="val 340"/>
                        <a:gd name="f64" fmla="val 119"/>
                        <a:gd name="f65" fmla="val 112"/>
                        <a:gd name="f66" fmla="val 468"/>
                        <a:gd name="f67" fmla="val 122"/>
                        <a:gd name="f68" fmla="val 527"/>
                        <a:gd name="f69" fmla="val 131"/>
                        <a:gd name="f70" fmla="val 590"/>
                        <a:gd name="f71" fmla="val 140"/>
                        <a:gd name="f72" fmla="val 653"/>
                        <a:gd name="f73" fmla="val 162"/>
                        <a:gd name="f74" fmla="val 733"/>
                        <a:gd name="f75" fmla="val 782"/>
                        <a:gd name="f76" fmla="val 831"/>
                        <a:gd name="f77" fmla="val 198"/>
                        <a:gd name="f78" fmla="val 850"/>
                        <a:gd name="f79" fmla="val 197"/>
                        <a:gd name="f80" fmla="val 884"/>
                        <a:gd name="f81" fmla="val 196"/>
                        <a:gd name="f82" fmla="val 918"/>
                        <a:gd name="f83" fmla="val 189"/>
                        <a:gd name="f84" fmla="val 946"/>
                        <a:gd name="f85" fmla="val 167"/>
                        <a:gd name="f86" fmla="val 986"/>
                        <a:gd name="f87" fmla="val 145"/>
                        <a:gd name="f88" fmla="val 1026"/>
                        <a:gd name="f89" fmla="val 90"/>
                        <a:gd name="f90" fmla="val 1072"/>
                        <a:gd name="f91" fmla="val 65"/>
                        <a:gd name="f92" fmla="val 1124"/>
                        <a:gd name="f93" fmla="val 40"/>
                        <a:gd name="f94" fmla="val 1176"/>
                        <a:gd name="f95" fmla="val 27"/>
                        <a:gd name="f96" fmla="val 1227"/>
                        <a:gd name="f97" fmla="val 17"/>
                        <a:gd name="f98" fmla="val 1298"/>
                        <a:gd name="f99" fmla="val 7"/>
                        <a:gd name="f100" fmla="val 1369"/>
                        <a:gd name="f101" fmla="val 1475"/>
                        <a:gd name="f102" fmla="val 5"/>
                        <a:gd name="f103" fmla="val 1550"/>
                        <a:gd name="f104" fmla="val 10"/>
                        <a:gd name="f105" fmla="val 1625"/>
                        <a:gd name="f106" fmla="val 26"/>
                        <a:gd name="f107" fmla="val 1690"/>
                        <a:gd name="f108" fmla="val 47"/>
                        <a:gd name="f109" fmla="val 1748"/>
                        <a:gd name="f110" fmla="val 68"/>
                        <a:gd name="f111" fmla="val 1806"/>
                        <a:gd name="f112" fmla="val 89"/>
                        <a:gd name="f113" fmla="val 1858"/>
                        <a:gd name="f114" fmla="val 1898"/>
                        <a:gd name="f115" fmla="val 1938"/>
                        <a:gd name="f116" fmla="val 250"/>
                        <a:gd name="f117" fmla="val 1974"/>
                        <a:gd name="f118" fmla="val 299"/>
                        <a:gd name="f119" fmla="val 1988"/>
                        <a:gd name="f120" fmla="val 348"/>
                        <a:gd name="f121" fmla="val 2002"/>
                        <a:gd name="f122" fmla="val 397"/>
                        <a:gd name="f123" fmla="val 1981"/>
                        <a:gd name="f124" fmla="val 425"/>
                        <a:gd name="f125" fmla="val 1982"/>
                        <a:gd name="f126" fmla="val 453"/>
                        <a:gd name="f127" fmla="val 1983"/>
                        <a:gd name="f128" fmla="val 455"/>
                        <a:gd name="f129" fmla="val 1980"/>
                        <a:gd name="f130" fmla="val 467"/>
                        <a:gd name="f131" fmla="val 1994"/>
                        <a:gd name="f132" fmla="val 479"/>
                        <a:gd name="f133" fmla="val 2008"/>
                        <a:gd name="f134" fmla="val 492"/>
                        <a:gd name="f135" fmla="val 497"/>
                        <a:gd name="f136" fmla="val 2066"/>
                        <a:gd name="f137" fmla="val 502"/>
                        <a:gd name="f138" fmla="val 2061"/>
                        <a:gd name="f139" fmla="val 487"/>
                        <a:gd name="f140" fmla="val 2012"/>
                        <a:gd name="f141" fmla="val 1964"/>
                        <a:gd name="f142" fmla="val 507"/>
                        <a:gd name="f143" fmla="val 1916"/>
                        <a:gd name="f144" fmla="val 537"/>
                        <a:gd name="f145" fmla="val 1829"/>
                        <a:gd name="f146" fmla="val 557"/>
                        <a:gd name="f147" fmla="val 1778"/>
                        <a:gd name="f148" fmla="val 577"/>
                        <a:gd name="f149" fmla="val 1727"/>
                        <a:gd name="f150" fmla="val 613"/>
                        <a:gd name="f151" fmla="val 1671"/>
                        <a:gd name="f152" fmla="val 617"/>
                        <a:gd name="f153" fmla="val 1658"/>
                        <a:gd name="f154" fmla="val 621"/>
                        <a:gd name="f155" fmla="val 1645"/>
                        <a:gd name="f156" fmla="val 598"/>
                        <a:gd name="f157" fmla="val 1673"/>
                        <a:gd name="f158" fmla="val 581"/>
                        <a:gd name="f159" fmla="val 1700"/>
                        <a:gd name="f160" fmla="val 564"/>
                        <a:gd name="f161" fmla="val 544"/>
                        <a:gd name="f162" fmla="val 1786"/>
                        <a:gd name="f163" fmla="val 515"/>
                        <a:gd name="f164" fmla="val 1820"/>
                        <a:gd name="f165" fmla="val 486"/>
                        <a:gd name="f166" fmla="val 1854"/>
                        <a:gd name="f167" fmla="val 448"/>
                        <a:gd name="f168" fmla="val 1891"/>
                        <a:gd name="f169" fmla="val 1904"/>
                        <a:gd name="f170" fmla="val 366"/>
                        <a:gd name="f171" fmla="val 1917"/>
                        <a:gd name="f172" fmla="val 307"/>
                        <a:gd name="f173" fmla="val 1913"/>
                        <a:gd name="f174" fmla="val 269"/>
                        <a:gd name="f175" fmla="val 231"/>
                        <a:gd name="f176" fmla="val 1883"/>
                        <a:gd name="f177" fmla="val 205"/>
                        <a:gd name="f178" fmla="val 1857"/>
                        <a:gd name="f179" fmla="val 179"/>
                        <a:gd name="f180" fmla="val 1814"/>
                        <a:gd name="f181" fmla="val 153"/>
                        <a:gd name="f182" fmla="val 1771"/>
                        <a:gd name="f183" fmla="val 125"/>
                        <a:gd name="f184" fmla="val 1710"/>
                        <a:gd name="f185" fmla="val 113"/>
                        <a:gd name="f186" fmla="val 1640"/>
                        <a:gd name="f187" fmla="val 101"/>
                        <a:gd name="f188" fmla="val 1570"/>
                        <a:gd name="f189" fmla="val 103"/>
                        <a:gd name="f190" fmla="val 1469"/>
                        <a:gd name="f191" fmla="val 107"/>
                        <a:gd name="f192" fmla="val 1394"/>
                        <a:gd name="f193" fmla="val 111"/>
                        <a:gd name="f194" fmla="val 1319"/>
                        <a:gd name="f195" fmla="val 121"/>
                        <a:gd name="f196" fmla="val 1244"/>
                        <a:gd name="f197" fmla="val 137"/>
                        <a:gd name="f198" fmla="val 1190"/>
                        <a:gd name="f199" fmla="val 1136"/>
                        <a:gd name="f200" fmla="val 172"/>
                        <a:gd name="f201" fmla="val 1098"/>
                        <a:gd name="f202" fmla="val 203"/>
                        <a:gd name="f203" fmla="val 1070"/>
                        <a:gd name="f204" fmla="val 234"/>
                        <a:gd name="f205" fmla="val 1042"/>
                        <a:gd name="f206" fmla="val 272"/>
                        <a:gd name="f207" fmla="val 1021"/>
                        <a:gd name="f208" fmla="val 323"/>
                        <a:gd name="f209" fmla="val 1022"/>
                        <a:gd name="f210" fmla="val 374"/>
                        <a:gd name="f211" fmla="val 1023"/>
                        <a:gd name="f212" fmla="val 461"/>
                        <a:gd name="f213" fmla="val 1059"/>
                        <a:gd name="f214" fmla="val 1076"/>
                        <a:gd name="f215" fmla="val 1093"/>
                        <a:gd name="f216" fmla="val 585"/>
                        <a:gd name="f217" fmla="val 1120"/>
                        <a:gd name="f218" fmla="val 637"/>
                        <a:gd name="f219" fmla="val 1128"/>
                        <a:gd name="f220" fmla="val 657"/>
                        <a:gd name="f221" fmla="val 1113"/>
                        <a:gd name="f222" fmla="val 665"/>
                        <a:gd name="f223" fmla="val 1100"/>
                        <a:gd name="f224" fmla="val 673"/>
                        <a:gd name="f225" fmla="val 1087"/>
                        <a:gd name="f226" fmla="val 668"/>
                        <a:gd name="f227" fmla="val 1062"/>
                        <a:gd name="f228" fmla="val 659"/>
                        <a:gd name="f229" fmla="val 1046"/>
                        <a:gd name="f230" fmla="val 650"/>
                        <a:gd name="f231" fmla="val 1030"/>
                        <a:gd name="f232" fmla="val 638"/>
                        <a:gd name="f233" fmla="val 1015"/>
                        <a:gd name="f234" fmla="val 1004"/>
                        <a:gd name="f235" fmla="val 584"/>
                        <a:gd name="f236" fmla="val 993"/>
                        <a:gd name="f237" fmla="val 545"/>
                        <a:gd name="f238" fmla="val 998"/>
                        <a:gd name="f239" fmla="val 980"/>
                        <a:gd name="f240" fmla="val 449"/>
                        <a:gd name="f241" fmla="val 962"/>
                        <a:gd name="f242" fmla="val 367"/>
                        <a:gd name="f243" fmla="val 896"/>
                        <a:gd name="f244" fmla="val 279"/>
                        <a:gd name="f245" fmla="val 846"/>
                        <a:gd name="f246" fmla="val 252"/>
                        <a:gd name="f247" fmla="val 760"/>
                        <a:gd name="f248" fmla="val 233"/>
                        <a:gd name="f249" fmla="val 680"/>
                        <a:gd name="f250" fmla="val 214"/>
                        <a:gd name="f251" fmla="val 600"/>
                        <a:gd name="f252" fmla="val 195"/>
                        <a:gd name="f253" fmla="val 501"/>
                        <a:gd name="f254" fmla="val 209"/>
                        <a:gd name="f255" fmla="val 416"/>
                        <a:gd name="f256" fmla="val 223"/>
                        <a:gd name="f257" fmla="val 331"/>
                        <a:gd name="f258" fmla="val 271"/>
                        <a:gd name="f259" fmla="val 221"/>
                        <a:gd name="f260" fmla="val 317"/>
                        <a:gd name="f261" fmla="val 170"/>
                        <a:gd name="f262" fmla="val 363"/>
                        <a:gd name="f263" fmla="val 435"/>
                        <a:gd name="f264" fmla="val 485"/>
                        <a:gd name="f265" fmla="val 110"/>
                        <a:gd name="f266" fmla="val 535"/>
                        <a:gd name="f267" fmla="val 109"/>
                        <a:gd name="f268" fmla="val 580"/>
                        <a:gd name="f269" fmla="val 134"/>
                        <a:gd name="f270" fmla="val 164"/>
                        <a:gd name="f271" fmla="val 654"/>
                        <a:gd name="f272" fmla="val 194"/>
                        <a:gd name="f273" fmla="val 687"/>
                        <a:gd name="f274" fmla="val 246"/>
                        <a:gd name="f275" fmla="val 707"/>
                        <a:gd name="f276" fmla="val 290"/>
                        <a:gd name="f277" fmla="val 727"/>
                        <a:gd name="f278" fmla="val 334"/>
                        <a:gd name="f279" fmla="val 726"/>
                        <a:gd name="f280" fmla="val 376"/>
                        <a:gd name="f281" fmla="val 737"/>
                        <a:gd name="f282" fmla="val 428"/>
                        <a:gd name="f283" fmla="val 748"/>
                        <a:gd name="f284" fmla="val 480"/>
                        <a:gd name="f285" fmla="val 761"/>
                        <a:gd name="f286" fmla="val 576"/>
                        <a:gd name="f287" fmla="val 773"/>
                        <a:gd name="f288" fmla="val 602"/>
                        <a:gd name="f289" fmla="val 628"/>
                        <a:gd name="f290" fmla="val 807"/>
                        <a:gd name="f291" fmla="val 597"/>
                        <a:gd name="f292" fmla="val 811"/>
                        <a:gd name="f293" fmla="val 571"/>
                        <a:gd name="f294" fmla="val 787"/>
                        <a:gd name="f295" fmla="val 569"/>
                      </a:gdLst>
                      <a:ahLst/>
                      <a:cxnLst>
                        <a:cxn ang="3cd4">
                          <a:pos x="hc" y="t"/>
                        </a:cxn>
                        <a:cxn ang="0">
                          <a:pos x="r" y="vc"/>
                        </a:cxn>
                        <a:cxn ang="cd4">
                          <a:pos x="hc" y="b"/>
                        </a:cxn>
                        <a:cxn ang="cd2">
                          <a:pos x="l" y="vc"/>
                        </a:cxn>
                      </a:cxnLst>
                      <a:rect l="l" t="t" r="r" b="b"/>
                      <a:pathLst>
                        <a:path w="865" h="2071">
                          <a:moveTo>
                            <a:pt x="f3" y="f4"/>
                          </a:moveTo>
                          <a:cubicBezTo>
                            <a:pt x="f5" y="f6"/>
                            <a:pt x="f7" y="f8"/>
                            <a:pt x="f9" y="f10"/>
                          </a:cubicBezTo>
                          <a:cubicBezTo>
                            <a:pt x="f11" y="f12"/>
                            <a:pt x="f13" y="f14"/>
                            <a:pt x="f15" y="f16"/>
                          </a:cubicBezTo>
                          <a:cubicBezTo>
                            <a:pt x="f1" y="f17"/>
                            <a:pt x="f18" y="f19"/>
                            <a:pt x="f20" y="f21"/>
                          </a:cubicBezTo>
                          <a:cubicBezTo>
                            <a:pt x="f22" y="f23"/>
                            <a:pt x="f24" y="f25"/>
                            <a:pt x="f26" y="f21"/>
                          </a:cubicBezTo>
                          <a:cubicBezTo>
                            <a:pt x="f27" y="f28"/>
                            <a:pt x="f29" y="f30"/>
                            <a:pt x="f31" y="f32"/>
                          </a:cubicBezTo>
                          <a:cubicBezTo>
                            <a:pt x="f33" y="f34"/>
                            <a:pt x="f35" y="f36"/>
                            <a:pt x="f37" y="f38"/>
                          </a:cubicBezTo>
                          <a:cubicBezTo>
                            <a:pt x="f39" y="f40"/>
                            <a:pt x="f41" y="f42"/>
                            <a:pt x="f43" y="f44"/>
                          </a:cubicBezTo>
                          <a:cubicBezTo>
                            <a:pt x="f45" y="f0"/>
                            <a:pt x="f46" y="f47"/>
                            <a:pt x="f48" y="f49"/>
                          </a:cubicBezTo>
                          <a:cubicBezTo>
                            <a:pt x="f50" y="f38"/>
                            <a:pt x="f51" y="f52"/>
                            <a:pt x="f53" y="f54"/>
                          </a:cubicBezTo>
                          <a:cubicBezTo>
                            <a:pt x="f55" y="f56"/>
                            <a:pt x="f57" y="f58"/>
                            <a:pt x="f59" y="f16"/>
                          </a:cubicBezTo>
                          <a:cubicBezTo>
                            <a:pt x="f60" y="f61"/>
                            <a:pt x="f62" y="f63"/>
                            <a:pt x="f64" y="f8"/>
                          </a:cubicBezTo>
                          <a:cubicBezTo>
                            <a:pt x="f65" y="f66"/>
                            <a:pt x="f67" y="f68"/>
                            <a:pt x="f69" y="f70"/>
                          </a:cubicBezTo>
                          <a:cubicBezTo>
                            <a:pt x="f71" y="f72"/>
                            <a:pt x="f73" y="f74"/>
                            <a:pt x="f59" y="f75"/>
                          </a:cubicBezTo>
                          <a:cubicBezTo>
                            <a:pt x="f17" y="f76"/>
                            <a:pt x="f77" y="f78"/>
                            <a:pt x="f79" y="f80"/>
                          </a:cubicBezTo>
                          <a:cubicBezTo>
                            <a:pt x="f81" y="f82"/>
                            <a:pt x="f83" y="f84"/>
                            <a:pt x="f85" y="f86"/>
                          </a:cubicBezTo>
                          <a:cubicBezTo>
                            <a:pt x="f87" y="f88"/>
                            <a:pt x="f89" y="f90"/>
                            <a:pt x="f91" y="f92"/>
                          </a:cubicBezTo>
                          <a:cubicBezTo>
                            <a:pt x="f93" y="f94"/>
                            <a:pt x="f95" y="f96"/>
                            <a:pt x="f97" y="f98"/>
                          </a:cubicBezTo>
                          <a:cubicBezTo>
                            <a:pt x="f99" y="f100"/>
                            <a:pt x="f0" y="f101"/>
                            <a:pt x="f102" y="f103"/>
                          </a:cubicBezTo>
                          <a:cubicBezTo>
                            <a:pt x="f104" y="f105"/>
                            <a:pt x="f106" y="f107"/>
                            <a:pt x="f108" y="f109"/>
                          </a:cubicBezTo>
                          <a:cubicBezTo>
                            <a:pt x="f110" y="f111"/>
                            <a:pt x="f112" y="f113"/>
                            <a:pt x="f69" y="f114"/>
                          </a:cubicBezTo>
                          <a:cubicBezTo>
                            <a:pt x="f59" y="f115"/>
                            <a:pt x="f116" y="f117"/>
                            <a:pt x="f118" y="f119"/>
                          </a:cubicBezTo>
                          <a:cubicBezTo>
                            <a:pt x="f120" y="f121"/>
                            <a:pt x="f122" y="f123"/>
                            <a:pt x="f124" y="f125"/>
                          </a:cubicBezTo>
                          <a:cubicBezTo>
                            <a:pt x="f126" y="f127"/>
                            <a:pt x="f128" y="f129"/>
                            <a:pt x="f130" y="f131"/>
                          </a:cubicBezTo>
                          <a:cubicBezTo>
                            <a:pt x="f132" y="f133"/>
                            <a:pt x="f134" y="f2"/>
                            <a:pt x="f135" y="f136"/>
                          </a:cubicBezTo>
                          <a:cubicBezTo>
                            <a:pt x="f137" y="f138"/>
                            <a:pt x="f139" y="f140"/>
                            <a:pt x="f135" y="f141"/>
                          </a:cubicBezTo>
                          <a:cubicBezTo>
                            <a:pt x="f142" y="f143"/>
                            <a:pt x="f144" y="f145"/>
                            <a:pt x="f146" y="f147"/>
                          </a:cubicBezTo>
                          <a:cubicBezTo>
                            <a:pt x="f148" y="f149"/>
                            <a:pt x="f150" y="f151"/>
                            <a:pt x="f152" y="f153"/>
                          </a:cubicBezTo>
                          <a:cubicBezTo>
                            <a:pt x="f154" y="f155"/>
                            <a:pt x="f156" y="f157"/>
                            <a:pt x="f158" y="f159"/>
                          </a:cubicBezTo>
                          <a:cubicBezTo>
                            <a:pt x="f160" y="f149"/>
                            <a:pt x="f161" y="f162"/>
                            <a:pt x="f163" y="f164"/>
                          </a:cubicBezTo>
                          <a:cubicBezTo>
                            <a:pt x="f165" y="f166"/>
                            <a:pt x="f167" y="f168"/>
                            <a:pt x="f48" y="f169"/>
                          </a:cubicBezTo>
                          <a:cubicBezTo>
                            <a:pt x="f170" y="f171"/>
                            <a:pt x="f172" y="f173"/>
                            <a:pt x="f174" y="f114"/>
                          </a:cubicBezTo>
                          <a:cubicBezTo>
                            <a:pt x="f175" y="f176"/>
                            <a:pt x="f177" y="f178"/>
                            <a:pt x="f179" y="f180"/>
                          </a:cubicBezTo>
                          <a:cubicBezTo>
                            <a:pt x="f181" y="f182"/>
                            <a:pt x="f183" y="f184"/>
                            <a:pt x="f185" y="f186"/>
                          </a:cubicBezTo>
                          <a:cubicBezTo>
                            <a:pt x="f187" y="f188"/>
                            <a:pt x="f189" y="f190"/>
                            <a:pt x="f191" y="f192"/>
                          </a:cubicBezTo>
                          <a:cubicBezTo>
                            <a:pt x="f193" y="f194"/>
                            <a:pt x="f195" y="f196"/>
                            <a:pt x="f197" y="f198"/>
                          </a:cubicBezTo>
                          <a:cubicBezTo>
                            <a:pt x="f181" y="f199"/>
                            <a:pt x="f200" y="f201"/>
                            <a:pt x="f202" y="f203"/>
                          </a:cubicBezTo>
                          <a:cubicBezTo>
                            <a:pt x="f204" y="f205"/>
                            <a:pt x="f206" y="f207"/>
                            <a:pt x="f208" y="f209"/>
                          </a:cubicBezTo>
                          <a:cubicBezTo>
                            <a:pt x="f210" y="f211"/>
                            <a:pt x="f212" y="f213"/>
                            <a:pt x="f43" y="f214"/>
                          </a:cubicBezTo>
                          <a:cubicBezTo>
                            <a:pt x="f146" y="f215"/>
                            <a:pt x="f216" y="f217"/>
                            <a:pt x="f37" y="f92"/>
                          </a:cubicBezTo>
                          <a:cubicBezTo>
                            <a:pt x="f218" y="f219"/>
                            <a:pt x="f220" y="f221"/>
                            <a:pt x="f222" y="f223"/>
                          </a:cubicBezTo>
                          <a:cubicBezTo>
                            <a:pt x="f224" y="f225"/>
                            <a:pt x="f226" y="f227"/>
                            <a:pt x="f228" y="f229"/>
                          </a:cubicBezTo>
                          <a:cubicBezTo>
                            <a:pt x="f230" y="f231"/>
                            <a:pt x="f232" y="f233"/>
                            <a:pt x="f37" y="f234"/>
                          </a:cubicBezTo>
                          <a:cubicBezTo>
                            <a:pt x="f235" y="f236"/>
                            <a:pt x="f237" y="f238"/>
                            <a:pt x="f135" y="f239"/>
                          </a:cubicBezTo>
                          <a:cubicBezTo>
                            <a:pt x="f240" y="f241"/>
                            <a:pt x="f242" y="f84"/>
                            <a:pt x="f208" y="f243"/>
                          </a:cubicBezTo>
                          <a:cubicBezTo>
                            <a:pt x="f244" y="f245"/>
                            <a:pt x="f246" y="f247"/>
                            <a:pt x="f248" y="f249"/>
                          </a:cubicBezTo>
                          <a:cubicBezTo>
                            <a:pt x="f250" y="f251"/>
                            <a:pt x="f252" y="f253"/>
                            <a:pt x="f254" y="f255"/>
                          </a:cubicBezTo>
                          <a:cubicBezTo>
                            <a:pt x="f256" y="f257"/>
                            <a:pt x="f258" y="f259"/>
                            <a:pt x="f260" y="f261"/>
                          </a:cubicBezTo>
                          <a:cubicBezTo>
                            <a:pt x="f262" y="f64"/>
                            <a:pt x="f263" y="f193"/>
                            <a:pt x="f264" y="f265"/>
                          </a:cubicBezTo>
                          <a:cubicBezTo>
                            <a:pt x="f266" y="f267"/>
                            <a:pt x="f268" y="f269"/>
                            <a:pt x="f152" y="f270"/>
                          </a:cubicBezTo>
                          <a:cubicBezTo>
                            <a:pt x="f271" y="f272"/>
                            <a:pt x="f273" y="f274"/>
                            <a:pt x="f275" y="f276"/>
                          </a:cubicBezTo>
                          <a:cubicBezTo>
                            <a:pt x="f277" y="f278"/>
                            <a:pt x="f279" y="f280"/>
                            <a:pt x="f281" y="f282"/>
                          </a:cubicBezTo>
                          <a:cubicBezTo>
                            <a:pt x="f283" y="f284"/>
                            <a:pt x="f285" y="f286"/>
                            <a:pt x="f287" y="f288"/>
                          </a:cubicBezTo>
                          <a:cubicBezTo>
                            <a:pt x="f3" y="f289"/>
                            <a:pt x="f290" y="f291"/>
                            <a:pt x="f20" y="f235"/>
                          </a:cubicBezTo>
                          <a:cubicBezTo>
                            <a:pt x="f292" y="f293"/>
                            <a:pt x="f294" y="f295"/>
                            <a:pt x="f3" y="f4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  <a:prstDash val="solid"/>
                    </a:ln>
                  </p:spPr>
                  <p:txBody>
                    <a:bodyPr wrap="none" lIns="90000" tIns="46800" rIns="90000" bIns="46800" anchor="ctr"/>
                    <a:lstStyle>
                      <a:defPPr lvl="0">
                        <a:buNone/>
                      </a:defPPr>
                      <a:lvl1pPr lvl="0">
                        <a:buNone/>
                      </a:lvl1pPr>
                      <a:lvl2pPr lvl="1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–"/>
                      </a:lvl2pPr>
                      <a:lvl3pPr lvl="2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•"/>
                      </a:lvl3pPr>
                      <a:lvl4pPr lvl="3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–"/>
                      </a:lvl4pPr>
                      <a:lvl5pPr lvl="4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5pPr>
                      <a:lvl6pPr lvl="5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6pPr>
                      <a:lvl7pPr lvl="6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7pPr>
                      <a:lvl8pPr lvl="7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8pPr>
                      <a:lvl9pPr lvl="8">
                        <a:buClr>
                          <a:srgbClr val="000000"/>
                        </a:buClr>
                        <a:buSzPct val="100000"/>
                        <a:buFont typeface="Times New Roman" pitchFamily="18"/>
                        <a:buChar char="»"/>
                      </a:lvl9pPr>
                    </a:lstStyle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  <a:defRPr/>
                      </a:pPr>
                      <a:endParaRPr lang="ru-RU">
                        <a:solidFill>
                          <a:srgbClr val="2F1311"/>
                        </a:solidFill>
                        <a:latin typeface="Arial" pitchFamily="18"/>
                        <a:ea typeface="Arial Unicode MS" pitchFamily="2"/>
                        <a:cs typeface="Arial Unicode MS" pitchFamily="2"/>
                      </a:endParaRPr>
                    </a:p>
                  </p:txBody>
                </p:sp>
              </p:grpSp>
              <p:sp>
                <p:nvSpPr>
                  <p:cNvPr id="12" name="Полилиния 11"/>
                  <p:cNvSpPr/>
                  <p:nvPr/>
                </p:nvSpPr>
                <p:spPr>
                  <a:xfrm rot="5400000">
                    <a:off x="7968463" y="157953"/>
                    <a:ext cx="23812" cy="19050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*/ 5419351 1 1725033"/>
                      <a:gd name="f6" fmla="*/ 10800 10800 1"/>
                      <a:gd name="f7" fmla="+- 0 0 0"/>
                      <a:gd name="f8" fmla="+- 0 0 360"/>
                      <a:gd name="f9" fmla="val 10800"/>
                      <a:gd name="f10" fmla="*/ f3 1 21600"/>
                      <a:gd name="f11" fmla="*/ f4 1 21600"/>
                      <a:gd name="f12" fmla="*/ 0 f5 1"/>
                      <a:gd name="f13" fmla="*/ f7 f0 1"/>
                      <a:gd name="f14" fmla="*/ f8 f0 1"/>
                      <a:gd name="f15" fmla="*/ 3163 f10 1"/>
                      <a:gd name="f16" fmla="*/ 18437 f10 1"/>
                      <a:gd name="f17" fmla="*/ 18437 f11 1"/>
                      <a:gd name="f18" fmla="*/ 3163 f11 1"/>
                      <a:gd name="f19" fmla="*/ f12 1 f2"/>
                      <a:gd name="f20" fmla="*/ f13 1 f2"/>
                      <a:gd name="f21" fmla="*/ f14 1 f2"/>
                      <a:gd name="f22" fmla="*/ 10800 f10 1"/>
                      <a:gd name="f23" fmla="*/ 0 f11 1"/>
                      <a:gd name="f24" fmla="*/ 0 f10 1"/>
                      <a:gd name="f25" fmla="*/ 10800 f11 1"/>
                      <a:gd name="f26" fmla="*/ 21600 f11 1"/>
                      <a:gd name="f27" fmla="*/ 21600 f10 1"/>
                      <a:gd name="f28" fmla="+- 0 0 f19"/>
                      <a:gd name="f29" fmla="+- f20 0 f1"/>
                      <a:gd name="f30" fmla="+- f21 0 f1"/>
                      <a:gd name="f31" fmla="*/ f28 f0 1"/>
                      <a:gd name="f32" fmla="+- f30 0 f29"/>
                      <a:gd name="f33" fmla="*/ f31 1 f5"/>
                      <a:gd name="f34" fmla="+- f33 0 f1"/>
                      <a:gd name="f35" fmla="cos 1 f34"/>
                      <a:gd name="f36" fmla="sin 1 f34"/>
                      <a:gd name="f37" fmla="+- 0 0 f35"/>
                      <a:gd name="f38" fmla="+- 0 0 f36"/>
                      <a:gd name="f39" fmla="*/ 10800 f37 1"/>
                      <a:gd name="f40" fmla="*/ 10800 f38 1"/>
                      <a:gd name="f41" fmla="*/ f39 f39 1"/>
                      <a:gd name="f42" fmla="*/ f40 f40 1"/>
                      <a:gd name="f43" fmla="+- f41 f42 0"/>
                      <a:gd name="f44" fmla="sqrt f43"/>
                      <a:gd name="f45" fmla="*/ f6 1 f44"/>
                      <a:gd name="f46" fmla="*/ f37 f45 1"/>
                      <a:gd name="f47" fmla="*/ f38 f45 1"/>
                      <a:gd name="f48" fmla="+- 10800 0 f46"/>
                      <a:gd name="f49" fmla="+- 10800 0 f47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9">
                        <a:pos x="f22" y="f23"/>
                      </a:cxn>
                      <a:cxn ang="f29">
                        <a:pos x="f15" y="f18"/>
                      </a:cxn>
                      <a:cxn ang="f29">
                        <a:pos x="f24" y="f25"/>
                      </a:cxn>
                      <a:cxn ang="f29">
                        <a:pos x="f15" y="f17"/>
                      </a:cxn>
                      <a:cxn ang="f29">
                        <a:pos x="f22" y="f26"/>
                      </a:cxn>
                      <a:cxn ang="f29">
                        <a:pos x="f16" y="f17"/>
                      </a:cxn>
                      <a:cxn ang="f29">
                        <a:pos x="f27" y="f25"/>
                      </a:cxn>
                      <a:cxn ang="f29">
                        <a:pos x="f16" y="f18"/>
                      </a:cxn>
                    </a:cxnLst>
                    <a:rect l="f15" t="f18" r="f16" b="f17"/>
                    <a:pathLst>
                      <a:path w="21600" h="21600">
                        <a:moveTo>
                          <a:pt x="f48" y="f49"/>
                        </a:moveTo>
                        <a:arcTo wR="f9" hR="f9" stAng="f29" swAng="f32"/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  <a:prstDash val="solid"/>
                  </a:ln>
                </p:spPr>
                <p:txBody>
                  <a:bodyPr wrap="none" lIns="90000" tIns="46800" rIns="90000" bIns="46800" anchor="ctr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0" algn="l"/>
                        <a:tab pos="448919" algn="l"/>
                        <a:tab pos="898199" algn="l"/>
                        <a:tab pos="1347480" algn="l"/>
                        <a:tab pos="1796760" algn="l"/>
                        <a:tab pos="2246040" algn="l"/>
                        <a:tab pos="2695320" algn="l"/>
                        <a:tab pos="3144600" algn="l"/>
                        <a:tab pos="3593880" algn="l"/>
                        <a:tab pos="4043159" algn="l"/>
                        <a:tab pos="4492440" algn="l"/>
                        <a:tab pos="4941719" algn="l"/>
                        <a:tab pos="5391000" algn="l"/>
                        <a:tab pos="5840280" algn="l"/>
                        <a:tab pos="6289560" algn="l"/>
                        <a:tab pos="6738840" algn="l"/>
                        <a:tab pos="7188120" algn="l"/>
                        <a:tab pos="7637400" algn="l"/>
                        <a:tab pos="8086679" algn="l"/>
                        <a:tab pos="8535960" algn="l"/>
                        <a:tab pos="8985240" algn="l"/>
                      </a:tabLst>
                      <a:defRPr/>
                    </a:pPr>
                    <a:endParaRPr lang="ru-RU">
                      <a:solidFill>
                        <a:srgbClr val="2F1311"/>
                      </a:solidFill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3" name="Полилиния 12"/>
                  <p:cNvSpPr/>
                  <p:nvPr/>
                </p:nvSpPr>
                <p:spPr>
                  <a:xfrm rot="5400000">
                    <a:off x="7877182" y="119059"/>
                    <a:ext cx="39686" cy="46038"/>
                  </a:xfrm>
                  <a:custGeom>
                    <a:avLst/>
                    <a:gdLst>
                      <a:gd name="f0" fmla="val 0"/>
                      <a:gd name="f1" fmla="val 266"/>
                      <a:gd name="f2" fmla="val 521"/>
                      <a:gd name="f3" fmla="val 3"/>
                      <a:gd name="f4" fmla="val 483"/>
                      <a:gd name="f5" fmla="val 445"/>
                      <a:gd name="f6" fmla="val 9"/>
                      <a:gd name="f7" fmla="val 346"/>
                      <a:gd name="f8" fmla="val 27"/>
                      <a:gd name="f9" fmla="val 273"/>
                      <a:gd name="f10" fmla="val 45"/>
                      <a:gd name="f11" fmla="val 200"/>
                      <a:gd name="f12" fmla="val 85"/>
                      <a:gd name="f13" fmla="val 90"/>
                      <a:gd name="f14" fmla="val 111"/>
                      <a:gd name="f15" fmla="val 137"/>
                      <a:gd name="f16" fmla="val 162"/>
                      <a:gd name="f17" fmla="val 4"/>
                      <a:gd name="f18" fmla="val 183"/>
                      <a:gd name="f19" fmla="val 204"/>
                      <a:gd name="f20" fmla="val 2"/>
                      <a:gd name="f21" fmla="val 224"/>
                      <a:gd name="f22" fmla="val 18"/>
                      <a:gd name="f23" fmla="val 237"/>
                      <a:gd name="f24" fmla="val 39"/>
                      <a:gd name="f25" fmla="val 250"/>
                      <a:gd name="f26" fmla="val 60"/>
                      <a:gd name="f27" fmla="val 261"/>
                      <a:gd name="f28" fmla="val 129"/>
                      <a:gd name="f29" fmla="val 256"/>
                      <a:gd name="f30" fmla="val 168"/>
                      <a:gd name="f31" fmla="val 233"/>
                      <a:gd name="f32" fmla="val 215"/>
                      <a:gd name="f33" fmla="val 207"/>
                      <a:gd name="f34" fmla="val 181"/>
                      <a:gd name="f35" fmla="val 331"/>
                      <a:gd name="f36" fmla="val 132"/>
                      <a:gd name="f37" fmla="val 439"/>
                      <a:gd name="f38" fmla="val 105"/>
                      <a:gd name="f39" fmla="val 477"/>
                      <a:gd name="f40" fmla="val 78"/>
                      <a:gd name="f41" fmla="val 515"/>
                      <a:gd name="f42" fmla="val 61"/>
                      <a:gd name="f43" fmla="val 501"/>
                      <a:gd name="f44" fmla="val 29"/>
                      <a:gd name="f45" fmla="val 6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66" h="521">
                        <a:moveTo>
                          <a:pt x="f3" y="f4"/>
                        </a:moveTo>
                        <a:cubicBezTo>
                          <a:pt x="f0" y="f5"/>
                          <a:pt x="f6" y="f7"/>
                          <a:pt x="f8" y="f9"/>
                        </a:cubicBezTo>
                        <a:cubicBezTo>
                          <a:pt x="f10" y="f11"/>
                          <a:pt x="f12" y="f13"/>
                          <a:pt x="f14" y="f10"/>
                        </a:cubicBezTo>
                        <a:cubicBezTo>
                          <a:pt x="f15" y="f0"/>
                          <a:pt x="f16" y="f17"/>
                          <a:pt x="f18" y="f3"/>
                        </a:cubicBezTo>
                        <a:cubicBezTo>
                          <a:pt x="f19" y="f20"/>
                          <a:pt x="f21" y="f22"/>
                          <a:pt x="f23" y="f24"/>
                        </a:cubicBezTo>
                        <a:cubicBezTo>
                          <a:pt x="f25" y="f26"/>
                          <a:pt x="f1" y="f13"/>
                          <a:pt x="f27" y="f28"/>
                        </a:cubicBezTo>
                        <a:cubicBezTo>
                          <a:pt x="f29" y="f30"/>
                          <a:pt x="f31" y="f32"/>
                          <a:pt x="f33" y="f9"/>
                        </a:cubicBezTo>
                        <a:cubicBezTo>
                          <a:pt x="f34" y="f35"/>
                          <a:pt x="f36" y="f37"/>
                          <a:pt x="f38" y="f39"/>
                        </a:cubicBezTo>
                        <a:cubicBezTo>
                          <a:pt x="f40" y="f41"/>
                          <a:pt x="f42" y="f43"/>
                          <a:pt x="f10" y="f43"/>
                        </a:cubicBezTo>
                        <a:cubicBezTo>
                          <a:pt x="f44" y="f43"/>
                          <a:pt x="f45" y="f2"/>
                          <a:pt x="f3" y="f4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  <a:prstDash val="solid"/>
                  </a:ln>
                </p:spPr>
                <p:txBody>
                  <a:bodyPr wrap="none" lIns="90000" tIns="46800" rIns="90000" bIns="46800" anchor="ctr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0" algn="l"/>
                        <a:tab pos="448919" algn="l"/>
                        <a:tab pos="898199" algn="l"/>
                        <a:tab pos="1347480" algn="l"/>
                        <a:tab pos="1796760" algn="l"/>
                        <a:tab pos="2246040" algn="l"/>
                        <a:tab pos="2695320" algn="l"/>
                        <a:tab pos="3144600" algn="l"/>
                        <a:tab pos="3593880" algn="l"/>
                        <a:tab pos="4043159" algn="l"/>
                        <a:tab pos="4492440" algn="l"/>
                        <a:tab pos="4941719" algn="l"/>
                        <a:tab pos="5391000" algn="l"/>
                        <a:tab pos="5840280" algn="l"/>
                        <a:tab pos="6289560" algn="l"/>
                        <a:tab pos="6738840" algn="l"/>
                        <a:tab pos="7188120" algn="l"/>
                        <a:tab pos="7637400" algn="l"/>
                        <a:tab pos="8086679" algn="l"/>
                        <a:tab pos="8535960" algn="l"/>
                        <a:tab pos="8985240" algn="l"/>
                      </a:tabLst>
                      <a:defRPr/>
                    </a:pPr>
                    <a:endParaRPr lang="ru-RU">
                      <a:solidFill>
                        <a:srgbClr val="2F1311"/>
                      </a:solidFill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4" name="Полилиния 13"/>
                  <p:cNvSpPr/>
                  <p:nvPr/>
                </p:nvSpPr>
                <p:spPr>
                  <a:xfrm rot="5400000">
                    <a:off x="7960527" y="126202"/>
                    <a:ext cx="60324" cy="30163"/>
                  </a:xfrm>
                  <a:custGeom>
                    <a:avLst/>
                    <a:gdLst>
                      <a:gd name="f0" fmla="val 0"/>
                      <a:gd name="f1" fmla="val 392"/>
                      <a:gd name="f2" fmla="val 340"/>
                      <a:gd name="f3" fmla="val 100"/>
                      <a:gd name="f4" fmla="val 201"/>
                      <a:gd name="f5" fmla="val 62"/>
                      <a:gd name="f6" fmla="val 163"/>
                      <a:gd name="f7" fmla="val 32"/>
                      <a:gd name="f8" fmla="val 113"/>
                      <a:gd name="f9" fmla="val 16"/>
                      <a:gd name="f10" fmla="val 87"/>
                      <a:gd name="f11" fmla="val 61"/>
                      <a:gd name="f12" fmla="val 2"/>
                      <a:gd name="f13" fmla="val 59"/>
                      <a:gd name="f14" fmla="val 4"/>
                      <a:gd name="f15" fmla="val 45"/>
                      <a:gd name="f16" fmla="val 6"/>
                      <a:gd name="f17" fmla="val 31"/>
                      <a:gd name="f18" fmla="val 7"/>
                      <a:gd name="f19" fmla="val 28"/>
                      <a:gd name="f20" fmla="val 3"/>
                      <a:gd name="f21" fmla="val 49"/>
                      <a:gd name="f22" fmla="val 93"/>
                      <a:gd name="f23" fmla="val 15"/>
                      <a:gd name="f24" fmla="val 130"/>
                      <a:gd name="f25" fmla="val 27"/>
                      <a:gd name="f26" fmla="val 167"/>
                      <a:gd name="f27" fmla="val 39"/>
                      <a:gd name="f28" fmla="val 211"/>
                      <a:gd name="f29" fmla="val 53"/>
                      <a:gd name="f30" fmla="val 250"/>
                      <a:gd name="f31" fmla="val 75"/>
                      <a:gd name="f32" fmla="val 289"/>
                      <a:gd name="f33" fmla="val 97"/>
                      <a:gd name="f34" fmla="val 341"/>
                      <a:gd name="f35" fmla="val 126"/>
                      <a:gd name="f36" fmla="val 364"/>
                      <a:gd name="f37" fmla="val 159"/>
                      <a:gd name="f38" fmla="val 387"/>
                      <a:gd name="f39" fmla="val 192"/>
                      <a:gd name="f40" fmla="val 244"/>
                      <a:gd name="f41" fmla="val 388"/>
                      <a:gd name="f42" fmla="val 273"/>
                      <a:gd name="f43" fmla="val 384"/>
                      <a:gd name="f44" fmla="val 302"/>
                      <a:gd name="f45" fmla="val 326"/>
                      <a:gd name="f46" fmla="val 333"/>
                      <a:gd name="f47" fmla="val 316"/>
                      <a:gd name="f48" fmla="val 282"/>
                      <a:gd name="f49" fmla="val 336"/>
                      <a:gd name="f50" fmla="val 315"/>
                      <a:gd name="f51" fmla="val 206"/>
                      <a:gd name="f52" fmla="val 294"/>
                      <a:gd name="f53" fmla="val 138"/>
                      <a:gd name="f54" fmla="val 239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392" h="340">
                        <a:moveTo>
                          <a:pt x="f3" y="f4"/>
                        </a:moveTo>
                        <a:cubicBezTo>
                          <a:pt x="f5" y="f6"/>
                          <a:pt x="f7" y="f8"/>
                          <a:pt x="f9" y="f10"/>
                        </a:cubicBezTo>
                        <a:cubicBezTo>
                          <a:pt x="f0" y="f11"/>
                          <a:pt x="f12" y="f13"/>
                          <a:pt x="f14" y="f15"/>
                        </a:cubicBezTo>
                        <a:cubicBezTo>
                          <a:pt x="f16" y="f17"/>
                          <a:pt x="f18" y="f16"/>
                          <a:pt x="f19" y="f20"/>
                        </a:cubicBezTo>
                        <a:cubicBezTo>
                          <a:pt x="f21" y="f0"/>
                          <a:pt x="f22" y="f23"/>
                          <a:pt x="f24" y="f25"/>
                        </a:cubicBezTo>
                        <a:cubicBezTo>
                          <a:pt x="f26" y="f27"/>
                          <a:pt x="f28" y="f29"/>
                          <a:pt x="f30" y="f31"/>
                        </a:cubicBezTo>
                        <a:cubicBezTo>
                          <a:pt x="f32" y="f33"/>
                          <a:pt x="f34" y="f35"/>
                          <a:pt x="f36" y="f37"/>
                        </a:cubicBezTo>
                        <a:cubicBezTo>
                          <a:pt x="f38" y="f39"/>
                          <a:pt x="f1" y="f40"/>
                          <a:pt x="f41" y="f42"/>
                        </a:cubicBezTo>
                        <a:cubicBezTo>
                          <a:pt x="f43" y="f44"/>
                          <a:pt x="f36" y="f45"/>
                          <a:pt x="f2" y="f46"/>
                        </a:cubicBezTo>
                        <a:cubicBezTo>
                          <a:pt x="f47" y="f2"/>
                          <a:pt x="f48" y="f49"/>
                          <a:pt x="f40" y="f50"/>
                        </a:cubicBezTo>
                        <a:cubicBezTo>
                          <a:pt x="f51" y="f52"/>
                          <a:pt x="f53" y="f54"/>
                          <a:pt x="f3" y="f4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  <a:prstDash val="solid"/>
                  </a:ln>
                </p:spPr>
                <p:txBody>
                  <a:bodyPr wrap="none" lIns="90000" tIns="46800" rIns="90000" bIns="46800" anchor="ctr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0" algn="l"/>
                        <a:tab pos="448919" algn="l"/>
                        <a:tab pos="898199" algn="l"/>
                        <a:tab pos="1347480" algn="l"/>
                        <a:tab pos="1796760" algn="l"/>
                        <a:tab pos="2246040" algn="l"/>
                        <a:tab pos="2695320" algn="l"/>
                        <a:tab pos="3144600" algn="l"/>
                        <a:tab pos="3593880" algn="l"/>
                        <a:tab pos="4043159" algn="l"/>
                        <a:tab pos="4492440" algn="l"/>
                        <a:tab pos="4941719" algn="l"/>
                        <a:tab pos="5391000" algn="l"/>
                        <a:tab pos="5840280" algn="l"/>
                        <a:tab pos="6289560" algn="l"/>
                        <a:tab pos="6738840" algn="l"/>
                        <a:tab pos="7188120" algn="l"/>
                        <a:tab pos="7637400" algn="l"/>
                        <a:tab pos="8086679" algn="l"/>
                        <a:tab pos="8535960" algn="l"/>
                        <a:tab pos="8985240" algn="l"/>
                      </a:tabLst>
                      <a:defRPr/>
                    </a:pPr>
                    <a:endParaRPr lang="ru-RU">
                      <a:solidFill>
                        <a:srgbClr val="2F1311"/>
                      </a:solidFill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5" name="Полилиния 14"/>
                  <p:cNvSpPr/>
                  <p:nvPr/>
                </p:nvSpPr>
                <p:spPr>
                  <a:xfrm rot="5400000">
                    <a:off x="7997832" y="136521"/>
                    <a:ext cx="20638" cy="52388"/>
                  </a:xfrm>
                  <a:custGeom>
                    <a:avLst/>
                    <a:gdLst>
                      <a:gd name="f0" fmla="val 360"/>
                      <a:gd name="f1" fmla="val 0"/>
                      <a:gd name="f2" fmla="val 151"/>
                      <a:gd name="f3" fmla="val 558"/>
                      <a:gd name="f4" fmla="val 18"/>
                      <a:gd name="f5" fmla="val 165"/>
                      <a:gd name="f6" fmla="val 25"/>
                      <a:gd name="f7" fmla="val 119"/>
                      <a:gd name="f8" fmla="val 34"/>
                      <a:gd name="f9" fmla="val 66"/>
                      <a:gd name="f10" fmla="val 42"/>
                      <a:gd name="f11" fmla="val 39"/>
                      <a:gd name="f12" fmla="val 50"/>
                      <a:gd name="f13" fmla="val 12"/>
                      <a:gd name="f14" fmla="val 55"/>
                      <a:gd name="f15" fmla="val 5"/>
                      <a:gd name="f16" fmla="val 3"/>
                      <a:gd name="f17" fmla="val 77"/>
                      <a:gd name="f18" fmla="val 1"/>
                      <a:gd name="f19" fmla="val 96"/>
                      <a:gd name="f20" fmla="val 108"/>
                      <a:gd name="f21" fmla="val 27"/>
                      <a:gd name="f22" fmla="val 120"/>
                      <a:gd name="f23" fmla="val 54"/>
                      <a:gd name="f24" fmla="val 132"/>
                      <a:gd name="f25" fmla="val 99"/>
                      <a:gd name="f26" fmla="val 138"/>
                      <a:gd name="f27" fmla="val 144"/>
                      <a:gd name="f28" fmla="val 231"/>
                      <a:gd name="f29" fmla="val 423"/>
                      <a:gd name="f30" fmla="val 137"/>
                      <a:gd name="f31" fmla="val 486"/>
                      <a:gd name="f32" fmla="val 116"/>
                      <a:gd name="f33" fmla="val 528"/>
                      <a:gd name="f34" fmla="val 543"/>
                      <a:gd name="f35" fmla="val 76"/>
                      <a:gd name="f36" fmla="val 40"/>
                      <a:gd name="f37" fmla="val 551"/>
                      <a:gd name="f38" fmla="val 24"/>
                      <a:gd name="f39" fmla="val 513"/>
                      <a:gd name="f40" fmla="val 8"/>
                      <a:gd name="f41" fmla="val 475"/>
                      <a:gd name="f42" fmla="val 372"/>
                      <a:gd name="f43" fmla="val 315"/>
                      <a:gd name="f44" fmla="val 258"/>
                      <a:gd name="f45" fmla="val 11"/>
                      <a:gd name="f46" fmla="val 21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151" h="558">
                        <a:moveTo>
                          <a:pt x="f4" y="f5"/>
                        </a:moveTo>
                        <a:cubicBezTo>
                          <a:pt x="f6" y="f7"/>
                          <a:pt x="f8" y="f9"/>
                          <a:pt x="f10" y="f11"/>
                        </a:cubicBezTo>
                        <a:cubicBezTo>
                          <a:pt x="f12" y="f13"/>
                          <a:pt x="f14" y="f15"/>
                          <a:pt x="f9" y="f16"/>
                        </a:cubicBezTo>
                        <a:cubicBezTo>
                          <a:pt x="f17" y="f18"/>
                          <a:pt x="f19" y="f1"/>
                          <a:pt x="f20" y="f21"/>
                        </a:cubicBezTo>
                        <a:cubicBezTo>
                          <a:pt x="f22" y="f23"/>
                          <a:pt x="f24" y="f25"/>
                          <a:pt x="f26" y="f5"/>
                        </a:cubicBezTo>
                        <a:cubicBezTo>
                          <a:pt x="f27" y="f28"/>
                          <a:pt x="f2" y="f0"/>
                          <a:pt x="f27" y="f29"/>
                        </a:cubicBezTo>
                        <a:cubicBezTo>
                          <a:pt x="f30" y="f31"/>
                          <a:pt x="f32" y="f33"/>
                          <a:pt x="f19" y="f34"/>
                        </a:cubicBezTo>
                        <a:cubicBezTo>
                          <a:pt x="f35" y="f3"/>
                          <a:pt x="f36" y="f37"/>
                          <a:pt x="f38" y="f39"/>
                        </a:cubicBezTo>
                        <a:cubicBezTo>
                          <a:pt x="f40" y="f41"/>
                          <a:pt x="f1" y="f42"/>
                          <a:pt x="f1" y="f43"/>
                        </a:cubicBezTo>
                        <a:cubicBezTo>
                          <a:pt x="f1" y="f44"/>
                          <a:pt x="f45" y="f46"/>
                          <a:pt x="f4" y="f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  <a:prstDash val="solid"/>
                  </a:ln>
                </p:spPr>
                <p:txBody>
                  <a:bodyPr wrap="none" lIns="90000" tIns="46800" rIns="90000" bIns="46800" anchor="ctr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0" algn="l"/>
                        <a:tab pos="448919" algn="l"/>
                        <a:tab pos="898199" algn="l"/>
                        <a:tab pos="1347480" algn="l"/>
                        <a:tab pos="1796760" algn="l"/>
                        <a:tab pos="2246040" algn="l"/>
                        <a:tab pos="2695320" algn="l"/>
                        <a:tab pos="3144600" algn="l"/>
                        <a:tab pos="3593880" algn="l"/>
                        <a:tab pos="4043159" algn="l"/>
                        <a:tab pos="4492440" algn="l"/>
                        <a:tab pos="4941719" algn="l"/>
                        <a:tab pos="5391000" algn="l"/>
                        <a:tab pos="5840280" algn="l"/>
                        <a:tab pos="6289560" algn="l"/>
                        <a:tab pos="6738840" algn="l"/>
                        <a:tab pos="7188120" algn="l"/>
                        <a:tab pos="7637400" algn="l"/>
                        <a:tab pos="8086679" algn="l"/>
                        <a:tab pos="8535960" algn="l"/>
                        <a:tab pos="8985240" algn="l"/>
                      </a:tabLst>
                      <a:defRPr/>
                    </a:pPr>
                    <a:endParaRPr lang="ru-RU">
                      <a:solidFill>
                        <a:srgbClr val="2F1311"/>
                      </a:solidFill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6" name="Полилиния 15"/>
                  <p:cNvSpPr/>
                  <p:nvPr/>
                </p:nvSpPr>
                <p:spPr>
                  <a:xfrm rot="5400000">
                    <a:off x="7964496" y="253993"/>
                    <a:ext cx="60324" cy="22225"/>
                  </a:xfrm>
                  <a:custGeom>
                    <a:avLst/>
                    <a:gdLst>
                      <a:gd name="f0" fmla="val 0"/>
                      <a:gd name="f1" fmla="val 392"/>
                      <a:gd name="f2" fmla="val 253"/>
                      <a:gd name="f3" fmla="val 175"/>
                      <a:gd name="f4" fmla="val 61"/>
                      <a:gd name="f5" fmla="val 219"/>
                      <a:gd name="f6" fmla="val 45"/>
                      <a:gd name="f7" fmla="val 275"/>
                      <a:gd name="f8" fmla="val 28"/>
                      <a:gd name="f9" fmla="val 307"/>
                      <a:gd name="f10" fmla="val 19"/>
                      <a:gd name="f11" fmla="val 339"/>
                      <a:gd name="f12" fmla="val 10"/>
                      <a:gd name="f13" fmla="val 354"/>
                      <a:gd name="f14" fmla="val 367"/>
                      <a:gd name="f15" fmla="val 7"/>
                      <a:gd name="f16" fmla="val 380"/>
                      <a:gd name="f17" fmla="val 14"/>
                      <a:gd name="f18" fmla="val 40"/>
                      <a:gd name="f19" fmla="val 385"/>
                      <a:gd name="f20" fmla="val 378"/>
                      <a:gd name="f21" fmla="val 82"/>
                      <a:gd name="f22" fmla="val 357"/>
                      <a:gd name="f23" fmla="val 106"/>
                      <a:gd name="f24" fmla="val 325"/>
                      <a:gd name="f25" fmla="val 133"/>
                      <a:gd name="f26" fmla="val 293"/>
                      <a:gd name="f27" fmla="val 160"/>
                      <a:gd name="f28" fmla="val 241"/>
                      <a:gd name="f29" fmla="val 204"/>
                      <a:gd name="f30" fmla="val 193"/>
                      <a:gd name="f31" fmla="val 223"/>
                      <a:gd name="f32" fmla="val 145"/>
                      <a:gd name="f33" fmla="val 242"/>
                      <a:gd name="f34" fmla="val 69"/>
                      <a:gd name="f35" fmla="val 37"/>
                      <a:gd name="f36" fmla="val 247"/>
                      <a:gd name="f37" fmla="val 5"/>
                      <a:gd name="f38" fmla="val 209"/>
                      <a:gd name="f39" fmla="val 1"/>
                      <a:gd name="f40" fmla="val 187"/>
                      <a:gd name="f41" fmla="val 2"/>
                      <a:gd name="f42" fmla="val 165"/>
                      <a:gd name="f43" fmla="val 15"/>
                      <a:gd name="f44" fmla="val 136"/>
                      <a:gd name="f45" fmla="val 43"/>
                      <a:gd name="f46" fmla="val 115"/>
                      <a:gd name="f47" fmla="val 71"/>
                      <a:gd name="f48" fmla="val 94"/>
                      <a:gd name="f49" fmla="val 131"/>
                      <a:gd name="f50" fmla="val 77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392" h="253">
                        <a:moveTo>
                          <a:pt x="f3" y="f4"/>
                        </a:moveTo>
                        <a:cubicBezTo>
                          <a:pt x="f5" y="f6"/>
                          <a:pt x="f7" y="f8"/>
                          <a:pt x="f9" y="f10"/>
                        </a:cubicBezTo>
                        <a:cubicBezTo>
                          <a:pt x="f11" y="f12"/>
                          <a:pt x="f13" y="f0"/>
                          <a:pt x="f14" y="f15"/>
                        </a:cubicBezTo>
                        <a:cubicBezTo>
                          <a:pt x="f16" y="f17"/>
                          <a:pt x="f1" y="f18"/>
                          <a:pt x="f19" y="f4"/>
                        </a:cubicBezTo>
                        <a:cubicBezTo>
                          <a:pt x="f20" y="f21"/>
                          <a:pt x="f22" y="f23"/>
                          <a:pt x="f24" y="f25"/>
                        </a:cubicBezTo>
                        <a:cubicBezTo>
                          <a:pt x="f26" y="f27"/>
                          <a:pt x="f28" y="f29"/>
                          <a:pt x="f30" y="f31"/>
                        </a:cubicBezTo>
                        <a:cubicBezTo>
                          <a:pt x="f32" y="f33"/>
                          <a:pt x="f34" y="f2"/>
                          <a:pt x="f35" y="f36"/>
                        </a:cubicBezTo>
                        <a:cubicBezTo>
                          <a:pt x="f37" y="f28"/>
                          <a:pt x="f0" y="f38"/>
                          <a:pt x="f39" y="f40"/>
                        </a:cubicBezTo>
                        <a:cubicBezTo>
                          <a:pt x="f41" y="f42"/>
                          <a:pt x="f43" y="f44"/>
                          <a:pt x="f45" y="f46"/>
                        </a:cubicBezTo>
                        <a:cubicBezTo>
                          <a:pt x="f47" y="f48"/>
                          <a:pt x="f49" y="f50"/>
                          <a:pt x="f3" y="f4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  <a:prstDash val="solid"/>
                  </a:ln>
                </p:spPr>
                <p:txBody>
                  <a:bodyPr wrap="none" lIns="90000" tIns="46800" rIns="90000" bIns="46800" anchor="ctr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0" algn="l"/>
                        <a:tab pos="448919" algn="l"/>
                        <a:tab pos="898199" algn="l"/>
                        <a:tab pos="1347480" algn="l"/>
                        <a:tab pos="1796760" algn="l"/>
                        <a:tab pos="2246040" algn="l"/>
                        <a:tab pos="2695320" algn="l"/>
                        <a:tab pos="3144600" algn="l"/>
                        <a:tab pos="3593880" algn="l"/>
                        <a:tab pos="4043159" algn="l"/>
                        <a:tab pos="4492440" algn="l"/>
                        <a:tab pos="4941719" algn="l"/>
                        <a:tab pos="5391000" algn="l"/>
                        <a:tab pos="5840280" algn="l"/>
                        <a:tab pos="6289560" algn="l"/>
                        <a:tab pos="6738840" algn="l"/>
                        <a:tab pos="7188120" algn="l"/>
                        <a:tab pos="7637400" algn="l"/>
                        <a:tab pos="8086679" algn="l"/>
                        <a:tab pos="8535960" algn="l"/>
                        <a:tab pos="8985240" algn="l"/>
                      </a:tabLst>
                      <a:defRPr/>
                    </a:pPr>
                    <a:endParaRPr lang="ru-RU">
                      <a:solidFill>
                        <a:srgbClr val="2F1311"/>
                      </a:solidFill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  <p:sp>
                <p:nvSpPr>
                  <p:cNvPr id="17" name="Полилиния 16"/>
                  <p:cNvSpPr/>
                  <p:nvPr/>
                </p:nvSpPr>
                <p:spPr>
                  <a:xfrm rot="5400000">
                    <a:off x="7905757" y="206370"/>
                    <a:ext cx="34924" cy="31750"/>
                  </a:xfrm>
                  <a:custGeom>
                    <a:avLst/>
                    <a:gdLst>
                      <a:gd name="f0" fmla="val 180"/>
                      <a:gd name="f1" fmla="val 0"/>
                      <a:gd name="f2" fmla="val 238"/>
                      <a:gd name="f3" fmla="val 386"/>
                      <a:gd name="f4" fmla="val 78"/>
                      <a:gd name="f5" fmla="val 270"/>
                      <a:gd name="f6" fmla="val 54"/>
                      <a:gd name="f7" fmla="val 243"/>
                      <a:gd name="f8" fmla="val 37"/>
                      <a:gd name="f9" fmla="val 221"/>
                      <a:gd name="f10" fmla="val 24"/>
                      <a:gd name="f11" fmla="val 192"/>
                      <a:gd name="f12" fmla="val 11"/>
                      <a:gd name="f13" fmla="val 163"/>
                      <a:gd name="f14" fmla="val 126"/>
                      <a:gd name="f15" fmla="val 96"/>
                      <a:gd name="f16" fmla="val 66"/>
                      <a:gd name="f17" fmla="val 4"/>
                      <a:gd name="f18" fmla="val 12"/>
                      <a:gd name="f19" fmla="val 44"/>
                      <a:gd name="f20" fmla="val 94"/>
                      <a:gd name="f21" fmla="val 120"/>
                      <a:gd name="f22" fmla="val 146"/>
                      <a:gd name="f23" fmla="val 161"/>
                      <a:gd name="f24" fmla="val 85"/>
                      <a:gd name="f25" fmla="val 132"/>
                      <a:gd name="f26" fmla="val 199"/>
                      <a:gd name="f27" fmla="val 179"/>
                      <a:gd name="f28" fmla="val 230"/>
                      <a:gd name="f29" fmla="val 265"/>
                      <a:gd name="f30" fmla="val 234"/>
                      <a:gd name="f31" fmla="val 306"/>
                      <a:gd name="f32" fmla="val 347"/>
                      <a:gd name="f33" fmla="val 215"/>
                      <a:gd name="f34" fmla="val 370"/>
                      <a:gd name="f35" fmla="val 204"/>
                      <a:gd name="f36" fmla="val 378"/>
                      <a:gd name="f37" fmla="val 193"/>
                      <a:gd name="f38" fmla="val 190"/>
                      <a:gd name="f39" fmla="val 372"/>
                      <a:gd name="f40" fmla="val 168"/>
                      <a:gd name="f41" fmla="val 354"/>
                      <a:gd name="f42" fmla="val 336"/>
                      <a:gd name="f43" fmla="val 102"/>
                      <a:gd name="f44" fmla="val 297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</a:cxnLst>
                    <a:rect l="l" t="t" r="r" b="b"/>
                    <a:pathLst>
                      <a:path w="238" h="386">
                        <a:moveTo>
                          <a:pt x="f4" y="f5"/>
                        </a:moveTo>
                        <a:cubicBezTo>
                          <a:pt x="f6" y="f7"/>
                          <a:pt x="f8" y="f9"/>
                          <a:pt x="f10" y="f11"/>
                        </a:cubicBezTo>
                        <a:cubicBezTo>
                          <a:pt x="f12" y="f13"/>
                          <a:pt x="f1" y="f14"/>
                          <a:pt x="f1" y="f15"/>
                        </a:cubicBezTo>
                        <a:cubicBezTo>
                          <a:pt x="f1" y="f16"/>
                          <a:pt x="f17" y="f10"/>
                          <a:pt x="f10" y="f18"/>
                        </a:cubicBezTo>
                        <a:cubicBezTo>
                          <a:pt x="f19" y="f1"/>
                          <a:pt x="f20" y="f17"/>
                          <a:pt x="f21" y="f10"/>
                        </a:cubicBezTo>
                        <a:cubicBezTo>
                          <a:pt x="f22" y="f19"/>
                          <a:pt x="f23" y="f24"/>
                          <a:pt x="f0" y="f25"/>
                        </a:cubicBezTo>
                        <a:cubicBezTo>
                          <a:pt x="f26" y="f27"/>
                          <a:pt x="f28" y="f29"/>
                          <a:pt x="f30" y="f31"/>
                        </a:cubicBezTo>
                        <a:cubicBezTo>
                          <a:pt x="f2" y="f32"/>
                          <a:pt x="f33" y="f34"/>
                          <a:pt x="f35" y="f36"/>
                        </a:cubicBezTo>
                        <a:cubicBezTo>
                          <a:pt x="f37" y="f3"/>
                          <a:pt x="f38" y="f39"/>
                          <a:pt x="f40" y="f41"/>
                        </a:cubicBezTo>
                        <a:cubicBezTo>
                          <a:pt x="f22" y="f42"/>
                          <a:pt x="f43" y="f44"/>
                          <a:pt x="f4" y="f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  <a:prstDash val="solid"/>
                  </a:ln>
                </p:spPr>
                <p:txBody>
                  <a:bodyPr wrap="none" lIns="90000" tIns="46800" rIns="90000" bIns="46800" anchor="ctr"/>
                  <a:lstStyle>
                    <a:defPPr lvl="0">
                      <a:buNone/>
                    </a:defPPr>
                    <a:lvl1pPr lvl="0">
                      <a:buNone/>
                    </a:lvl1pPr>
                    <a:lvl2pPr lvl="1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2pPr>
                    <a:lvl3pPr lvl="2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•"/>
                    </a:lvl3pPr>
                    <a:lvl4pPr lvl="3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–"/>
                    </a:lvl4pPr>
                    <a:lvl5pPr lvl="4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5pPr>
                    <a:lvl6pPr lvl="5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6pPr>
                    <a:lvl7pPr lvl="6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7pPr>
                    <a:lvl8pPr lvl="7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8pPr>
                    <a:lvl9pPr lvl="8">
                      <a:buClr>
                        <a:srgbClr val="000000"/>
                      </a:buClr>
                      <a:buSzPct val="100000"/>
                      <a:buFont typeface="Times New Roman" pitchFamily="18"/>
                      <a:buChar char="»"/>
                    </a:lvl9pPr>
                  </a:lstStyle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tabLst>
                        <a:tab pos="0" algn="l"/>
                        <a:tab pos="448919" algn="l"/>
                        <a:tab pos="898199" algn="l"/>
                        <a:tab pos="1347480" algn="l"/>
                        <a:tab pos="1796760" algn="l"/>
                        <a:tab pos="2246040" algn="l"/>
                        <a:tab pos="2695320" algn="l"/>
                        <a:tab pos="3144600" algn="l"/>
                        <a:tab pos="3593880" algn="l"/>
                        <a:tab pos="4043159" algn="l"/>
                        <a:tab pos="4492440" algn="l"/>
                        <a:tab pos="4941719" algn="l"/>
                        <a:tab pos="5391000" algn="l"/>
                        <a:tab pos="5840280" algn="l"/>
                        <a:tab pos="6289560" algn="l"/>
                        <a:tab pos="6738840" algn="l"/>
                        <a:tab pos="7188120" algn="l"/>
                        <a:tab pos="7637400" algn="l"/>
                        <a:tab pos="8086679" algn="l"/>
                        <a:tab pos="8535960" algn="l"/>
                        <a:tab pos="8985240" algn="l"/>
                      </a:tabLst>
                      <a:defRPr/>
                    </a:pPr>
                    <a:endParaRPr lang="ru-RU">
                      <a:solidFill>
                        <a:srgbClr val="2F1311"/>
                      </a:solidFill>
                      <a:latin typeface="Arial" pitchFamily="18"/>
                      <a:ea typeface="Arial Unicode MS" pitchFamily="2"/>
                      <a:cs typeface="Arial Unicode MS" pitchFamily="2"/>
                    </a:endParaRPr>
                  </a:p>
                </p:txBody>
              </p:sp>
            </p:grpSp>
            <p:pic>
              <p:nvPicPr>
                <p:cNvPr id="13357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590240" y="228600"/>
                  <a:ext cx="26316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58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8013240" y="228600"/>
                  <a:ext cx="26316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59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799400" y="533520"/>
                  <a:ext cx="26316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60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729560" y="914400"/>
                  <a:ext cx="26316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61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8013240" y="838080"/>
                  <a:ext cx="26316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62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866000" y="1219320"/>
                  <a:ext cx="26316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63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8013240" y="1600200"/>
                  <a:ext cx="26316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64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8013240" y="1981080"/>
                  <a:ext cx="26316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3336" name="Группа 25"/>
              <p:cNvGrpSpPr>
                <a:grpSpLocks/>
              </p:cNvGrpSpPr>
              <p:nvPr/>
            </p:nvGrpSpPr>
            <p:grpSpPr bwMode="auto">
              <a:xfrm>
                <a:off x="7107119" y="1600200"/>
                <a:ext cx="746641" cy="4706999"/>
                <a:chOff x="7107119" y="1600200"/>
                <a:chExt cx="746641" cy="4706999"/>
              </a:xfrm>
            </p:grpSpPr>
            <p:pic>
              <p:nvPicPr>
                <p:cNvPr id="13337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383600" y="160020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38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451640" y="190512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39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383600" y="251460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0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590240" y="2743199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1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245360" y="2895479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2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313760" y="320040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3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590240" y="327672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4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521840" y="373392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5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175519" y="3505319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6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175519" y="388620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7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383600" y="411480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8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521840" y="220968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49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107119" y="434340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50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175519" y="487692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51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521840" y="525780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52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175519" y="5410079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53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313760" y="5638680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54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175519" y="6019919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355" name="Shape"/>
                <p:cNvPicPr>
                  <a:picLocks noChangeAspect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7451640" y="5867279"/>
                  <a:ext cx="263520" cy="2872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46" name="Полилиния 45"/>
            <p:cNvSpPr/>
            <p:nvPr/>
          </p:nvSpPr>
          <p:spPr>
            <a:xfrm>
              <a:off x="7202494" y="4908432"/>
              <a:ext cx="1074738" cy="1936703"/>
            </a:xfrm>
            <a:custGeom>
              <a:avLst/>
              <a:gdLst>
                <a:gd name="f0" fmla="val 0"/>
                <a:gd name="f1" fmla="val 750"/>
                <a:gd name="f2" fmla="val 1222"/>
                <a:gd name="f3" fmla="val 372"/>
                <a:gd name="f4" fmla="val 154"/>
                <a:gd name="f5" fmla="val 309"/>
                <a:gd name="f6" fmla="val 193"/>
                <a:gd name="f7" fmla="val 388"/>
                <a:gd name="f8" fmla="val 317"/>
                <a:gd name="f9" fmla="val 378"/>
                <a:gd name="f10" fmla="val 412"/>
                <a:gd name="f11" fmla="val 368"/>
                <a:gd name="f12" fmla="val 507"/>
                <a:gd name="f13" fmla="val 352"/>
                <a:gd name="f14" fmla="val 638"/>
                <a:gd name="f15" fmla="val 312"/>
                <a:gd name="f16" fmla="val 724"/>
                <a:gd name="f17" fmla="val 272"/>
                <a:gd name="f18" fmla="val 810"/>
                <a:gd name="f19" fmla="val 190"/>
                <a:gd name="f20" fmla="val 886"/>
                <a:gd name="f21" fmla="val 138"/>
                <a:gd name="f22" fmla="val 928"/>
                <a:gd name="f23" fmla="val 86"/>
                <a:gd name="f24" fmla="val 970"/>
                <a:gd name="f25" fmla="val 23"/>
                <a:gd name="f26" fmla="val 927"/>
                <a:gd name="f27" fmla="val 976"/>
                <a:gd name="f28" fmla="val 178"/>
                <a:gd name="f29" fmla="val 687"/>
                <a:gd name="f30" fmla="val 451"/>
                <a:gd name="f31" fmla="val 15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50" h="1222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0" y="f27"/>
                  </a:cubicBezTo>
                  <a:lnTo>
                    <a:pt x="f0" y="f2"/>
                  </a:lnTo>
                  <a:lnTo>
                    <a:pt x="f1" y="f2"/>
                  </a:lnTo>
                  <a:lnTo>
                    <a:pt x="f1" y="f28"/>
                  </a:lnTo>
                  <a:cubicBezTo>
                    <a:pt x="f29" y="f0"/>
                    <a:pt x="f30" y="f31"/>
                    <a:pt x="f3" y="f4"/>
                  </a:cubicBezTo>
                  <a:close/>
                </a:path>
              </a:pathLst>
            </a:custGeom>
            <a:gradFill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7" name="Полилиния 46"/>
            <p:cNvSpPr/>
            <p:nvPr/>
          </p:nvSpPr>
          <p:spPr>
            <a:xfrm>
              <a:off x="7189794" y="4857633"/>
              <a:ext cx="1101726" cy="1997027"/>
            </a:xfrm>
            <a:custGeom>
              <a:avLst/>
              <a:gdLst>
                <a:gd name="f0" fmla="val 0"/>
                <a:gd name="f1" fmla="val 768"/>
                <a:gd name="f2" fmla="val 1260"/>
                <a:gd name="f3" fmla="val 1134"/>
                <a:gd name="f4" fmla="val 210"/>
                <a:gd name="f5" fmla="val 1032"/>
                <a:gd name="f6" fmla="val 324"/>
                <a:gd name="f7" fmla="val 918"/>
                <a:gd name="f8" fmla="val 414"/>
                <a:gd name="f9" fmla="val 714"/>
                <a:gd name="f10" fmla="val 450"/>
                <a:gd name="f11" fmla="val 456"/>
                <a:gd name="f12" fmla="val 438"/>
                <a:gd name="f13" fmla="val 258"/>
                <a:gd name="f14" fmla="val 684"/>
                <a:gd name="f15" fmla="val 18"/>
                <a:gd name="f16" fmla="val 125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68" h="1260">
                  <a:moveTo>
                    <a:pt x="f0" y="f2"/>
                  </a:moveTo>
                  <a:lnTo>
                    <a:pt x="f0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0"/>
                  </a:lnTo>
                  <a:lnTo>
                    <a:pt x="f1" y="f15"/>
                  </a:lnTo>
                  <a:lnTo>
                    <a:pt x="f1" y="f16"/>
                  </a:lnTo>
                  <a:lnTo>
                    <a:pt x="f0" y="f2"/>
                  </a:lnTo>
                  <a:close/>
                </a:path>
              </a:pathLst>
            </a:custGeom>
            <a:gradFill>
              <a:gsLst>
                <a:gs pos="0">
                  <a:srgbClr val="F0B854"/>
                </a:gs>
                <a:gs pos="50000">
                  <a:srgbClr val="DC893E"/>
                </a:gs>
                <a:gs pos="100000">
                  <a:srgbClr val="F0B854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7178681" y="2817745"/>
              <a:ext cx="1112839" cy="4033740"/>
            </a:xfrm>
            <a:custGeom>
              <a:avLst/>
              <a:gdLst>
                <a:gd name="f0" fmla="val 0"/>
                <a:gd name="f1" fmla="val 776"/>
                <a:gd name="f2" fmla="val 2543"/>
                <a:gd name="f3" fmla="val 550"/>
                <a:gd name="f4" fmla="val 115"/>
                <a:gd name="f5" fmla="val 502"/>
                <a:gd name="f6" fmla="val 394"/>
                <a:gd name="f7" fmla="val 460"/>
                <a:gd name="f8" fmla="val 529"/>
                <a:gd name="f9" fmla="val 418"/>
                <a:gd name="f10" fmla="val 664"/>
                <a:gd name="f11" fmla="val 362"/>
                <a:gd name="f12" fmla="val 802"/>
                <a:gd name="f13" fmla="val 298"/>
                <a:gd name="f14" fmla="val 925"/>
                <a:gd name="f15" fmla="val 234"/>
                <a:gd name="f16" fmla="val 1048"/>
                <a:gd name="f17" fmla="val 125"/>
                <a:gd name="f18" fmla="val 1198"/>
                <a:gd name="f19" fmla="val 76"/>
                <a:gd name="f20" fmla="val 1267"/>
                <a:gd name="f21" fmla="val 27"/>
                <a:gd name="f22" fmla="val 1336"/>
                <a:gd name="f23" fmla="val 1325"/>
                <a:gd name="f24" fmla="val 4"/>
                <a:gd name="f25" fmla="val 1339"/>
                <a:gd name="f26" fmla="val 8"/>
                <a:gd name="f27" fmla="val 1353"/>
                <a:gd name="f28" fmla="val 53"/>
                <a:gd name="f29" fmla="val 1341"/>
                <a:gd name="f30" fmla="val 100"/>
                <a:gd name="f31" fmla="val 1351"/>
                <a:gd name="f32" fmla="val 147"/>
                <a:gd name="f33" fmla="val 1361"/>
                <a:gd name="f34" fmla="val 237"/>
                <a:gd name="f35" fmla="val 1370"/>
                <a:gd name="f36" fmla="val 286"/>
                <a:gd name="f37" fmla="val 1399"/>
                <a:gd name="f38" fmla="val 335"/>
                <a:gd name="f39" fmla="val 1428"/>
                <a:gd name="f40" fmla="val 1474"/>
                <a:gd name="f41" fmla="val 1525"/>
                <a:gd name="f42" fmla="val 426"/>
                <a:gd name="f43" fmla="val 1576"/>
                <a:gd name="f44" fmla="val 464"/>
                <a:gd name="f45" fmla="val 1631"/>
                <a:gd name="f46" fmla="val 478"/>
                <a:gd name="f47" fmla="val 1705"/>
                <a:gd name="f48" fmla="val 492"/>
                <a:gd name="f49" fmla="val 1779"/>
                <a:gd name="f50" fmla="val 496"/>
                <a:gd name="f51" fmla="val 1876"/>
                <a:gd name="f52" fmla="val 1969"/>
                <a:gd name="f53" fmla="val 2062"/>
                <a:gd name="f54" fmla="val 429"/>
                <a:gd name="f55" fmla="val 2178"/>
                <a:gd name="f56" fmla="val 370"/>
                <a:gd name="f57" fmla="val 2263"/>
                <a:gd name="f58" fmla="val 311"/>
                <a:gd name="f59" fmla="val 2348"/>
                <a:gd name="f60" fmla="val 238"/>
                <a:gd name="f61" fmla="val 2428"/>
                <a:gd name="f62" fmla="val 124"/>
                <a:gd name="f63" fmla="val 2479"/>
                <a:gd name="f64" fmla="val 66"/>
                <a:gd name="f65" fmla="val 2521"/>
                <a:gd name="f66" fmla="val 10"/>
                <a:gd name="f67" fmla="val 2506"/>
                <a:gd name="f68" fmla="val 22"/>
                <a:gd name="f69" fmla="val 2515"/>
                <a:gd name="f70" fmla="val 34"/>
                <a:gd name="f71" fmla="val 2524"/>
                <a:gd name="f72" fmla="val 135"/>
                <a:gd name="f73" fmla="val 196"/>
                <a:gd name="f74" fmla="val 2533"/>
                <a:gd name="f75" fmla="val 257"/>
                <a:gd name="f76" fmla="val 2523"/>
                <a:gd name="f77" fmla="val 337"/>
                <a:gd name="f78" fmla="val 2494"/>
                <a:gd name="f79" fmla="val 388"/>
                <a:gd name="f80" fmla="val 2455"/>
                <a:gd name="f81" fmla="val 439"/>
                <a:gd name="f82" fmla="val 2416"/>
                <a:gd name="f83" fmla="val 467"/>
                <a:gd name="f84" fmla="val 2342"/>
                <a:gd name="f85" fmla="val 2299"/>
                <a:gd name="f86" fmla="val 537"/>
                <a:gd name="f87" fmla="val 2256"/>
                <a:gd name="f88" fmla="val 566"/>
                <a:gd name="f89" fmla="val 2214"/>
                <a:gd name="f90" fmla="val 598"/>
                <a:gd name="f91" fmla="val 2197"/>
                <a:gd name="f92" fmla="val 630"/>
                <a:gd name="f93" fmla="val 2180"/>
                <a:gd name="f94" fmla="val 670"/>
                <a:gd name="f95" fmla="val 2191"/>
                <a:gd name="f96" fmla="val 694"/>
                <a:gd name="f97" fmla="val 718"/>
                <a:gd name="f98" fmla="val 2203"/>
                <a:gd name="f99" fmla="val 739"/>
                <a:gd name="f100" fmla="val 2240"/>
                <a:gd name="f101" fmla="val 742"/>
                <a:gd name="f102" fmla="val 2230"/>
                <a:gd name="f103" fmla="val 745"/>
                <a:gd name="f104" fmla="val 2220"/>
                <a:gd name="f105" fmla="val 725"/>
                <a:gd name="f106" fmla="val 2207"/>
                <a:gd name="f107" fmla="val 712"/>
                <a:gd name="f108" fmla="val 2137"/>
                <a:gd name="f109" fmla="val 699"/>
                <a:gd name="f110" fmla="val 2067"/>
                <a:gd name="f111" fmla="val 671"/>
                <a:gd name="f112" fmla="val 1903"/>
                <a:gd name="f113" fmla="val 1807"/>
                <a:gd name="f114" fmla="val 657"/>
                <a:gd name="f115" fmla="val 1711"/>
                <a:gd name="f116" fmla="val 661"/>
                <a:gd name="f117" fmla="val 1630"/>
                <a:gd name="f118" fmla="val 1561"/>
                <a:gd name="f119" fmla="val 679"/>
                <a:gd name="f120" fmla="val 1492"/>
                <a:gd name="f121" fmla="val 705"/>
                <a:gd name="f122" fmla="val 1450"/>
                <a:gd name="f123" fmla="val 1393"/>
                <a:gd name="f124" fmla="val 731"/>
                <a:gd name="f125" fmla="val 1427"/>
                <a:gd name="f126" fmla="val 748"/>
                <a:gd name="f127" fmla="val 1219"/>
                <a:gd name="f128" fmla="val 720"/>
                <a:gd name="f129" fmla="val 1011"/>
                <a:gd name="f130" fmla="val 23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6" h="2543">
                  <a:moveTo>
                    <a:pt x="f3" y="f4"/>
                  </a:moveTo>
                  <a:cubicBezTo>
                    <a:pt x="f5" y="f0"/>
                    <a:pt x="f5" y="f6"/>
                    <a:pt x="f7" y="f8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0" y="f23"/>
                    <a:pt x="f24" y="f25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33"/>
                    <a:pt x="f34" y="f35"/>
                    <a:pt x="f36" y="f37"/>
                  </a:cubicBezTo>
                  <a:cubicBezTo>
                    <a:pt x="f38" y="f39"/>
                    <a:pt x="f11" y="f40"/>
                    <a:pt x="f6" y="f41"/>
                  </a:cubicBezTo>
                  <a:cubicBezTo>
                    <a:pt x="f42" y="f43"/>
                    <a:pt x="f44" y="f45"/>
                    <a:pt x="f46" y="f47"/>
                  </a:cubicBezTo>
                  <a:cubicBezTo>
                    <a:pt x="f48" y="f49"/>
                    <a:pt x="f50" y="f51"/>
                    <a:pt x="f46" y="f52"/>
                  </a:cubicBezTo>
                  <a:cubicBezTo>
                    <a:pt x="f7" y="f53"/>
                    <a:pt x="f54" y="f55"/>
                    <a:pt x="f56" y="f57"/>
                  </a:cubicBezTo>
                  <a:cubicBezTo>
                    <a:pt x="f58" y="f59"/>
                    <a:pt x="f60" y="f61"/>
                    <a:pt x="f62" y="f63"/>
                  </a:cubicBezTo>
                  <a:cubicBezTo>
                    <a:pt x="f64" y="f65"/>
                    <a:pt x="f66" y="f67"/>
                    <a:pt x="f68" y="f69"/>
                  </a:cubicBezTo>
                  <a:cubicBezTo>
                    <a:pt x="f70" y="f71"/>
                    <a:pt x="f72" y="f2"/>
                    <a:pt x="f73" y="f74"/>
                  </a:cubicBezTo>
                  <a:cubicBezTo>
                    <a:pt x="f75" y="f76"/>
                    <a:pt x="f77" y="f78"/>
                    <a:pt x="f79" y="f80"/>
                  </a:cubicBezTo>
                  <a:cubicBezTo>
                    <a:pt x="f81" y="f82"/>
                    <a:pt x="f83" y="f84"/>
                    <a:pt x="f5" y="f85"/>
                  </a:cubicBezTo>
                  <a:cubicBezTo>
                    <a:pt x="f86" y="f87"/>
                    <a:pt x="f88" y="f89"/>
                    <a:pt x="f90" y="f91"/>
                  </a:cubicBezTo>
                  <a:cubicBezTo>
                    <a:pt x="f92" y="f93"/>
                    <a:pt x="f94" y="f95"/>
                    <a:pt x="f96" y="f91"/>
                  </a:cubicBezTo>
                  <a:cubicBezTo>
                    <a:pt x="f97" y="f98"/>
                    <a:pt x="f99" y="f100"/>
                    <a:pt x="f101" y="f102"/>
                  </a:cubicBezTo>
                  <a:cubicBezTo>
                    <a:pt x="f103" y="f104"/>
                    <a:pt x="f105" y="f106"/>
                    <a:pt x="f107" y="f108"/>
                  </a:cubicBezTo>
                  <a:cubicBezTo>
                    <a:pt x="f109" y="f110"/>
                    <a:pt x="f111" y="f112"/>
                    <a:pt x="f10" y="f113"/>
                  </a:cubicBezTo>
                  <a:cubicBezTo>
                    <a:pt x="f114" y="f115"/>
                    <a:pt x="f116" y="f117"/>
                    <a:pt x="f94" y="f118"/>
                  </a:cubicBezTo>
                  <a:cubicBezTo>
                    <a:pt x="f119" y="f120"/>
                    <a:pt x="f121" y="f122"/>
                    <a:pt x="f97" y="f123"/>
                  </a:cubicBezTo>
                  <a:cubicBezTo>
                    <a:pt x="f124" y="f22"/>
                    <a:pt x="f1" y="f125"/>
                    <a:pt x="f126" y="f127"/>
                  </a:cubicBezTo>
                  <a:cubicBezTo>
                    <a:pt x="f128" y="f129"/>
                    <a:pt x="f90" y="f130"/>
                    <a:pt x="f3" y="f4"/>
                  </a:cubicBezTo>
                  <a:close/>
                </a:path>
              </a:pathLst>
            </a:custGeom>
            <a:gradFill>
              <a:gsLst>
                <a:gs pos="0">
                  <a:srgbClr val="79AF7D"/>
                </a:gs>
                <a:gs pos="50000">
                  <a:srgbClr val="375039"/>
                </a:gs>
                <a:gs pos="100000">
                  <a:srgbClr val="79AF7D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" name="Полилиния 48"/>
            <p:cNvSpPr/>
            <p:nvPr/>
          </p:nvSpPr>
          <p:spPr>
            <a:xfrm>
              <a:off x="7253294" y="3538453"/>
              <a:ext cx="884238" cy="2181173"/>
            </a:xfrm>
            <a:custGeom>
              <a:avLst/>
              <a:gdLst>
                <a:gd name="f0" fmla="val 0"/>
                <a:gd name="f1" fmla="val 617"/>
                <a:gd name="f2" fmla="val 1376"/>
                <a:gd name="f3" fmla="val 486"/>
                <a:gd name="f4" fmla="val 3"/>
                <a:gd name="f5" fmla="val 452"/>
                <a:gd name="f6" fmla="val 6"/>
                <a:gd name="f7" fmla="val 447"/>
                <a:gd name="f8" fmla="val 252"/>
                <a:gd name="f9" fmla="val 402"/>
                <a:gd name="f10" fmla="val 381"/>
                <a:gd name="f11" fmla="val 357"/>
                <a:gd name="f12" fmla="val 510"/>
                <a:gd name="f13" fmla="val 283"/>
                <a:gd name="f14" fmla="val 654"/>
                <a:gd name="f15" fmla="val 216"/>
                <a:gd name="f16" fmla="val 777"/>
                <a:gd name="f17" fmla="val 149"/>
                <a:gd name="f18" fmla="val 900"/>
                <a:gd name="f19" fmla="val 19"/>
                <a:gd name="f20" fmla="val 1065"/>
                <a:gd name="f21" fmla="val 1119"/>
                <a:gd name="f22" fmla="val 48"/>
                <a:gd name="f23" fmla="val 55"/>
                <a:gd name="f24" fmla="val 1101"/>
                <a:gd name="f25" fmla="val 102"/>
                <a:gd name="f26" fmla="val 236"/>
                <a:gd name="f27" fmla="val 1105"/>
                <a:gd name="f28" fmla="val 282"/>
                <a:gd name="f29" fmla="val 328"/>
                <a:gd name="f30" fmla="val 1133"/>
                <a:gd name="f31" fmla="val 353"/>
                <a:gd name="f32" fmla="val 1160"/>
                <a:gd name="f33" fmla="val 378"/>
                <a:gd name="f34" fmla="val 1185"/>
                <a:gd name="f35" fmla="val 403"/>
                <a:gd name="f36" fmla="val 1210"/>
                <a:gd name="f37" fmla="val 421"/>
                <a:gd name="f38" fmla="val 1239"/>
                <a:gd name="f39" fmla="val 432"/>
                <a:gd name="f40" fmla="val 1269"/>
                <a:gd name="f41" fmla="val 443"/>
                <a:gd name="f42" fmla="val 1299"/>
                <a:gd name="f43" fmla="val 433"/>
                <a:gd name="f44" fmla="val 444"/>
                <a:gd name="f45" fmla="val 1365"/>
                <a:gd name="f46" fmla="val 455"/>
                <a:gd name="f47" fmla="val 1354"/>
                <a:gd name="f48" fmla="val 478"/>
                <a:gd name="f49" fmla="val 1293"/>
                <a:gd name="f50" fmla="val 498"/>
                <a:gd name="f51" fmla="val 1203"/>
                <a:gd name="f52" fmla="val 518"/>
                <a:gd name="f53" fmla="val 1113"/>
                <a:gd name="f54" fmla="val 546"/>
                <a:gd name="f55" fmla="val 965"/>
                <a:gd name="f56" fmla="val 564"/>
                <a:gd name="f57" fmla="val 825"/>
                <a:gd name="f58" fmla="val 582"/>
                <a:gd name="f59" fmla="val 685"/>
                <a:gd name="f60" fmla="val 496"/>
                <a:gd name="f61" fmla="val 606"/>
                <a:gd name="f62" fmla="val 363"/>
                <a:gd name="f63" fmla="val 595"/>
                <a:gd name="f64" fmla="val 230"/>
                <a:gd name="f65" fmla="val 5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17" h="1376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0" y="f21"/>
                  </a:cubicBezTo>
                  <a:cubicBezTo>
                    <a:pt x="f22" y="f21"/>
                    <a:pt x="f23" y="f24"/>
                    <a:pt x="f25" y="f24"/>
                  </a:cubicBezTo>
                  <a:cubicBezTo>
                    <a:pt x="f17" y="f24"/>
                    <a:pt x="f26" y="f27"/>
                    <a:pt x="f28" y="f21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36"/>
                    <a:pt x="f37" y="f38"/>
                    <a:pt x="f39" y="f40"/>
                  </a:cubicBezTo>
                  <a:cubicBezTo>
                    <a:pt x="f41" y="f42"/>
                    <a:pt x="f43" y="f2"/>
                    <a:pt x="f44" y="f45"/>
                  </a:cubicBezTo>
                  <a:cubicBezTo>
                    <a:pt x="f46" y="f47"/>
                    <a:pt x="f48" y="f49"/>
                    <a:pt x="f50" y="f51"/>
                  </a:cubicBezTo>
                  <a:cubicBezTo>
                    <a:pt x="f52" y="f53"/>
                    <a:pt x="f54" y="f55"/>
                    <a:pt x="f56" y="f57"/>
                  </a:cubicBezTo>
                  <a:cubicBezTo>
                    <a:pt x="f58" y="f59"/>
                    <a:pt x="f1" y="f60"/>
                    <a:pt x="f61" y="f62"/>
                  </a:cubicBezTo>
                  <a:cubicBezTo>
                    <a:pt x="f63" y="f64"/>
                    <a:pt x="f65" y="f0"/>
                    <a:pt x="f3" y="f4"/>
                  </a:cubicBezTo>
                  <a:close/>
                </a:path>
              </a:pathLst>
            </a:custGeom>
            <a:blipFill>
              <a:blip r:embed="rId14" r:link="rId15" cstate="print"/>
              <a:tile/>
            </a:blip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" name="Полилиния 49"/>
            <p:cNvSpPr/>
            <p:nvPr/>
          </p:nvSpPr>
          <p:spPr>
            <a:xfrm>
              <a:off x="7466019" y="427028"/>
              <a:ext cx="825501" cy="5044954"/>
            </a:xfrm>
            <a:custGeom>
              <a:avLst/>
              <a:gdLst>
                <a:gd name="f0" fmla="val 360"/>
                <a:gd name="f1" fmla="val 0"/>
                <a:gd name="f2" fmla="val 576"/>
                <a:gd name="f3" fmla="val 3180"/>
                <a:gd name="f4" fmla="val 42"/>
                <a:gd name="f5" fmla="val 61"/>
                <a:gd name="f6" fmla="val 66"/>
                <a:gd name="f7" fmla="val 122"/>
                <a:gd name="f8" fmla="val 115"/>
                <a:gd name="f9" fmla="val 362"/>
                <a:gd name="f10" fmla="val 156"/>
                <a:gd name="f11" fmla="val 517"/>
                <a:gd name="f12" fmla="val 197"/>
                <a:gd name="f13" fmla="val 672"/>
                <a:gd name="f14" fmla="val 245"/>
                <a:gd name="f15" fmla="val 838"/>
                <a:gd name="f16" fmla="val 288"/>
                <a:gd name="f17" fmla="val 991"/>
                <a:gd name="f18" fmla="val 331"/>
                <a:gd name="f19" fmla="val 1144"/>
                <a:gd name="f20" fmla="val 366"/>
                <a:gd name="f21" fmla="val 1299"/>
                <a:gd name="f22" fmla="val 414"/>
                <a:gd name="f23" fmla="val 1435"/>
                <a:gd name="f24" fmla="val 462"/>
                <a:gd name="f25" fmla="val 1571"/>
                <a:gd name="f26" fmla="val 549"/>
                <a:gd name="f27" fmla="val 1537"/>
                <a:gd name="f28" fmla="val 1807"/>
                <a:gd name="f29" fmla="val 3055"/>
                <a:gd name="f30" fmla="val 468"/>
                <a:gd name="f31" fmla="val 2772"/>
                <a:gd name="f32" fmla="val 2557"/>
                <a:gd name="f33" fmla="val 2342"/>
                <a:gd name="f34" fmla="val 300"/>
                <a:gd name="f35" fmla="val 2031"/>
                <a:gd name="f36" fmla="val 252"/>
                <a:gd name="f37" fmla="val 1765"/>
                <a:gd name="f38" fmla="val 204"/>
                <a:gd name="f39" fmla="val 1499"/>
                <a:gd name="f40" fmla="val 166"/>
                <a:gd name="f41" fmla="val 1230"/>
                <a:gd name="f42" fmla="val 126"/>
                <a:gd name="f43" fmla="val 961"/>
                <a:gd name="f44" fmla="val 86"/>
                <a:gd name="f45" fmla="val 692"/>
                <a:gd name="f46" fmla="val 24"/>
                <a:gd name="f47" fmla="val 299"/>
                <a:gd name="f48" fmla="val 12"/>
                <a:gd name="f49" fmla="val 151"/>
                <a:gd name="f50" fmla="val 3"/>
                <a:gd name="f51" fmla="val 1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6" h="3180">
                  <a:moveTo>
                    <a:pt x="f4" y="f5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16" y="f17"/>
                  </a:cubicBezTo>
                  <a:cubicBezTo>
                    <a:pt x="f18" y="f19"/>
                    <a:pt x="f20" y="f21"/>
                    <a:pt x="f22" y="f23"/>
                  </a:cubicBezTo>
                  <a:cubicBezTo>
                    <a:pt x="f24" y="f25"/>
                    <a:pt x="f26" y="f27"/>
                    <a:pt x="f2" y="f28"/>
                  </a:cubicBezTo>
                  <a:lnTo>
                    <a:pt x="f2" y="f29"/>
                  </a:lnTo>
                  <a:cubicBezTo>
                    <a:pt x="f26" y="f3"/>
                    <a:pt x="f30" y="f31"/>
                    <a:pt x="f22" y="f32"/>
                  </a:cubicBezTo>
                  <a:cubicBezTo>
                    <a:pt x="f0" y="f33"/>
                    <a:pt x="f34" y="f35"/>
                    <a:pt x="f36" y="f37"/>
                  </a:cubicBezTo>
                  <a:cubicBezTo>
                    <a:pt x="f38" y="f39"/>
                    <a:pt x="f40" y="f41"/>
                    <a:pt x="f42" y="f43"/>
                  </a:cubicBezTo>
                  <a:cubicBezTo>
                    <a:pt x="f44" y="f45"/>
                    <a:pt x="f46" y="f47"/>
                    <a:pt x="f48" y="f49"/>
                  </a:cubicBezTo>
                  <a:cubicBezTo>
                    <a:pt x="f1" y="f50"/>
                    <a:pt x="f51" y="f1"/>
                    <a:pt x="f4" y="f5"/>
                  </a:cubicBezTo>
                  <a:close/>
                </a:path>
              </a:pathLst>
            </a:custGeom>
            <a:blipFill>
              <a:blip r:embed="rId14" r:link="rId15" cstate="print"/>
              <a:tile/>
            </a:blip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" name="Полилиния 50"/>
            <p:cNvSpPr/>
            <p:nvPr/>
          </p:nvSpPr>
          <p:spPr>
            <a:xfrm>
              <a:off x="7470781" y="261932"/>
              <a:ext cx="820739" cy="3068563"/>
            </a:xfrm>
            <a:custGeom>
              <a:avLst/>
              <a:gdLst>
                <a:gd name="f0" fmla="val 0"/>
                <a:gd name="f1" fmla="val 573"/>
                <a:gd name="f2" fmla="val 1935"/>
                <a:gd name="f3" fmla="val 69"/>
                <a:gd name="f4" fmla="val 63"/>
                <a:gd name="f5" fmla="val 101"/>
                <a:gd name="f6" fmla="val 126"/>
                <a:gd name="f7" fmla="val 155"/>
                <a:gd name="f8" fmla="val 376"/>
                <a:gd name="f9" fmla="val 207"/>
                <a:gd name="f10" fmla="val 549"/>
                <a:gd name="f11" fmla="val 259"/>
                <a:gd name="f12" fmla="val 722"/>
                <a:gd name="f13" fmla="val 320"/>
                <a:gd name="f14" fmla="val 930"/>
                <a:gd name="f15" fmla="val 381"/>
                <a:gd name="f16" fmla="val 1101"/>
                <a:gd name="f17" fmla="val 442"/>
                <a:gd name="f18" fmla="val 1272"/>
                <a:gd name="f19" fmla="val 541"/>
                <a:gd name="f20" fmla="val 1436"/>
                <a:gd name="f21" fmla="val 1575"/>
                <a:gd name="f22" fmla="val 531"/>
                <a:gd name="f23" fmla="val 1914"/>
                <a:gd name="f24" fmla="val 392"/>
                <a:gd name="f25" fmla="val 1655"/>
                <a:gd name="f26" fmla="val 321"/>
                <a:gd name="f27" fmla="val 1449"/>
                <a:gd name="f28" fmla="val 250"/>
                <a:gd name="f29" fmla="val 1243"/>
                <a:gd name="f30" fmla="val 198"/>
                <a:gd name="f31" fmla="val 912"/>
                <a:gd name="f32" fmla="val 147"/>
                <a:gd name="f33" fmla="val 699"/>
                <a:gd name="f34" fmla="val 96"/>
                <a:gd name="f35" fmla="val 486"/>
                <a:gd name="f36" fmla="val 30"/>
                <a:gd name="f37" fmla="val 274"/>
                <a:gd name="f38" fmla="val 15"/>
                <a:gd name="f39" fmla="val 171"/>
                <a:gd name="f40" fmla="val 68"/>
                <a:gd name="f41" fmla="val 3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3" h="1935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1" y="f21"/>
                  </a:cubicBezTo>
                  <a:lnTo>
                    <a:pt x="f1" y="f2"/>
                  </a:lnTo>
                  <a:cubicBezTo>
                    <a:pt x="f22" y="f23"/>
                    <a:pt x="f24" y="f25"/>
                    <a:pt x="f26" y="f27"/>
                  </a:cubicBezTo>
                  <a:cubicBezTo>
                    <a:pt x="f28" y="f29"/>
                    <a:pt x="f30" y="f31"/>
                    <a:pt x="f32" y="f33"/>
                  </a:cubicBezTo>
                  <a:cubicBezTo>
                    <a:pt x="f34" y="f35"/>
                    <a:pt x="f36" y="f37"/>
                    <a:pt x="f38" y="f39"/>
                  </a:cubicBezTo>
                  <a:cubicBezTo>
                    <a:pt x="f0" y="f40"/>
                    <a:pt x="f41" y="f0"/>
                    <a:pt x="f3" y="f4"/>
                  </a:cubicBezTo>
                  <a:close/>
                </a:path>
              </a:pathLst>
            </a:custGeom>
            <a:gradFill>
              <a:gsLst>
                <a:gs pos="0">
                  <a:srgbClr val="C16059"/>
                </a:gs>
                <a:gs pos="100000">
                  <a:srgbClr val="DC893E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" name="Полилиния 51"/>
            <p:cNvSpPr/>
            <p:nvPr/>
          </p:nvSpPr>
          <p:spPr>
            <a:xfrm>
              <a:off x="7192969" y="0"/>
              <a:ext cx="519112" cy="3349545"/>
            </a:xfrm>
            <a:custGeom>
              <a:avLst/>
              <a:gdLst>
                <a:gd name="f0" fmla="val 0"/>
                <a:gd name="f1" fmla="val 363"/>
                <a:gd name="f2" fmla="val 2112"/>
                <a:gd name="f3" fmla="val 2094"/>
                <a:gd name="f4" fmla="val 54"/>
                <a:gd name="f5" fmla="val 41"/>
                <a:gd name="f6" fmla="val 2097"/>
                <a:gd name="f7" fmla="val 66"/>
                <a:gd name="f8" fmla="val 1992"/>
                <a:gd name="f9" fmla="val 91"/>
                <a:gd name="f10" fmla="val 1887"/>
                <a:gd name="f11" fmla="val 122"/>
                <a:gd name="f12" fmla="val 1683"/>
                <a:gd name="f13" fmla="val 150"/>
                <a:gd name="f14" fmla="val 1464"/>
                <a:gd name="f15" fmla="val 178"/>
                <a:gd name="f16" fmla="val 1245"/>
                <a:gd name="f17" fmla="val 205"/>
                <a:gd name="f18" fmla="val 922"/>
                <a:gd name="f19" fmla="val 234"/>
                <a:gd name="f20" fmla="val 678"/>
                <a:gd name="f21" fmla="val 263"/>
                <a:gd name="f22" fmla="val 434"/>
                <a:gd name="f23" fmla="val 113"/>
                <a:gd name="f24" fmla="val 3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63" h="2112">
                  <a:moveTo>
                    <a:pt x="f0" y="f3"/>
                  </a:moveTo>
                  <a:cubicBezTo>
                    <a:pt x="f4" y="f2"/>
                    <a:pt x="f5" y="f6"/>
                    <a:pt x="f7" y="f8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1" y="f23"/>
                    <a:pt x="f24" y="f0"/>
                  </a:cubicBezTo>
                  <a:lnTo>
                    <a:pt x="f0" y="f0"/>
                  </a:lnTo>
                  <a:cubicBezTo>
                    <a:pt x="f0" y="f0"/>
                    <a:pt x="f0" y="f3"/>
                    <a:pt x="f0" y="f3"/>
                  </a:cubicBezTo>
                  <a:close/>
                </a:path>
              </a:pathLst>
            </a:custGeom>
            <a:gradFill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3" name="Полилиния 52"/>
            <p:cNvSpPr/>
            <p:nvPr/>
          </p:nvSpPr>
          <p:spPr>
            <a:xfrm>
              <a:off x="7192969" y="1588"/>
              <a:ext cx="268287" cy="3349545"/>
            </a:xfrm>
            <a:custGeom>
              <a:avLst/>
              <a:gdLst>
                <a:gd name="f0" fmla="val 0"/>
                <a:gd name="f1" fmla="val 363"/>
                <a:gd name="f2" fmla="val 2112"/>
                <a:gd name="f3" fmla="val 2094"/>
                <a:gd name="f4" fmla="val 54"/>
                <a:gd name="f5" fmla="val 41"/>
                <a:gd name="f6" fmla="val 2097"/>
                <a:gd name="f7" fmla="val 66"/>
                <a:gd name="f8" fmla="val 1992"/>
                <a:gd name="f9" fmla="val 91"/>
                <a:gd name="f10" fmla="val 1887"/>
                <a:gd name="f11" fmla="val 122"/>
                <a:gd name="f12" fmla="val 1683"/>
                <a:gd name="f13" fmla="val 150"/>
                <a:gd name="f14" fmla="val 1464"/>
                <a:gd name="f15" fmla="val 178"/>
                <a:gd name="f16" fmla="val 1245"/>
                <a:gd name="f17" fmla="val 205"/>
                <a:gd name="f18" fmla="val 922"/>
                <a:gd name="f19" fmla="val 234"/>
                <a:gd name="f20" fmla="val 678"/>
                <a:gd name="f21" fmla="val 263"/>
                <a:gd name="f22" fmla="val 434"/>
                <a:gd name="f23" fmla="val 113"/>
                <a:gd name="f24" fmla="val 3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63" h="2112">
                  <a:moveTo>
                    <a:pt x="f0" y="f3"/>
                  </a:moveTo>
                  <a:cubicBezTo>
                    <a:pt x="f4" y="f2"/>
                    <a:pt x="f5" y="f6"/>
                    <a:pt x="f7" y="f8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1" y="f23"/>
                    <a:pt x="f24" y="f0"/>
                  </a:cubicBezTo>
                  <a:lnTo>
                    <a:pt x="f0" y="f0"/>
                  </a:lnTo>
                  <a:cubicBezTo>
                    <a:pt x="f0" y="f0"/>
                    <a:pt x="f0" y="f3"/>
                    <a:pt x="f0" y="f3"/>
                  </a:cubicBezTo>
                  <a:close/>
                </a:path>
              </a:pathLst>
            </a:custGeom>
            <a:gradFill>
              <a:gsLst>
                <a:gs pos="0">
                  <a:srgbClr val="F0B854"/>
                </a:gs>
                <a:gs pos="50000">
                  <a:srgbClr val="DC893E"/>
                </a:gs>
                <a:gs pos="100000">
                  <a:srgbClr val="F0B854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" name="Полилиния 53"/>
            <p:cNvSpPr/>
            <p:nvPr/>
          </p:nvSpPr>
          <p:spPr>
            <a:xfrm>
              <a:off x="7123119" y="1588"/>
              <a:ext cx="77787" cy="68546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" name="Полилиния 54"/>
            <p:cNvSpPr/>
            <p:nvPr/>
          </p:nvSpPr>
          <p:spPr>
            <a:xfrm>
              <a:off x="7207256" y="6229200"/>
              <a:ext cx="1052514" cy="615935"/>
            </a:xfrm>
            <a:custGeom>
              <a:avLst/>
              <a:gdLst>
                <a:gd name="f0" fmla="val 0"/>
                <a:gd name="f1" fmla="val 692"/>
                <a:gd name="f2" fmla="val 378"/>
                <a:gd name="f3" fmla="val 1"/>
                <a:gd name="f4" fmla="val 357"/>
                <a:gd name="f5" fmla="val 351"/>
                <a:gd name="f6" fmla="val 69"/>
                <a:gd name="f7" fmla="val 350"/>
                <a:gd name="f8" fmla="val 109"/>
                <a:gd name="f9" fmla="val 341"/>
                <a:gd name="f10" fmla="val 149"/>
                <a:gd name="f11" fmla="val 332"/>
                <a:gd name="f12" fmla="val 200"/>
                <a:gd name="f13" fmla="val 327"/>
                <a:gd name="f14" fmla="val 241"/>
                <a:gd name="f15" fmla="val 305"/>
                <a:gd name="f16" fmla="val 282"/>
                <a:gd name="f17" fmla="val 283"/>
                <a:gd name="f18" fmla="val 322"/>
                <a:gd name="f19" fmla="val 245"/>
                <a:gd name="f20" fmla="val 353"/>
                <a:gd name="f21" fmla="val 209"/>
                <a:gd name="f22" fmla="val 384"/>
                <a:gd name="f23" fmla="val 173"/>
                <a:gd name="f24" fmla="val 406"/>
                <a:gd name="f25" fmla="val 121"/>
                <a:gd name="f26" fmla="val 429"/>
                <a:gd name="f27" fmla="val 89"/>
                <a:gd name="f28" fmla="val 452"/>
                <a:gd name="f29" fmla="val 57"/>
                <a:gd name="f30" fmla="val 468"/>
                <a:gd name="f31" fmla="val 32"/>
                <a:gd name="f32" fmla="val 493"/>
                <a:gd name="f33" fmla="val 17"/>
                <a:gd name="f34" fmla="val 518"/>
                <a:gd name="f35" fmla="val 2"/>
                <a:gd name="f36" fmla="val 554"/>
                <a:gd name="f37" fmla="val 577"/>
                <a:gd name="f38" fmla="val 600"/>
                <a:gd name="f39" fmla="val 613"/>
                <a:gd name="f40" fmla="val 10"/>
                <a:gd name="f41" fmla="val 629"/>
                <a:gd name="f42" fmla="val 21"/>
                <a:gd name="f43" fmla="val 645"/>
                <a:gd name="f44" fmla="val 666"/>
                <a:gd name="f45" fmla="val 46"/>
                <a:gd name="f46" fmla="val 673"/>
                <a:gd name="f47" fmla="val 65"/>
                <a:gd name="f48" fmla="val 680"/>
                <a:gd name="f49" fmla="val 84"/>
                <a:gd name="f50" fmla="val 110"/>
                <a:gd name="f51" fmla="val 137"/>
                <a:gd name="f52" fmla="val 654"/>
                <a:gd name="f53" fmla="val 164"/>
                <a:gd name="f54" fmla="val 602"/>
                <a:gd name="f55" fmla="val 198"/>
                <a:gd name="f56" fmla="val 561"/>
                <a:gd name="f57" fmla="val 225"/>
                <a:gd name="f58" fmla="val 520"/>
                <a:gd name="f59" fmla="val 252"/>
                <a:gd name="f60" fmla="val 478"/>
                <a:gd name="f61" fmla="val 275"/>
                <a:gd name="f62" fmla="val 425"/>
                <a:gd name="f63" fmla="val 297"/>
                <a:gd name="f64" fmla="val 372"/>
                <a:gd name="f65" fmla="val 319"/>
                <a:gd name="f66" fmla="val 344"/>
                <a:gd name="f67" fmla="val 193"/>
                <a:gd name="f68" fmla="val 370"/>
                <a:gd name="f69" fmla="val 156"/>
                <a:gd name="f70" fmla="val 376"/>
                <a:gd name="f71" fmla="val 113"/>
                <a:gd name="f72" fmla="val 377"/>
                <a:gd name="f73" fmla="val 70"/>
                <a:gd name="f74" fmla="val 36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92" h="378">
                  <a:moveTo>
                    <a:pt x="f3" y="f4"/>
                  </a:moveTo>
                  <a:cubicBezTo>
                    <a:pt x="f0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27"/>
                  </a:cubicBezTo>
                  <a:cubicBezTo>
                    <a:pt x="f28" y="f29"/>
                    <a:pt x="f30" y="f31"/>
                    <a:pt x="f32" y="f33"/>
                  </a:cubicBezTo>
                  <a:cubicBezTo>
                    <a:pt x="f34" y="f35"/>
                    <a:pt x="f36" y="f0"/>
                    <a:pt x="f37" y="f3"/>
                  </a:cubicBezTo>
                  <a:cubicBezTo>
                    <a:pt x="f38" y="f35"/>
                    <a:pt x="f39" y="f40"/>
                    <a:pt x="f41" y="f42"/>
                  </a:cubicBezTo>
                  <a:cubicBezTo>
                    <a:pt x="f43" y="f31"/>
                    <a:pt x="f44" y="f45"/>
                    <a:pt x="f46" y="f47"/>
                  </a:cubicBezTo>
                  <a:cubicBezTo>
                    <a:pt x="f48" y="f49"/>
                    <a:pt x="f1" y="f50"/>
                    <a:pt x="f46" y="f51"/>
                  </a:cubicBezTo>
                  <a:cubicBezTo>
                    <a:pt x="f52" y="f53"/>
                    <a:pt x="f54" y="f55"/>
                    <a:pt x="f56" y="f57"/>
                  </a:cubicBezTo>
                  <a:cubicBezTo>
                    <a:pt x="f58" y="f59"/>
                    <a:pt x="f60" y="f61"/>
                    <a:pt x="f62" y="f63"/>
                  </a:cubicBezTo>
                  <a:cubicBezTo>
                    <a:pt x="f64" y="f65"/>
                    <a:pt x="f63" y="f66"/>
                    <a:pt x="f19" y="f4"/>
                  </a:cubicBezTo>
                  <a:cubicBezTo>
                    <a:pt x="f67" y="f68"/>
                    <a:pt x="f69" y="f70"/>
                    <a:pt x="f71" y="f72"/>
                  </a:cubicBezTo>
                  <a:cubicBezTo>
                    <a:pt x="f73" y="f2"/>
                    <a:pt x="f35" y="f74"/>
                    <a:pt x="f3" y="f4"/>
                  </a:cubicBezTo>
                  <a:close/>
                </a:path>
              </a:pathLst>
            </a:custGeom>
            <a:gradFill>
              <a:gsLst>
                <a:gs pos="0">
                  <a:srgbClr val="DC893E"/>
                </a:gs>
                <a:gs pos="50000">
                  <a:srgbClr val="C16059"/>
                </a:gs>
                <a:gs pos="100000">
                  <a:srgbClr val="DC893E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" name="Полилиния 55"/>
            <p:cNvSpPr/>
            <p:nvPr/>
          </p:nvSpPr>
          <p:spPr>
            <a:xfrm rot="5400000">
              <a:off x="3597363" y="3327318"/>
              <a:ext cx="6854660" cy="200025"/>
            </a:xfrm>
            <a:custGeom>
              <a:avLst>
                <a:gd name="f0" fmla="val 607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10800"/>
                <a:gd name="f9" fmla="val -2147483647"/>
                <a:gd name="f10" fmla="val 2147483647"/>
                <a:gd name="f11" fmla="+- 0 0 0"/>
                <a:gd name="f12" fmla="*/ f4 1 21600"/>
                <a:gd name="f13" fmla="*/ f5 1 21600"/>
                <a:gd name="f14" fmla="pin 0 f0 10800"/>
                <a:gd name="f15" fmla="*/ f11 f1 1"/>
                <a:gd name="f16" fmla="+- 21600 0 f14"/>
                <a:gd name="f17" fmla="val f14"/>
                <a:gd name="f18" fmla="*/ f14 10 1"/>
                <a:gd name="f19" fmla="*/ f14 1 2"/>
                <a:gd name="f20" fmla="*/ f14 f12 1"/>
                <a:gd name="f21" fmla="*/ f7 f13 1"/>
                <a:gd name="f22" fmla="*/ 10800 f13 1"/>
                <a:gd name="f23" fmla="*/ f15 1 f3"/>
                <a:gd name="f24" fmla="*/ 10800 f12 1"/>
                <a:gd name="f25" fmla="*/ 21600 f13 1"/>
                <a:gd name="f26" fmla="*/ 0 f13 1"/>
                <a:gd name="f27" fmla="*/ f18 1 18"/>
                <a:gd name="f28" fmla="+- 21600 0 f19"/>
                <a:gd name="f29" fmla="+- f23 0 f2"/>
                <a:gd name="f30" fmla="*/ f19 f12 1"/>
                <a:gd name="f31" fmla="+- f27 1750 0"/>
                <a:gd name="f32" fmla="*/ f28 f12 1"/>
                <a:gd name="f33" fmla="+- 21600 0 f31"/>
                <a:gd name="f34" fmla="*/ f31 f12 1"/>
                <a:gd name="f35" fmla="*/ f31 f13 1"/>
                <a:gd name="f36" fmla="*/ f33 f12 1"/>
                <a:gd name="f37" fmla="*/ f33 f13 1"/>
              </a:gdLst>
              <a:ahLst>
                <a:ahXY gdRefX="f0" minX="f6" maxX="f8" gdRefY="" minY="0" maxY="0">
                  <a:pos x="f20" y="f21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2" y="f22"/>
                </a:cxn>
                <a:cxn ang="f29">
                  <a:pos x="f24" y="f25"/>
                </a:cxn>
                <a:cxn ang="f29">
                  <a:pos x="f30" y="f22"/>
                </a:cxn>
                <a:cxn ang="f29">
                  <a:pos x="f24" y="f26"/>
                </a:cxn>
              </a:cxnLst>
              <a:rect l="f34" t="f35" r="f36" b="f37"/>
              <a:pathLst>
                <a:path w="21600" h="21600">
                  <a:moveTo>
                    <a:pt x="f6" y="f6"/>
                  </a:moveTo>
                  <a:lnTo>
                    <a:pt x="f7" y="f6"/>
                  </a:lnTo>
                  <a:lnTo>
                    <a:pt x="f16" y="f7"/>
                  </a:lnTo>
                  <a:lnTo>
                    <a:pt x="f17" y="f7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wrap="none" lIns="90000" tIns="46800" rIns="90000" bIns="46800" anchor="ctr"/>
            <a:lstStyle>
              <a:defPPr lvl="0">
                <a:buNone/>
              </a:defPPr>
              <a:lvl1pPr lvl="0">
                <a:buNone/>
              </a:lvl1pPr>
              <a:lvl2pPr lvl="1">
                <a:buClr>
                  <a:srgbClr val="000000"/>
                </a:buClr>
                <a:buSzPct val="100000"/>
                <a:buFont typeface="Times New Roman" pitchFamily="18"/>
                <a:buChar char="–"/>
              </a:lvl2pPr>
              <a:lvl3pPr lvl="2">
                <a:buClr>
                  <a:srgbClr val="000000"/>
                </a:buClr>
                <a:buSzPct val="100000"/>
                <a:buFont typeface="Times New Roman" pitchFamily="18"/>
                <a:buChar char="•"/>
              </a:lvl3pPr>
              <a:lvl4pPr lvl="3">
                <a:buClr>
                  <a:srgbClr val="000000"/>
                </a:buClr>
                <a:buSzPct val="100000"/>
                <a:buFont typeface="Times New Roman" pitchFamily="18"/>
                <a:buChar char="–"/>
              </a:lvl4pPr>
              <a:lvl5pPr lvl="4">
                <a:buClr>
                  <a:srgbClr val="000000"/>
                </a:buClr>
                <a:buSzPct val="100000"/>
                <a:buFont typeface="Times New Roman" pitchFamily="18"/>
                <a:buChar char="»"/>
              </a:lvl5pPr>
              <a:lvl6pPr lvl="5">
                <a:buClr>
                  <a:srgbClr val="000000"/>
                </a:buClr>
                <a:buSzPct val="100000"/>
                <a:buFont typeface="Times New Roman" pitchFamily="18"/>
                <a:buChar char="»"/>
              </a:lvl6pPr>
              <a:lvl7pPr lvl="6">
                <a:buClr>
                  <a:srgbClr val="000000"/>
                </a:buClr>
                <a:buSzPct val="100000"/>
                <a:buFont typeface="Times New Roman" pitchFamily="18"/>
                <a:buChar char="»"/>
              </a:lvl7pPr>
              <a:lvl8pPr lvl="7">
                <a:buClr>
                  <a:srgbClr val="000000"/>
                </a:buClr>
                <a:buSzPct val="100000"/>
                <a:buFont typeface="Times New Roman" pitchFamily="18"/>
                <a:buChar char="»"/>
              </a:lvl8pPr>
              <a:lvl9pPr lvl="8">
                <a:buClr>
                  <a:srgbClr val="000000"/>
                </a:buClr>
                <a:buSzPct val="100000"/>
                <a:buFont typeface="Times New Roman" pitchFamily="18"/>
                <a:buChar char="»"/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  <a:defRPr/>
              </a:pPr>
              <a:endParaRPr lang="ru-RU">
                <a:solidFill>
                  <a:srgbClr val="2F131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13315" name="Заголовок 56"/>
          <p:cNvSpPr txBox="1">
            <a:spLocks noGrp="1"/>
          </p:cNvSpPr>
          <p:nvPr>
            <p:ph type="title"/>
          </p:nvPr>
        </p:nvSpPr>
        <p:spPr bwMode="auto">
          <a:xfrm>
            <a:off x="620713" y="1370013"/>
            <a:ext cx="6305550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58" name="Дата 57"/>
          <p:cNvSpPr txBox="1">
            <a:spLocks noGrp="1"/>
          </p:cNvSpPr>
          <p:nvPr>
            <p:ph type="dt" sz="half" idx="2"/>
          </p:nvPr>
        </p:nvSpPr>
        <p:spPr>
          <a:xfrm>
            <a:off x="273050" y="6242050"/>
            <a:ext cx="1611313" cy="471488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kern="1200">
                <a:solidFill>
                  <a:srgbClr val="2F131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9" name="Нижний колонтитул 58"/>
          <p:cNvSpPr txBox="1">
            <a:spLocks noGrp="1"/>
          </p:cNvSpPr>
          <p:nvPr>
            <p:ph type="ftr" sz="quarter" idx="3"/>
          </p:nvPr>
        </p:nvSpPr>
        <p:spPr>
          <a:xfrm>
            <a:off x="2044700" y="6248400"/>
            <a:ext cx="3125788" cy="471488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ctr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kern="1200">
                <a:solidFill>
                  <a:srgbClr val="2F131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0" name="Номер слайда 59"/>
          <p:cNvSpPr txBox="1">
            <a:spLocks noGrp="1"/>
          </p:cNvSpPr>
          <p:nvPr>
            <p:ph type="sldNum" sz="quarter" idx="4"/>
          </p:nvPr>
        </p:nvSpPr>
        <p:spPr>
          <a:xfrm>
            <a:off x="5313363" y="6248400"/>
            <a:ext cx="1585912" cy="471488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/>
          <a:lstStyle>
            <a:lvl1pPr marL="0" marR="0" lvl="0" indent="0" algn="r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kern="1200">
                <a:solidFill>
                  <a:srgbClr val="2F1311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E44099CF-7954-42E9-9FE8-4EA9A8FEB068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3319" name="Текст 60"/>
          <p:cNvSpPr txBox="1">
            <a:spLocks noGrp="1"/>
          </p:cNvSpPr>
          <p:nvPr>
            <p:ph type="body" idx="1"/>
          </p:nvPr>
        </p:nvSpPr>
        <p:spPr bwMode="auto">
          <a:xfrm>
            <a:off x="414338" y="1604963"/>
            <a:ext cx="7448550" cy="452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ru-RU" sz="4000" kern="1200">
          <a:solidFill>
            <a:srgbClr val="F7D47D"/>
          </a:solidFill>
          <a:latin typeface="Arial" pitchFamily="18"/>
          <a:ea typeface="Arial Unicode MS" pitchFamily="2"/>
          <a:cs typeface="Arial Unicode MS" pitchFamily="2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000">
          <a:solidFill>
            <a:srgbClr val="F7D47D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000">
          <a:solidFill>
            <a:srgbClr val="F7D47D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000">
          <a:solidFill>
            <a:srgbClr val="F7D47D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000">
          <a:solidFill>
            <a:srgbClr val="F7D47D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eaLnBrk="0" fontAlgn="base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000">
          <a:solidFill>
            <a:srgbClr val="F7D47D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eaLnBrk="0" fontAlgn="base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000">
          <a:solidFill>
            <a:srgbClr val="F7D47D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eaLnBrk="0" fontAlgn="base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000">
          <a:solidFill>
            <a:srgbClr val="F7D47D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eaLnBrk="0" fontAlgn="base"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000">
          <a:solidFill>
            <a:srgbClr val="F7D47D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rtl="0" eaLnBrk="0" fontAlgn="base" hangingPunct="0">
        <a:spcBef>
          <a:spcPts val="800"/>
        </a:spcBef>
        <a:spcAft>
          <a:spcPct val="0"/>
        </a:spcAft>
        <a:buChar char="•"/>
        <a:tabLst>
          <a:tab pos="341313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ru-RU" sz="3200" kern="1200">
          <a:solidFill>
            <a:srgbClr val="2F1311"/>
          </a:solidFill>
          <a:latin typeface="Arial" pitchFamily="18"/>
          <a:ea typeface="Arial Unicode MS" pitchFamily="2"/>
          <a:cs typeface="Arial Unicode MS" pitchFamily="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357188" y="908050"/>
            <a:ext cx="6586537" cy="2547938"/>
          </a:xfrm>
        </p:spPr>
        <p:txBody>
          <a:bodyPr>
            <a:spAutoFit/>
          </a:bodyPr>
          <a:lstStyle/>
          <a:p>
            <a:pPr algn="ctr" eaLnBrk="1" hangingPunct="1"/>
            <a:r>
              <a:rPr sz="2400" smtClean="0">
                <a:solidFill>
                  <a:srgbClr val="4B1F6F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Программа</a:t>
            </a:r>
            <a:br>
              <a:rPr sz="2400" smtClean="0">
                <a:solidFill>
                  <a:srgbClr val="4B1F6F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sz="2400" smtClean="0">
                <a:solidFill>
                  <a:srgbClr val="4B1F6F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«Приобщение воспитанников к ценностям казачьей культуры, как одно из эффективных направлений социально-реабилитационной работы»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1563688" y="3886200"/>
            <a:ext cx="5108575" cy="1752600"/>
          </a:xfrm>
        </p:spPr>
        <p:txBody>
          <a:bodyPr lIns="90000" tIns="46800" rIns="90000" bIns="46800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indent="0" algn="ctr" eaLnBrk="1" fontAlgn="auto" hangingPunct="1">
              <a:spcBef>
                <a:spcPts val="499"/>
              </a:spcBef>
              <a:spcAft>
                <a:spcPts val="0"/>
              </a:spcAft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  <a:defRPr/>
            </a:pPr>
            <a:r>
              <a:rPr sz="2000">
                <a:solidFill>
                  <a:srgbClr val="333333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</a:rPr>
              <a:t>Воспитатель ГСКУ</a:t>
            </a:r>
          </a:p>
          <a:p>
            <a:pPr marL="0" indent="0" algn="ctr" eaLnBrk="1" fontAlgn="auto" hangingPunct="1">
              <a:spcBef>
                <a:spcPts val="499"/>
              </a:spcBef>
              <a:spcAft>
                <a:spcPts val="0"/>
              </a:spcAft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  <a:defRPr/>
            </a:pPr>
            <a:r>
              <a:rPr sz="2000">
                <a:solidFill>
                  <a:srgbClr val="333333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</a:rPr>
              <a:t>Социальный приют для детей «Любава»</a:t>
            </a:r>
          </a:p>
          <a:p>
            <a:pPr marL="0" indent="0" algn="ctr" eaLnBrk="1" fontAlgn="auto" hangingPunct="1">
              <a:spcBef>
                <a:spcPts val="499"/>
              </a:spcBef>
              <a:spcAft>
                <a:spcPts val="0"/>
              </a:spcAft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  <a:defRPr/>
            </a:pPr>
            <a:r>
              <a:rPr sz="2000">
                <a:solidFill>
                  <a:srgbClr val="333333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</a:rPr>
              <a:t>Еранцева Светлана Викторовна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98438" y="325438"/>
            <a:ext cx="6770687" cy="946150"/>
          </a:xfrm>
        </p:spPr>
        <p:txBody>
          <a:bodyPr>
            <a:spAutoFit/>
          </a:bodyPr>
          <a:lstStyle/>
          <a:p>
            <a:pPr algn="ctr" eaLnBrk="1" hangingPunct="1"/>
            <a:r>
              <a:rPr sz="28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Знакомство с казачьей горницей в приюте «Любава»</a:t>
            </a:r>
          </a:p>
        </p:txBody>
      </p:sp>
      <p:sp>
        <p:nvSpPr>
          <p:cNvPr id="46082" name="Содержимое 2"/>
          <p:cNvSpPr txBox="1">
            <a:spLocks noGrp="1"/>
          </p:cNvSpPr>
          <p:nvPr>
            <p:ph idx="4294967295"/>
          </p:nvPr>
        </p:nvSpPr>
        <p:spPr>
          <a:xfrm>
            <a:off x="238125" y="1598613"/>
            <a:ext cx="3268663" cy="2171700"/>
          </a:xfrm>
        </p:spPr>
        <p:txBody>
          <a:bodyPr/>
          <a:lstStyle/>
          <a:p>
            <a:pPr eaLnBrk="1" hangingPunct="1">
              <a:buFontTx/>
              <a:buNone/>
            </a:pPr>
            <a:endParaRPr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3" name="Содержимое 3"/>
          <p:cNvSpPr txBox="1">
            <a:spLocks noGrp="1"/>
          </p:cNvSpPr>
          <p:nvPr>
            <p:ph idx="4294967295"/>
          </p:nvPr>
        </p:nvSpPr>
        <p:spPr>
          <a:xfrm>
            <a:off x="3659188" y="1598613"/>
            <a:ext cx="3268662" cy="2171700"/>
          </a:xfrm>
        </p:spPr>
        <p:txBody>
          <a:bodyPr/>
          <a:lstStyle/>
          <a:p>
            <a:pPr eaLnBrk="1" hangingPunct="1">
              <a:buFontTx/>
              <a:buNone/>
            </a:pPr>
            <a:endParaRPr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4" name="Содержимое 4"/>
          <p:cNvSpPr txBox="1">
            <a:spLocks noGrp="1"/>
          </p:cNvSpPr>
          <p:nvPr>
            <p:ph idx="4294967295"/>
          </p:nvPr>
        </p:nvSpPr>
        <p:spPr>
          <a:xfrm>
            <a:off x="238125" y="3922713"/>
            <a:ext cx="3268663" cy="2173287"/>
          </a:xfrm>
        </p:spPr>
        <p:txBody>
          <a:bodyPr/>
          <a:lstStyle/>
          <a:p>
            <a:pPr eaLnBrk="1" hangingPunct="1">
              <a:buFontTx/>
              <a:buNone/>
            </a:pPr>
            <a:endParaRPr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5" name="Содержимое 5"/>
          <p:cNvSpPr txBox="1">
            <a:spLocks noGrp="1"/>
          </p:cNvSpPr>
          <p:nvPr>
            <p:ph idx="4294967295"/>
          </p:nvPr>
        </p:nvSpPr>
        <p:spPr>
          <a:xfrm>
            <a:off x="3659188" y="3922713"/>
            <a:ext cx="3268662" cy="2173287"/>
          </a:xfrm>
        </p:spPr>
        <p:txBody>
          <a:bodyPr/>
          <a:lstStyle/>
          <a:p>
            <a:pPr eaLnBrk="1" hangingPunct="1">
              <a:buFontTx/>
              <a:buNone/>
            </a:pPr>
            <a:endParaRPr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6086" name="Shape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59188" y="1598613"/>
            <a:ext cx="3268662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Shape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8125" y="1598613"/>
            <a:ext cx="3268663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8" name="Shape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8125" y="3922713"/>
            <a:ext cx="3268663" cy="21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9" name="Shape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59188" y="3922713"/>
            <a:ext cx="3268662" cy="21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98438" y="325438"/>
            <a:ext cx="6770687" cy="519112"/>
          </a:xfrm>
        </p:spPr>
        <p:txBody>
          <a:bodyPr>
            <a:spAutoFit/>
          </a:bodyPr>
          <a:lstStyle/>
          <a:p>
            <a:pPr algn="ctr" eaLnBrk="1" hangingPunct="1"/>
            <a:r>
              <a:rPr sz="28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Закипела работа в светлой горнице</a:t>
            </a:r>
          </a:p>
        </p:txBody>
      </p:sp>
      <p:pic>
        <p:nvPicPr>
          <p:cNvPr id="48130" name="Shape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08400" y="1052513"/>
            <a:ext cx="3203575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Shape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2413" y="3933825"/>
            <a:ext cx="32400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Shape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388" y="1125538"/>
            <a:ext cx="3313112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Shape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08400" y="3933825"/>
            <a:ext cx="31321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98438" y="538163"/>
            <a:ext cx="6770687" cy="519112"/>
          </a:xfrm>
        </p:spPr>
        <p:txBody>
          <a:bodyPr>
            <a:spAutoFit/>
          </a:bodyPr>
          <a:lstStyle/>
          <a:p>
            <a:pPr algn="ctr" eaLnBrk="1" hangingPunct="1"/>
            <a:r>
              <a:rPr sz="28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         На казачьей заставе</a:t>
            </a:r>
          </a:p>
        </p:txBody>
      </p:sp>
      <p:pic>
        <p:nvPicPr>
          <p:cNvPr id="50178" name="Shape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2413" y="1268413"/>
            <a:ext cx="32400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Shape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08400" y="1268413"/>
            <a:ext cx="31686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Shape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2413" y="3922713"/>
            <a:ext cx="3240087" cy="245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Shape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08400" y="3922713"/>
            <a:ext cx="3033713" cy="245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98438" y="325438"/>
            <a:ext cx="6770687" cy="946150"/>
          </a:xfrm>
        </p:spPr>
        <p:txBody>
          <a:bodyPr>
            <a:spAutoFit/>
          </a:bodyPr>
          <a:lstStyle/>
          <a:p>
            <a:pPr algn="ctr" eaLnBrk="1" hangingPunct="1"/>
            <a:r>
              <a:rPr sz="28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Казачье подворье сделано своими руками</a:t>
            </a:r>
          </a:p>
        </p:txBody>
      </p:sp>
      <p:pic>
        <p:nvPicPr>
          <p:cNvPr id="52226" name="Shape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1557338"/>
            <a:ext cx="30241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Shape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3933825"/>
            <a:ext cx="302418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Shape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35375" y="3933825"/>
            <a:ext cx="3097213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Shape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35375" y="1598613"/>
            <a:ext cx="31051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98438" y="323850"/>
            <a:ext cx="6767512" cy="946150"/>
          </a:xfrm>
        </p:spPr>
        <p:txBody>
          <a:bodyPr>
            <a:spAutoFit/>
          </a:bodyPr>
          <a:lstStyle/>
          <a:p>
            <a:pPr algn="ctr" eaLnBrk="1" hangingPunct="1"/>
            <a:r>
              <a:rPr sz="28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Занятия по знакомству с казачьими промыслами</a:t>
            </a:r>
          </a:p>
        </p:txBody>
      </p:sp>
      <p:pic>
        <p:nvPicPr>
          <p:cNvPr id="54274" name="Shape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57600" y="3959225"/>
            <a:ext cx="3254375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Shape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8125" y="1368425"/>
            <a:ext cx="326231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Shape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7338" y="3959225"/>
            <a:ext cx="3168650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Shape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71888" y="1368425"/>
            <a:ext cx="31686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98438" y="200025"/>
            <a:ext cx="6770687" cy="520700"/>
          </a:xfrm>
        </p:spPr>
        <p:txBody>
          <a:bodyPr>
            <a:spAutoFit/>
          </a:bodyPr>
          <a:lstStyle/>
          <a:p>
            <a:pPr algn="ctr" eaLnBrk="1" hangingPunct="1"/>
            <a:r>
              <a:rPr sz="2800" b="1" u="sng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Третий этап</a:t>
            </a:r>
          </a:p>
        </p:txBody>
      </p:sp>
      <p:sp>
        <p:nvSpPr>
          <p:cNvPr id="56322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23850" y="4076700"/>
            <a:ext cx="6604000" cy="2562225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SzPts val="1900"/>
              <a:buFontTx/>
              <a:buBlip>
                <a:blip r:embed="rId3"/>
              </a:buBlip>
            </a:pPr>
            <a:r>
              <a:rPr sz="18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Заключительный - </a:t>
            </a:r>
            <a:r>
              <a:rPr sz="18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обобщение результатов работы, анализ деятельности, удовлетворенность всех участников результатами, проведение мониторинга динамики успешности прохождения обучения на занятиях народного  творчества обучающимися и сопоставление новых достижений ребенка с его прошлыми успехами;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SzPts val="1900"/>
              <a:buFontTx/>
              <a:buBlip>
                <a:blip r:embed="rId3"/>
              </a:buBlip>
            </a:pPr>
            <a:r>
              <a:rPr sz="18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Итоговый контроль.</a:t>
            </a:r>
            <a:br>
              <a:rPr sz="18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sz="18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   Занятия – праздники по народному календарю являются своеобразным завершением освоения конкретных календарных тем года, подведением итогов занятий в течение реализации программы.</a:t>
            </a:r>
          </a:p>
        </p:txBody>
      </p:sp>
      <p:pic>
        <p:nvPicPr>
          <p:cNvPr id="56323" name="Shape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836613"/>
            <a:ext cx="3313112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Shape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79838" y="836613"/>
            <a:ext cx="3240087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98438" y="342900"/>
            <a:ext cx="6770687" cy="519113"/>
          </a:xfrm>
        </p:spPr>
        <p:txBody>
          <a:bodyPr>
            <a:spAutoFit/>
          </a:bodyPr>
          <a:lstStyle/>
          <a:p>
            <a:pPr algn="ctr" eaLnBrk="1" hangingPunct="1"/>
            <a:r>
              <a:rPr sz="28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Цель третьего этапа</a:t>
            </a:r>
          </a:p>
        </p:txBody>
      </p:sp>
      <p:sp>
        <p:nvSpPr>
          <p:cNvPr id="58370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238125" y="1598613"/>
            <a:ext cx="3268663" cy="4497387"/>
          </a:xfrm>
        </p:spPr>
        <p:txBody>
          <a:bodyPr>
            <a:spAutoFit/>
          </a:bodyPr>
          <a:lstStyle/>
          <a:p>
            <a:pPr indent="-339725" eaLnBrk="1" hangingPunct="1">
              <a:spcBef>
                <a:spcPts val="450"/>
              </a:spcBef>
              <a:buFontTx/>
              <a:buNone/>
            </a:pPr>
            <a:r>
              <a:rPr sz="16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sz="18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Определить у детей уровень усвоения программного материала,  умение осуществлять ориентировку в разных видах деятельности, связанные с отражением представлений о казачьей культуре.</a:t>
            </a:r>
          </a:p>
        </p:txBody>
      </p:sp>
      <p:pic>
        <p:nvPicPr>
          <p:cNvPr id="58371" name="Shape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313" y="3860800"/>
            <a:ext cx="36004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Shap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1268413"/>
            <a:ext cx="3240087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98438" y="163513"/>
            <a:ext cx="6770687" cy="519112"/>
          </a:xfrm>
        </p:spPr>
        <p:txBody>
          <a:bodyPr>
            <a:spAutoFit/>
          </a:bodyPr>
          <a:lstStyle/>
          <a:p>
            <a:pPr algn="ctr" eaLnBrk="1" hangingPunct="1"/>
            <a:r>
              <a:rPr sz="28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Творческие результаты воспитанников</a:t>
            </a:r>
          </a:p>
        </p:txBody>
      </p:sp>
      <p:pic>
        <p:nvPicPr>
          <p:cNvPr id="60418" name="Shape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08400" y="908050"/>
            <a:ext cx="31686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Shape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2413" y="908050"/>
            <a:ext cx="324008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0" name="Shape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388" y="3922713"/>
            <a:ext cx="314166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Shape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35375" y="3922713"/>
            <a:ext cx="32416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98438" y="203200"/>
            <a:ext cx="6770687" cy="1190625"/>
          </a:xfrm>
        </p:spPr>
        <p:txBody>
          <a:bodyPr>
            <a:spAutoFit/>
          </a:bodyPr>
          <a:lstStyle/>
          <a:p>
            <a:pPr algn="ctr" eaLnBrk="1" hangingPunct="1"/>
            <a:r>
              <a:rPr sz="36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Актуальность</a:t>
            </a:r>
            <a:r>
              <a:rPr sz="3600" b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sz="36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и новизна</a:t>
            </a:r>
            <a:r>
              <a:rPr sz="3600" b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sz="36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программы</a:t>
            </a:r>
          </a:p>
        </p:txBody>
      </p:sp>
      <p:sp>
        <p:nvSpPr>
          <p:cNvPr id="29698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238125" y="1598613"/>
            <a:ext cx="6689725" cy="4497387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SzPts val="3300"/>
              <a:buFontTx/>
              <a:buBlip>
                <a:blip r:embed="rId3"/>
              </a:buBlip>
            </a:pPr>
            <a:r>
              <a:rPr sz="18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sz="20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А</a:t>
            </a:r>
            <a:r>
              <a:rPr sz="20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ктуальность</a:t>
            </a:r>
            <a:r>
              <a:rPr sz="20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данной программы, ее отличительная особенность состоят в том, что работа в этом направлении позволит оградить детей и подростков от дурного влияния улицы, негативных влияний действительности. И как показывает практика, изучение истоков казачьей культуры помогает не только более глубокому осмыслению истории своего народа, но и формирует в детях этическое самосознание, чувство принадлежности к великому народу с тысячелетней историей.</a:t>
            </a: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SzPts val="2100"/>
              <a:buFontTx/>
              <a:buBlip>
                <a:blip r:embed="rId3"/>
              </a:buBlip>
            </a:pPr>
            <a:r>
              <a:rPr sz="20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Новизна</a:t>
            </a:r>
            <a:r>
              <a:rPr sz="20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программы заключается в том, что создаётся модель  воспитательной среды, развивающей личность воспитанника, как субъекта культуры и духовности, в условиях реабилитационного процесса.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98438" y="227013"/>
            <a:ext cx="6770687" cy="1143000"/>
          </a:xfrm>
        </p:spPr>
        <p:txBody>
          <a:bodyPr>
            <a:spAutoFit/>
          </a:bodyPr>
          <a:lstStyle/>
          <a:p>
            <a:pPr algn="ctr" eaLnBrk="1" hangingPunct="1"/>
            <a:r>
              <a:rPr sz="36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Цель программы</a:t>
            </a:r>
          </a:p>
        </p:txBody>
      </p:sp>
      <p:sp>
        <p:nvSpPr>
          <p:cNvPr id="31746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238125" y="1598613"/>
            <a:ext cx="6689725" cy="4497387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ct val="90000"/>
              </a:lnSpc>
              <a:spcBef>
                <a:spcPts val="500"/>
              </a:spcBef>
              <a:buSzPts val="2100"/>
              <a:buFontTx/>
              <a:buBlip>
                <a:blip r:embed="rId3"/>
              </a:buBlip>
            </a:pPr>
            <a:r>
              <a:rPr sz="20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Приобщить детей к истокам казачьей культуры – фольклору, традициям, народно-прикладному искусству, народной музыке, театру.   </a:t>
            </a:r>
          </a:p>
          <a:p>
            <a:pPr marL="0" indent="0" eaLnBrk="1" hangingPunct="1">
              <a:lnSpc>
                <a:spcPct val="90000"/>
              </a:lnSpc>
              <a:spcBef>
                <a:spcPts val="500"/>
              </a:spcBef>
              <a:buSzPts val="2100"/>
              <a:buFontTx/>
              <a:buBlip>
                <a:blip r:embed="rId3"/>
              </a:buBlip>
            </a:pPr>
            <a:r>
              <a:rPr sz="20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Познакомить с особенностями казачьей культуры, с сокровищами устного казачьего творчества.</a:t>
            </a:r>
          </a:p>
          <a:p>
            <a:pPr marL="0" indent="0" eaLnBrk="1" hangingPunct="1">
              <a:lnSpc>
                <a:spcPct val="90000"/>
              </a:lnSpc>
              <a:spcBef>
                <a:spcPts val="500"/>
              </a:spcBef>
              <a:buSzPts val="2100"/>
              <a:buFontTx/>
              <a:buBlip>
                <a:blip r:embed="rId3"/>
              </a:buBlip>
            </a:pPr>
            <a:r>
              <a:rPr sz="20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Формировать  основы  художественной культуры детей  через казачье декоративно-прикладное искусство.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323850" y="-103188"/>
            <a:ext cx="6915150" cy="3751263"/>
          </a:xfrm>
        </p:spPr>
        <p:txBody>
          <a:bodyPr>
            <a:spAutoFit/>
          </a:bodyPr>
          <a:lstStyle/>
          <a:p>
            <a:pPr eaLnBrk="1" hangingPunct="1"/>
            <a:r>
              <a:rPr sz="24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sz="24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sz="24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 Программа  представляет собой интегрированный курс, рассчитана на 1 год по сезонным разделам (3 месяца).</a:t>
            </a:r>
            <a:br>
              <a:rPr sz="24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sz="24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 Занятия проводятся по подгруппам по 6-8 человек,  два раза в неделю, во второй половине дня. В год проводится 96 занятий.      </a:t>
            </a:r>
            <a:br>
              <a:rPr sz="24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sz="24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  Продолжительность занятий 30 минут.</a:t>
            </a:r>
            <a:br>
              <a:rPr sz="24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sz="24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sz="24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endParaRPr sz="2400" b="1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44513" y="3421063"/>
            <a:ext cx="5365750" cy="3217862"/>
          </a:xfrm>
        </p:spPr>
        <p:txBody>
          <a:bodyPr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9pPr>
          </a:lstStyle>
          <a:p>
            <a:pPr marL="0" indent="0" eaLnBrk="1" fontAlgn="auto">
              <a:spcBef>
                <a:spcPts val="499"/>
              </a:spcBef>
              <a:buSzPts val="2057"/>
              <a:buFontTx/>
              <a:buBlip>
                <a:blip r:embed="rId3"/>
              </a:buBlip>
              <a:defRPr/>
            </a:pPr>
            <a:r>
              <a:rPr sz="2000" b="1">
                <a:solidFill>
                  <a:srgbClr val="262699"/>
                </a:solidFill>
                <a:latin typeface="Times New Roman" pitchFamily="18"/>
              </a:rPr>
              <a:t>Целевая группа:</a:t>
            </a:r>
            <a:r>
              <a:rPr sz="2000">
                <a:solidFill>
                  <a:srgbClr val="262699"/>
                </a:solidFill>
                <a:latin typeface="Times New Roman" pitchFamily="18"/>
              </a:rPr>
              <a:t> </a:t>
            </a:r>
            <a:r>
              <a:rPr sz="2000">
                <a:latin typeface="Times New Roman" pitchFamily="18"/>
              </a:rPr>
              <a:t>дети младшего и среднего возраста (7-14лет)</a:t>
            </a:r>
          </a:p>
          <a:p>
            <a:pPr marL="0" indent="0" eaLnBrk="1" fontAlgn="auto">
              <a:spcBef>
                <a:spcPts val="499"/>
              </a:spcBef>
              <a:buSzPts val="2057"/>
              <a:buFontTx/>
              <a:buBlip>
                <a:blip r:embed="rId3"/>
              </a:buBlip>
              <a:defRPr/>
            </a:pPr>
            <a:r>
              <a:rPr sz="2000" b="1">
                <a:solidFill>
                  <a:srgbClr val="262699"/>
                </a:solidFill>
                <a:latin typeface="Times New Roman" pitchFamily="18"/>
              </a:rPr>
              <a:t>Участники реализации программы:</a:t>
            </a:r>
          </a:p>
          <a:p>
            <a:pPr marL="339480" indent="-339480" eaLnBrk="1" fontAlgn="auto">
              <a:spcBef>
                <a:spcPts val="499"/>
              </a:spcBef>
              <a:defRPr/>
            </a:pPr>
            <a:r>
              <a:rPr sz="2000">
                <a:latin typeface="Times New Roman" pitchFamily="18"/>
              </a:rPr>
              <a:t>     воспитатель, психолог, музыкальный руководитель, педагог физ. воспитания</a:t>
            </a:r>
          </a:p>
          <a:p>
            <a:pPr marL="339480" indent="-339480" eaLnBrk="1" fontAlgn="auto">
              <a:spcBef>
                <a:spcPts val="499"/>
              </a:spcBef>
              <a:defRPr/>
            </a:pPr>
            <a:endParaRPr sz="2000" b="1">
              <a:solidFill>
                <a:srgbClr val="262699"/>
              </a:solidFill>
              <a:latin typeface="Times New Roman" pitchFamily="18"/>
            </a:endParaRPr>
          </a:p>
          <a:p>
            <a:pPr marL="339480" indent="-339480" eaLnBrk="1" fontAlgn="auto">
              <a:spcBef>
                <a:spcPts val="499"/>
              </a:spcBef>
              <a:defRPr/>
            </a:pPr>
            <a:endParaRPr sz="2000" b="1">
              <a:solidFill>
                <a:srgbClr val="262699"/>
              </a:solidFill>
              <a:latin typeface="Times New Roman" pitchFamily="18"/>
            </a:endParaRPr>
          </a:p>
          <a:p>
            <a:pPr marL="339480" indent="-339480" eaLnBrk="1" fontAlgn="auto">
              <a:spcBef>
                <a:spcPts val="499"/>
              </a:spcBef>
              <a:defRPr/>
            </a:pPr>
            <a:endParaRPr sz="2000" b="1">
              <a:solidFill>
                <a:srgbClr val="262699"/>
              </a:solidFill>
              <a:latin typeface="Times New Roman" pitchFamily="18"/>
            </a:endParaRPr>
          </a:p>
          <a:p>
            <a:pPr marL="339480" indent="-339480" eaLnBrk="1" fontAlgn="auto">
              <a:spcBef>
                <a:spcPts val="499"/>
              </a:spcBef>
              <a:defRPr/>
            </a:pPr>
            <a:endParaRPr sz="2000" b="1">
              <a:solidFill>
                <a:srgbClr val="262699"/>
              </a:solidFill>
              <a:latin typeface="Times New Roman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98438" y="-93663"/>
            <a:ext cx="6770687" cy="1066801"/>
          </a:xfrm>
        </p:spPr>
        <p:txBody>
          <a:bodyPr>
            <a:spAutoFit/>
          </a:bodyPr>
          <a:lstStyle/>
          <a:p>
            <a:pPr algn="ctr" eaLnBrk="1" hangingPunct="1"/>
            <a:r>
              <a:rPr sz="32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Задачи программы:</a:t>
            </a:r>
            <a:br>
              <a:rPr sz="32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endParaRPr sz="320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68313" y="476250"/>
            <a:ext cx="6459537" cy="6473825"/>
          </a:xfrm>
        </p:spPr>
        <p:txBody>
          <a:bodyPr>
            <a:spAutoFit/>
          </a:bodyPr>
          <a:lstStyle/>
          <a:p>
            <a:pPr indent="-339725" eaLnBrk="1" hangingPunct="1">
              <a:lnSpc>
                <a:spcPct val="80000"/>
              </a:lnSpc>
              <a:spcBef>
                <a:spcPts val="450"/>
              </a:spcBef>
              <a:buFontTx/>
              <a:buNone/>
            </a:pPr>
            <a:r>
              <a:rPr sz="18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1.Обучающие:</a:t>
            </a:r>
          </a:p>
          <a:p>
            <a:pPr indent="-339725" eaLnBrk="1" hangingPunct="1">
              <a:lnSpc>
                <a:spcPct val="80000"/>
              </a:lnSpc>
              <a:spcBef>
                <a:spcPts val="450"/>
              </a:spcBef>
              <a:buSzPts val="1900"/>
              <a:buFontTx/>
              <a:buBlip>
                <a:blip r:embed="rId3"/>
              </a:buBlip>
            </a:pPr>
            <a:r>
              <a:rPr sz="18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познакомить детей с историческим прошлым и  традициями  казачьего народа,  с предметами казачьего быта и их назначением и пробудить интерес к  казачьей культуре;</a:t>
            </a:r>
          </a:p>
          <a:p>
            <a:pPr indent="-339725" eaLnBrk="1" hangingPunct="1">
              <a:lnSpc>
                <a:spcPct val="80000"/>
              </a:lnSpc>
              <a:spcBef>
                <a:spcPts val="450"/>
              </a:spcBef>
              <a:buSzPts val="1900"/>
              <a:buFontTx/>
              <a:buBlip>
                <a:blip r:embed="rId3"/>
              </a:buBlip>
            </a:pPr>
            <a:r>
              <a:rPr sz="18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дать представления о разнообразных  древних казачьих ремёслах;</a:t>
            </a:r>
          </a:p>
          <a:p>
            <a:pPr indent="-339725" eaLnBrk="1" hangingPunct="1">
              <a:lnSpc>
                <a:spcPct val="80000"/>
              </a:lnSpc>
              <a:spcBef>
                <a:spcPts val="450"/>
              </a:spcBef>
              <a:buSzPts val="1900"/>
              <a:buFontTx/>
              <a:buBlip>
                <a:blip r:embed="rId3"/>
              </a:buBlip>
            </a:pPr>
            <a:r>
              <a:rPr sz="18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познакомить с казачьим творчеством (игры, хороводы, колядки, песни и др.);</a:t>
            </a:r>
          </a:p>
          <a:p>
            <a:pPr indent="-339725" eaLnBrk="1" hangingPunct="1">
              <a:lnSpc>
                <a:spcPct val="80000"/>
              </a:lnSpc>
              <a:spcBef>
                <a:spcPts val="450"/>
              </a:spcBef>
              <a:buSzPts val="1900"/>
              <a:buFontTx/>
              <a:buBlip>
                <a:blip r:embed="rId3"/>
              </a:buBlip>
            </a:pPr>
            <a:r>
              <a:rPr sz="18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формировать навыки самостоятельной творческой, изобразительной, конструктивной деятельности</a:t>
            </a:r>
          </a:p>
          <a:p>
            <a:pPr indent="-339725" eaLnBrk="1" hangingPunct="1">
              <a:lnSpc>
                <a:spcPct val="80000"/>
              </a:lnSpc>
              <a:spcBef>
                <a:spcPts val="450"/>
              </a:spcBef>
              <a:buFontTx/>
              <a:buNone/>
            </a:pPr>
            <a:r>
              <a:rPr sz="18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2.Развивающие:</a:t>
            </a:r>
          </a:p>
          <a:p>
            <a:pPr indent="-339725" eaLnBrk="1" hangingPunct="1">
              <a:lnSpc>
                <a:spcPct val="80000"/>
              </a:lnSpc>
              <a:spcBef>
                <a:spcPts val="450"/>
              </a:spcBef>
              <a:buSzPts val="1900"/>
              <a:buFontTx/>
              <a:buBlip>
                <a:blip r:embed="rId3"/>
              </a:buBlip>
            </a:pPr>
            <a:r>
              <a:rPr sz="18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развивать творческие способности, речевую активность детей средствами фольклора;</a:t>
            </a:r>
          </a:p>
          <a:p>
            <a:pPr indent="-339725" eaLnBrk="1" hangingPunct="1">
              <a:lnSpc>
                <a:spcPct val="80000"/>
              </a:lnSpc>
              <a:spcBef>
                <a:spcPts val="450"/>
              </a:spcBef>
              <a:buSzPts val="1900"/>
              <a:buFontTx/>
              <a:buBlip>
                <a:blip r:embed="rId3"/>
              </a:buBlip>
            </a:pPr>
            <a:r>
              <a:rPr sz="18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способствовать развитию у детей логического мышления, наблюдательности, внимания, воображения, фантазии;</a:t>
            </a:r>
          </a:p>
          <a:p>
            <a:pPr indent="-339725" eaLnBrk="1" hangingPunct="1">
              <a:lnSpc>
                <a:spcPct val="80000"/>
              </a:lnSpc>
              <a:spcBef>
                <a:spcPts val="450"/>
              </a:spcBef>
              <a:buSzPts val="1900"/>
              <a:buFontTx/>
              <a:buBlip>
                <a:blip r:embed="rId3"/>
              </a:buBlip>
            </a:pPr>
            <a:r>
              <a:rPr sz="18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развивать двигательную активность, укрепление здоровья, ЗОЖ</a:t>
            </a:r>
          </a:p>
          <a:p>
            <a:pPr indent="-339725" eaLnBrk="1" hangingPunct="1">
              <a:lnSpc>
                <a:spcPct val="80000"/>
              </a:lnSpc>
              <a:spcBef>
                <a:spcPts val="450"/>
              </a:spcBef>
              <a:buFontTx/>
              <a:buNone/>
            </a:pPr>
            <a:r>
              <a:rPr sz="18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3. Воспитательные:</a:t>
            </a:r>
          </a:p>
          <a:p>
            <a:pPr indent="-339725" eaLnBrk="1" hangingPunct="1">
              <a:lnSpc>
                <a:spcPct val="80000"/>
              </a:lnSpc>
              <a:spcBef>
                <a:spcPts val="450"/>
              </a:spcBef>
              <a:buSzPts val="1900"/>
              <a:buFontTx/>
              <a:buBlip>
                <a:blip r:embed="rId3"/>
              </a:buBlip>
            </a:pPr>
            <a:r>
              <a:rPr sz="18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прививать любовь и бережное отношение к родному краю, в котором живёшь,  сохранение  духовной культуры;</a:t>
            </a:r>
          </a:p>
          <a:p>
            <a:pPr indent="-339725" eaLnBrk="1" hangingPunct="1">
              <a:lnSpc>
                <a:spcPct val="80000"/>
              </a:lnSpc>
              <a:spcBef>
                <a:spcPts val="450"/>
              </a:spcBef>
              <a:buSzPts val="1900"/>
              <a:buFontTx/>
              <a:buBlip>
                <a:blip r:embed="rId3"/>
              </a:buBlip>
            </a:pPr>
            <a:r>
              <a:rPr sz="18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воспитывать  у детей патриотические чувства и духовность;</a:t>
            </a:r>
          </a:p>
          <a:p>
            <a:pPr indent="-339725" eaLnBrk="1" hangingPunct="1">
              <a:lnSpc>
                <a:spcPct val="80000"/>
              </a:lnSpc>
              <a:spcBef>
                <a:spcPts val="450"/>
              </a:spcBef>
              <a:buSzPts val="1900"/>
              <a:buFontTx/>
              <a:buNone/>
            </a:pPr>
            <a:endParaRPr sz="180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98438" y="138113"/>
            <a:ext cx="6770687" cy="642937"/>
          </a:xfrm>
        </p:spPr>
        <p:txBody>
          <a:bodyPr>
            <a:spAutoFit/>
          </a:bodyPr>
          <a:lstStyle/>
          <a:p>
            <a:pPr algn="ctr" eaLnBrk="1" hangingPunct="1"/>
            <a:r>
              <a:rPr sz="36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Формы и методы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95288" y="908050"/>
            <a:ext cx="3168650" cy="5761038"/>
          </a:xfrm>
        </p:spPr>
        <p:txBody>
          <a:bodyPr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9pPr>
          </a:lstStyle>
          <a:p>
            <a:pPr indent="-339840" algn="ctr" eaLnBrk="1" fontAlgn="auto">
              <a:lnSpc>
                <a:spcPct val="80000"/>
              </a:lnSpc>
              <a:spcBef>
                <a:spcPts val="448"/>
              </a:spcBef>
              <a:defRPr/>
            </a:pPr>
            <a:r>
              <a:rPr sz="1800" b="1">
                <a:latin typeface="Times New Roman" pitchFamily="18"/>
              </a:rPr>
              <a:t>Методы</a:t>
            </a:r>
          </a:p>
          <a:p>
            <a:pPr marL="0" indent="0" eaLnBrk="1" fontAlgn="auto">
              <a:lnSpc>
                <a:spcPct val="80000"/>
              </a:lnSpc>
              <a:spcBef>
                <a:spcPts val="448"/>
              </a:spcBef>
              <a:buSzPts val="1850"/>
              <a:buFontTx/>
              <a:buBlip>
                <a:blip r:embed="rId3"/>
              </a:buBlip>
              <a:defRPr/>
            </a:pPr>
            <a:r>
              <a:rPr sz="1800" u="sng">
                <a:latin typeface="Times New Roman" pitchFamily="18"/>
              </a:rPr>
              <a:t>Словесные:</a:t>
            </a:r>
            <a:r>
              <a:rPr sz="1800">
                <a:latin typeface="Times New Roman" pitchFamily="18"/>
              </a:rPr>
              <a:t> рассказ, беседа о казачьих обычаях и традициях,  вопросы, разъяснения,  заучивание потешек, прибауток, закличек</a:t>
            </a:r>
          </a:p>
          <a:p>
            <a:pPr marL="0" indent="0" eaLnBrk="1" fontAlgn="auto">
              <a:lnSpc>
                <a:spcPct val="80000"/>
              </a:lnSpc>
              <a:spcBef>
                <a:spcPts val="448"/>
              </a:spcBef>
              <a:buSzPts val="1850"/>
              <a:buFontTx/>
              <a:buBlip>
                <a:blip r:embed="rId3"/>
              </a:buBlip>
              <a:defRPr/>
            </a:pPr>
            <a:r>
              <a:rPr sz="1800" u="sng">
                <a:latin typeface="Times New Roman" pitchFamily="18"/>
              </a:rPr>
              <a:t>Наглядные:</a:t>
            </a:r>
            <a:r>
              <a:rPr sz="1800">
                <a:latin typeface="Times New Roman" pitchFamily="18"/>
              </a:rPr>
              <a:t> использование экспонатов, подлинных вещей,  просмотр фотографий, картин, видеофильмов, рисунков, макетов  о казачьем быте</a:t>
            </a:r>
          </a:p>
          <a:p>
            <a:pPr marL="0" indent="0" eaLnBrk="1" fontAlgn="auto">
              <a:lnSpc>
                <a:spcPct val="80000"/>
              </a:lnSpc>
              <a:spcBef>
                <a:spcPts val="400"/>
              </a:spcBef>
              <a:buSzPts val="1850"/>
              <a:buFontTx/>
              <a:buBlip>
                <a:blip r:embed="rId3"/>
              </a:buBlip>
              <a:defRPr/>
            </a:pPr>
            <a:r>
              <a:rPr sz="1800" u="sng">
                <a:latin typeface="Times New Roman" pitchFamily="18"/>
              </a:rPr>
              <a:t>Практические : </a:t>
            </a:r>
            <a:r>
              <a:rPr sz="1800">
                <a:latin typeface="Times New Roman" pitchFamily="18"/>
              </a:rPr>
              <a:t>использование казачьих песен и танцев, разыгрывание сценок и эпизодов сказок, самостоятельное выполнение детьми декоративных изделий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3852863" y="836613"/>
            <a:ext cx="3024187" cy="5616575"/>
          </a:xfrm>
        </p:spPr>
        <p:txBody>
          <a:bodyPr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9pPr>
          </a:lstStyle>
          <a:p>
            <a:pPr indent="-339840" algn="ctr" eaLnBrk="1" fontAlgn="auto">
              <a:lnSpc>
                <a:spcPct val="80000"/>
              </a:lnSpc>
              <a:spcBef>
                <a:spcPts val="448"/>
              </a:spcBef>
              <a:defRPr/>
            </a:pPr>
            <a:r>
              <a:rPr sz="1800" b="1">
                <a:latin typeface="Times New Roman" pitchFamily="18"/>
              </a:rPr>
              <a:t>Формы</a:t>
            </a:r>
          </a:p>
          <a:p>
            <a:pPr marL="0" indent="0" eaLnBrk="1" fontAlgn="auto">
              <a:lnSpc>
                <a:spcPct val="80000"/>
              </a:lnSpc>
              <a:spcBef>
                <a:spcPts val="448"/>
              </a:spcBef>
              <a:buSzPts val="1850"/>
              <a:buFontTx/>
              <a:buBlip>
                <a:blip r:embed="rId3"/>
              </a:buBlip>
              <a:defRPr/>
            </a:pPr>
            <a:r>
              <a:rPr sz="1800">
                <a:latin typeface="Times New Roman" pitchFamily="18"/>
              </a:rPr>
              <a:t> Практические занятия: коллективные, по подгруппам, индивидуальные</a:t>
            </a:r>
          </a:p>
          <a:p>
            <a:pPr marL="0" indent="0" eaLnBrk="1" fontAlgn="auto">
              <a:lnSpc>
                <a:spcPct val="80000"/>
              </a:lnSpc>
              <a:spcBef>
                <a:spcPts val="448"/>
              </a:spcBef>
              <a:buSzPts val="1850"/>
              <a:buFontTx/>
              <a:buBlip>
                <a:blip r:embed="rId3"/>
              </a:buBlip>
              <a:defRPr/>
            </a:pPr>
            <a:r>
              <a:rPr sz="1800">
                <a:latin typeface="Times New Roman" pitchFamily="18"/>
              </a:rPr>
              <a:t>Праздники народного календаря и развлечения</a:t>
            </a:r>
          </a:p>
          <a:p>
            <a:pPr marL="0" indent="0" eaLnBrk="1" fontAlgn="auto">
              <a:lnSpc>
                <a:spcPct val="80000"/>
              </a:lnSpc>
              <a:spcBef>
                <a:spcPts val="448"/>
              </a:spcBef>
              <a:buSzPts val="1850"/>
              <a:buFontTx/>
              <a:buBlip>
                <a:blip r:embed="rId3"/>
              </a:buBlip>
              <a:defRPr/>
            </a:pPr>
            <a:r>
              <a:rPr sz="1800">
                <a:latin typeface="Times New Roman" pitchFamily="18"/>
              </a:rPr>
              <a:t>Наблюдения в быту и природе.</a:t>
            </a:r>
          </a:p>
          <a:p>
            <a:pPr marL="0" indent="0" eaLnBrk="1" fontAlgn="auto">
              <a:lnSpc>
                <a:spcPct val="80000"/>
              </a:lnSpc>
              <a:spcBef>
                <a:spcPts val="448"/>
              </a:spcBef>
              <a:buSzPts val="1850"/>
              <a:buFontTx/>
              <a:buBlip>
                <a:blip r:embed="rId3"/>
              </a:buBlip>
              <a:defRPr/>
            </a:pPr>
            <a:r>
              <a:rPr sz="1800">
                <a:latin typeface="Times New Roman" pitchFamily="18"/>
              </a:rPr>
              <a:t>Экскурсии в музей и детскую библиотеку</a:t>
            </a:r>
          </a:p>
          <a:p>
            <a:pPr marL="0" indent="0" eaLnBrk="1" fontAlgn="auto">
              <a:lnSpc>
                <a:spcPct val="80000"/>
              </a:lnSpc>
              <a:spcBef>
                <a:spcPts val="448"/>
              </a:spcBef>
              <a:buSzPts val="1850"/>
              <a:buFontTx/>
              <a:buBlip>
                <a:blip r:embed="rId3"/>
              </a:buBlip>
              <a:defRPr/>
            </a:pPr>
            <a:r>
              <a:rPr sz="1800">
                <a:latin typeface="Times New Roman" pitchFamily="18"/>
              </a:rPr>
              <a:t>Организация конкурсов рисунков и поделок</a:t>
            </a:r>
          </a:p>
          <a:p>
            <a:pPr marL="0" indent="0" eaLnBrk="1" fontAlgn="auto">
              <a:lnSpc>
                <a:spcPct val="80000"/>
              </a:lnSpc>
              <a:spcBef>
                <a:spcPts val="448"/>
              </a:spcBef>
              <a:buSzPts val="1850"/>
              <a:buFontTx/>
              <a:buBlip>
                <a:blip r:embed="rId3"/>
              </a:buBlip>
              <a:defRPr/>
            </a:pPr>
            <a:r>
              <a:rPr sz="1800">
                <a:latin typeface="Times New Roman" pitchFamily="18"/>
              </a:rPr>
              <a:t>Посещение тематических выставок</a:t>
            </a:r>
          </a:p>
          <a:p>
            <a:pPr marL="0" indent="0" eaLnBrk="1" fontAlgn="auto">
              <a:lnSpc>
                <a:spcPct val="80000"/>
              </a:lnSpc>
              <a:spcBef>
                <a:spcPts val="448"/>
              </a:spcBef>
              <a:buSzPts val="1850"/>
              <a:buFontTx/>
              <a:buBlip>
                <a:blip r:embed="rId3"/>
              </a:buBlip>
              <a:defRPr/>
            </a:pPr>
            <a:r>
              <a:rPr sz="1800">
                <a:latin typeface="Times New Roman" pitchFamily="18"/>
              </a:rPr>
              <a:t>Просмотр видеофильмов, слушание музыки</a:t>
            </a:r>
          </a:p>
          <a:p>
            <a:pPr indent="-339840" eaLnBrk="1" fontAlgn="auto">
              <a:lnSpc>
                <a:spcPct val="80000"/>
              </a:lnSpc>
              <a:spcBef>
                <a:spcPts val="448"/>
              </a:spcBef>
              <a:defRPr/>
            </a:pPr>
            <a:endParaRPr sz="1800">
              <a:latin typeface="Times New Roman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Box 1"/>
          <p:cNvSpPr txBox="1">
            <a:spLocks noChangeArrowheads="1"/>
          </p:cNvSpPr>
          <p:nvPr/>
        </p:nvSpPr>
        <p:spPr bwMode="auto">
          <a:xfrm>
            <a:off x="503238" y="111125"/>
            <a:ext cx="6408737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F7D47D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Этапы реализации программы</a:t>
            </a:r>
          </a:p>
        </p:txBody>
      </p:sp>
      <p:sp>
        <p:nvSpPr>
          <p:cNvPr id="39938" name="TextBox 2"/>
          <p:cNvSpPr txBox="1">
            <a:spLocks noChangeArrowheads="1"/>
          </p:cNvSpPr>
          <p:nvPr/>
        </p:nvSpPr>
        <p:spPr bwMode="auto">
          <a:xfrm rot="39000">
            <a:off x="573088" y="1331913"/>
            <a:ext cx="21526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marL="341313" indent="-339725" algn="ctr">
              <a:spcBef>
                <a:spcPts val="60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 u="sng">
                <a:solidFill>
                  <a:srgbClr val="0000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Первый этап</a:t>
            </a:r>
          </a:p>
          <a:p>
            <a:pPr marL="341313" indent="-339725" algn="ctr">
              <a:spcBef>
                <a:spcPts val="60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00008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подготовительный</a:t>
            </a:r>
          </a:p>
        </p:txBody>
      </p:sp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215900" y="2003425"/>
            <a:ext cx="3024188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 marL="341313" indent="-339725">
              <a:spcBef>
                <a:spcPts val="45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Проведение мониторинга</a:t>
            </a:r>
          </a:p>
          <a:p>
            <a:pPr marL="341313" indent="-339725">
              <a:spcBef>
                <a:spcPts val="45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динамики первоначального</a:t>
            </a:r>
          </a:p>
          <a:p>
            <a:pPr marL="341313" indent="-339725">
              <a:spcBef>
                <a:spcPts val="45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уровня творческой</a:t>
            </a:r>
          </a:p>
          <a:p>
            <a:pPr marL="341313" indent="-339725">
              <a:spcBef>
                <a:spcPts val="45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самореализации воспитанников</a:t>
            </a:r>
          </a:p>
          <a:p>
            <a:pPr marL="341313" indent="-339725">
              <a:spcBef>
                <a:spcPts val="45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в целом - наблюдение за</a:t>
            </a:r>
          </a:p>
          <a:p>
            <a:pPr marL="341313" indent="-339725">
              <a:spcBef>
                <a:spcPts val="45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поведением детей в разных</a:t>
            </a:r>
          </a:p>
          <a:p>
            <a:pPr marL="341313" indent="-339725">
              <a:spcBef>
                <a:spcPts val="45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видах деятельности (игры,</a:t>
            </a:r>
          </a:p>
          <a:p>
            <a:pPr marL="341313" indent="-339725">
              <a:spcBef>
                <a:spcPts val="45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общение со взрослыми и</a:t>
            </a:r>
          </a:p>
          <a:p>
            <a:pPr marL="341313" indent="-339725">
              <a:spcBef>
                <a:spcPts val="45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сверстниками, изобразительная,</a:t>
            </a:r>
          </a:p>
          <a:p>
            <a:pPr marL="341313" indent="-339725">
              <a:spcBef>
                <a:spcPts val="45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театрализованная, музыкальная,</a:t>
            </a:r>
          </a:p>
          <a:p>
            <a:pPr marL="341313" indent="-339725">
              <a:spcBef>
                <a:spcPts val="45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элементарная трудовая</a:t>
            </a:r>
          </a:p>
          <a:p>
            <a:pPr marL="341313" indent="-339725">
              <a:spcBef>
                <a:spcPts val="45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деятельность и др.)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3671888" y="2160588"/>
            <a:ext cx="280828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5000" rIns="90000" bIns="45000"/>
          <a:lstStyle/>
          <a:p>
            <a:pPr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Выявить наличие знаний,</a:t>
            </a:r>
          </a:p>
          <a:p>
            <a:pPr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умений, навыков на начало</a:t>
            </a:r>
          </a:p>
          <a:p>
            <a:pPr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реабилитационного периода</a:t>
            </a:r>
          </a:p>
          <a:p>
            <a:pPr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по вопросам: певческие,</a:t>
            </a:r>
          </a:p>
          <a:p>
            <a:pPr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игровые, танцевальные</a:t>
            </a:r>
          </a:p>
          <a:p>
            <a:pPr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навыки, овладение</a:t>
            </a:r>
          </a:p>
          <a:p>
            <a:pPr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фольклорным материалом,</a:t>
            </a:r>
          </a:p>
          <a:p>
            <a:pPr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знания содержания сказок,</a:t>
            </a:r>
          </a:p>
          <a:p>
            <a:pPr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малых фольклорных форм,</a:t>
            </a:r>
          </a:p>
          <a:p>
            <a:pPr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2F131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казачьих праздников и игр.</a:t>
            </a:r>
          </a:p>
        </p:txBody>
      </p:sp>
      <p:sp>
        <p:nvSpPr>
          <p:cNvPr id="39941" name="TextBox 5"/>
          <p:cNvSpPr txBox="1">
            <a:spLocks noChangeArrowheads="1"/>
          </p:cNvSpPr>
          <p:nvPr/>
        </p:nvSpPr>
        <p:spPr bwMode="auto">
          <a:xfrm rot="25200">
            <a:off x="3594100" y="1382713"/>
            <a:ext cx="30226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280099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Цель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98438" y="88900"/>
            <a:ext cx="6770687" cy="703263"/>
          </a:xfrm>
        </p:spPr>
        <p:txBody>
          <a:bodyPr>
            <a:spAutoFit/>
          </a:bodyPr>
          <a:lstStyle/>
          <a:p>
            <a:pPr algn="ctr" eaLnBrk="1" hangingPunct="1"/>
            <a:r>
              <a:rPr sz="3600" b="1" u="sng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Второй  этап</a:t>
            </a:r>
          </a:p>
        </p:txBody>
      </p:sp>
      <p:sp>
        <p:nvSpPr>
          <p:cNvPr id="41986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252413" y="3933825"/>
            <a:ext cx="6689725" cy="2593975"/>
          </a:xfrm>
        </p:spPr>
        <p:txBody>
          <a:bodyPr>
            <a:spAutoFit/>
          </a:bodyPr>
          <a:lstStyle/>
          <a:p>
            <a:pPr indent="-339725" eaLnBrk="1" hangingPunct="1">
              <a:lnSpc>
                <a:spcPct val="80000"/>
              </a:lnSpc>
              <a:spcBef>
                <a:spcPts val="450"/>
              </a:spcBef>
              <a:buFontTx/>
              <a:buNone/>
            </a:pPr>
            <a:r>
              <a:rPr sz="9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sz="1800" b="1" u="sng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Основной этап - «вхождения»</a:t>
            </a:r>
            <a:r>
              <a:rPr sz="18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в казачье искусство, практического знакомства с ним, организация и проведение циклов занятий, совместных экскурсий и мероприятий, проведение конкурсов и викторин.</a:t>
            </a:r>
          </a:p>
          <a:p>
            <a:pPr indent="-339725" eaLnBrk="1" hangingPunct="1">
              <a:lnSpc>
                <a:spcPct val="80000"/>
              </a:lnSpc>
              <a:spcBef>
                <a:spcPts val="450"/>
              </a:spcBef>
              <a:buFontTx/>
              <a:buNone/>
            </a:pPr>
            <a:endParaRPr sz="180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indent="-339725" eaLnBrk="1" hangingPunct="1">
              <a:lnSpc>
                <a:spcPct val="80000"/>
              </a:lnSpc>
              <a:spcBef>
                <a:spcPts val="450"/>
              </a:spcBef>
              <a:buFontTx/>
              <a:buNone/>
            </a:pPr>
            <a:r>
              <a:rPr sz="18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    Знакомство с фольклором, его жанровой поэтикой. Первое посещение детьми казачьей горницы, знакомство с казачьими играми и забавами, казачьими праздниками и обрядами,  образцами казачьих художественных промыслов.</a:t>
            </a:r>
          </a:p>
        </p:txBody>
      </p:sp>
      <p:pic>
        <p:nvPicPr>
          <p:cNvPr id="41987" name="Shape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08400" y="908050"/>
            <a:ext cx="31686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Shape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908050"/>
            <a:ext cx="324008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98438" y="227013"/>
            <a:ext cx="6770687" cy="1143000"/>
          </a:xfrm>
        </p:spPr>
        <p:txBody>
          <a:bodyPr>
            <a:spAutoFit/>
          </a:bodyPr>
          <a:lstStyle/>
          <a:p>
            <a:pPr algn="ctr" eaLnBrk="1" hangingPunct="1"/>
            <a:r>
              <a:rPr sz="3600" b="1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Цель второго этапа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238125" y="1341438"/>
            <a:ext cx="3268663" cy="4875212"/>
          </a:xfrm>
        </p:spPr>
        <p:txBody>
          <a:bodyPr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2F1311"/>
                </a:solidFill>
                <a:latin typeface="Arial" pitchFamily="2"/>
                <a:ea typeface="Arial Unicode MS" pitchFamily="2"/>
                <a:cs typeface="Arial Unicode MS" pitchFamily="2"/>
              </a:defRPr>
            </a:lvl9pPr>
          </a:lstStyle>
          <a:p>
            <a:pPr marL="0" indent="0" eaLnBrk="1" fontAlgn="auto">
              <a:spcBef>
                <a:spcPts val="448"/>
              </a:spcBef>
              <a:buSzPts val="1850"/>
              <a:buFontTx/>
              <a:buBlip>
                <a:blip r:embed="rId3"/>
              </a:buBlip>
              <a:defRPr/>
            </a:pPr>
            <a:r>
              <a:rPr sz="1800">
                <a:latin typeface="Times New Roman" pitchFamily="18"/>
              </a:rPr>
              <a:t>Познакомить с обычаями, традициями, с обрядовыми праздниками, трудом казачьего народа по народному календарю, с поэтическим казачьим творчеством</a:t>
            </a:r>
          </a:p>
          <a:p>
            <a:pPr marL="0" indent="0" eaLnBrk="1" fontAlgn="auto">
              <a:spcBef>
                <a:spcPts val="448"/>
              </a:spcBef>
              <a:buSzPts val="1850"/>
              <a:buFontTx/>
              <a:buBlip>
                <a:blip r:embed="rId3"/>
              </a:buBlip>
              <a:defRPr/>
            </a:pPr>
            <a:r>
              <a:rPr sz="1800">
                <a:latin typeface="Times New Roman" pitchFamily="18"/>
              </a:rPr>
              <a:t>Приобщение детей к лучшим традициям декоративно-прикладного искусства, развитие творческих способностей детей, знакомство с историей казачьего творчества и с казачьими промыслами</a:t>
            </a:r>
          </a:p>
          <a:p>
            <a:pPr marL="339480" indent="-339480" eaLnBrk="1" fontAlgn="auto">
              <a:spcBef>
                <a:spcPts val="448"/>
              </a:spcBef>
              <a:defRPr/>
            </a:pPr>
            <a:endParaRPr sz="1800">
              <a:latin typeface="Times New Roman" pitchFamily="18"/>
            </a:endParaRPr>
          </a:p>
        </p:txBody>
      </p:sp>
      <p:pic>
        <p:nvPicPr>
          <p:cNvPr id="44035" name="Shape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63938" y="1268413"/>
            <a:ext cx="338455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Shape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63938" y="3922713"/>
            <a:ext cx="3384550" cy="260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Название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710</Words>
  <Application>Microsoft Office PowerPoint</Application>
  <PresentationFormat>Произвольный</PresentationFormat>
  <Paragraphs>87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Обычный</vt:lpstr>
      <vt:lpstr>Название1</vt:lpstr>
      <vt:lpstr>Программа «Приобщение воспитанников к ценностям казачьей культуры, как одно из эффективных направлений социально-реабилитационной работы»</vt:lpstr>
      <vt:lpstr>Актуальность и новизна программы</vt:lpstr>
      <vt:lpstr>Цель программы</vt:lpstr>
      <vt:lpstr>    Программа  представляет собой интегрированный курс, рассчитана на 1 год по сезонным разделам (3 месяца).    Занятия проводятся по подгруппам по 6-8 человек,  два раза в неделю, во второй половине дня. В год проводится 96 занятий.           Продолжительность занятий 30 минут.  </vt:lpstr>
      <vt:lpstr>Задачи программы: </vt:lpstr>
      <vt:lpstr>Формы и методы</vt:lpstr>
      <vt:lpstr>Слайд 7</vt:lpstr>
      <vt:lpstr>Второй  этап</vt:lpstr>
      <vt:lpstr>Цель второго этапа</vt:lpstr>
      <vt:lpstr>Знакомство с казачьей горницей в приюте «Любава»</vt:lpstr>
      <vt:lpstr>Закипела работа в светлой горнице</vt:lpstr>
      <vt:lpstr>           На казачьей заставе</vt:lpstr>
      <vt:lpstr>Казачье подворье сделано своими руками</vt:lpstr>
      <vt:lpstr>Занятия по знакомству с казачьими промыслами</vt:lpstr>
      <vt:lpstr>Третий этап</vt:lpstr>
      <vt:lpstr>Цель третьего этапа</vt:lpstr>
      <vt:lpstr>Творческие результаты воспитанников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555</dc:creator>
  <cp:lastModifiedBy>User</cp:lastModifiedBy>
  <cp:revision>14</cp:revision>
  <dcterms:created xsi:type="dcterms:W3CDTF">2013-09-23T10:32:35Z</dcterms:created>
  <dcterms:modified xsi:type="dcterms:W3CDTF">2013-11-20T11:03:36Z</dcterms:modified>
</cp:coreProperties>
</file>