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285884"/>
          </a:xfrm>
        </p:spPr>
        <p:txBody>
          <a:bodyPr/>
          <a:lstStyle/>
          <a:p>
            <a:r>
              <a:rPr lang="ru-RU" dirty="0" smtClean="0"/>
              <a:t>Деревья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ownload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71724"/>
            <a:ext cx="7000923" cy="4129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10242" name="Picture 2" descr="C:\Users\Администратор\Downloads\8fui9DYdh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ЯСЕНЬ</a:t>
            </a:r>
            <a:endParaRPr lang="ru-RU" dirty="0"/>
          </a:p>
        </p:txBody>
      </p:sp>
      <p:pic>
        <p:nvPicPr>
          <p:cNvPr id="11266" name="Picture 2" descr="C:\Users\Администратор\Downloads\3jea5GH6RX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42968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/>
          <a:lstStyle/>
          <a:p>
            <a:r>
              <a:rPr lang="ru-RU" dirty="0" smtClean="0"/>
              <a:t>СПАСИБО за внимание!!!!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2050" name="Picture 2" descr="C:\Users\Администратор\Downloads\CQiE-u3vH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7249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ТОПОЛЬ</a:t>
            </a:r>
            <a:endParaRPr lang="ru-RU" dirty="0"/>
          </a:p>
        </p:txBody>
      </p:sp>
      <p:pic>
        <p:nvPicPr>
          <p:cNvPr id="3074" name="Picture 2" descr="C:\Users\Администратор\Downloads\cLaH_R6Uy9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6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pic>
        <p:nvPicPr>
          <p:cNvPr id="4098" name="Picture 2" descr="C:\Users\Администратор\Downloads\mxib0o2YZ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15369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ЛИПА</a:t>
            </a:r>
            <a:endParaRPr lang="ru-RU" dirty="0"/>
          </a:p>
        </p:txBody>
      </p:sp>
      <p:pic>
        <p:nvPicPr>
          <p:cNvPr id="5122" name="Picture 2" descr="C:\Users\Администратор\Downloads\Ri9ea0nhA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6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</a:t>
            </a:r>
            <a:endParaRPr lang="ru-RU" dirty="0"/>
          </a:p>
        </p:txBody>
      </p:sp>
      <p:pic>
        <p:nvPicPr>
          <p:cNvPr id="6146" name="Picture 2" descr="C:\Users\Администратор\Downloads\uImFuH-GnK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8680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ЧЕРЁМУХА</a:t>
            </a:r>
            <a:endParaRPr lang="ru-RU" dirty="0"/>
          </a:p>
        </p:txBody>
      </p:sp>
      <p:pic>
        <p:nvPicPr>
          <p:cNvPr id="7170" name="Picture 2" descr="C:\Users\Администратор\Downloads\y5TnJg2XcV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ОЛЬХА</a:t>
            </a:r>
            <a:endParaRPr lang="ru-RU" dirty="0"/>
          </a:p>
        </p:txBody>
      </p:sp>
      <p:pic>
        <p:nvPicPr>
          <p:cNvPr id="8194" name="Picture 2" descr="C:\Users\Администратор\Downloads\ahICLmO1yP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6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АКАЦИЯ</a:t>
            </a:r>
            <a:endParaRPr lang="ru-RU" dirty="0"/>
          </a:p>
        </p:txBody>
      </p:sp>
      <p:pic>
        <p:nvPicPr>
          <p:cNvPr id="9218" name="Picture 2" descr="C:\Users\Администратор\Downloads\39JNOKKQ_h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8680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15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Деревья</vt:lpstr>
      <vt:lpstr>ОСИНА</vt:lpstr>
      <vt:lpstr>ТОПОЛЬ</vt:lpstr>
      <vt:lpstr>КЛЕН</vt:lpstr>
      <vt:lpstr>ЛИПА</vt:lpstr>
      <vt:lpstr>ИВА</vt:lpstr>
      <vt:lpstr>ЧЕРЁМУХА</vt:lpstr>
      <vt:lpstr>ОЛЬХА</vt:lpstr>
      <vt:lpstr>АКАЦИЯ</vt:lpstr>
      <vt:lpstr>ЕЛЬ</vt:lpstr>
      <vt:lpstr>ЯСЕНЬ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</dc:title>
  <dc:creator>Администратор</dc:creator>
  <cp:lastModifiedBy>XTreme.ws</cp:lastModifiedBy>
  <cp:revision>1</cp:revision>
  <dcterms:created xsi:type="dcterms:W3CDTF">2015-04-04T04:17:53Z</dcterms:created>
  <dcterms:modified xsi:type="dcterms:W3CDTF">2015-04-04T04:27:19Z</dcterms:modified>
</cp:coreProperties>
</file>