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642918"/>
            <a:ext cx="6286544" cy="1000132"/>
          </a:xfrm>
        </p:spPr>
        <p:txBody>
          <a:bodyPr>
            <a:normAutofit/>
          </a:bodyPr>
          <a:lstStyle/>
          <a:p>
            <a:r>
              <a:rPr lang="ru-RU" dirty="0" smtClean="0"/>
              <a:t>Изучаем части тела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дминистратор\Downloads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85926"/>
            <a:ext cx="7143800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 descr="C:\Users\Администратор\Downloads\HVSpfUYq1M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67"/>
            <a:ext cx="7000924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дминистратор\Downloads\wus8pJr_RXQ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7167"/>
            <a:ext cx="6929486" cy="59674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дминистратор\Downloads\jeNHOSOMD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00043"/>
            <a:ext cx="6786610" cy="5824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дминистратор\Downloads\3c8pyqEk-z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8605"/>
            <a:ext cx="7000924" cy="58959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МОЛОДЦЫ!!!!</a:t>
            </a:r>
            <a:endParaRPr lang="ru-RU" dirty="0"/>
          </a:p>
        </p:txBody>
      </p:sp>
      <p:pic>
        <p:nvPicPr>
          <p:cNvPr id="6146" name="Picture 2" descr="C:\Users\Администратор\Downloads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14737" y="1928802"/>
            <a:ext cx="5243543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5</Words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Изучаем части тела</vt:lpstr>
      <vt:lpstr>Слайд 2</vt:lpstr>
      <vt:lpstr>Слайд 3</vt:lpstr>
      <vt:lpstr>Слайд 4</vt:lpstr>
      <vt:lpstr>Слайд 5</vt:lpstr>
      <vt:lpstr>МОЛОДЦЫ!!!!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Изучаем части тела</dc:title>
  <dc:creator>Администратор</dc:creator>
  <cp:lastModifiedBy>XTreme.ws</cp:lastModifiedBy>
  <cp:revision>1</cp:revision>
  <dcterms:created xsi:type="dcterms:W3CDTF">2015-04-03T06:04:49Z</dcterms:created>
  <dcterms:modified xsi:type="dcterms:W3CDTF">2015-04-03T06:10:35Z</dcterms:modified>
</cp:coreProperties>
</file>