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58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54203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Ивановна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Высоцкая</a:t>
            </a:r>
            <a:b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Одуванчик»</a:t>
            </a:r>
            <a:b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0" y="1772816"/>
            <a:ext cx="7318710" cy="48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литературным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произведением.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r>
              <a:rPr lang="ru-RU" dirty="0">
                <a:solidFill>
                  <a:srgbClr val="6F6F6F"/>
                </a:solidFill>
                <a:latin typeface="Arial"/>
              </a:rPr>
              <a:t>Тип урока: Урок получения новых знаний с элементами </a:t>
            </a:r>
            <a:r>
              <a:rPr lang="ru-RU" dirty="0" smtClean="0">
                <a:solidFill>
                  <a:srgbClr val="6F6F6F"/>
                </a:solidFill>
                <a:latin typeface="Arial"/>
              </a:rPr>
              <a:t>исследования.</a:t>
            </a:r>
            <a:r>
              <a:rPr lang="ru-RU" dirty="0">
                <a:solidFill>
                  <a:srgbClr val="6F6F6F"/>
                </a:solidFill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09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Задачи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создать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условия для формирования читательских навыков, развития речи;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-способствовать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развитию навыка работы над сюжетом произведения, навыков сравнительного анализа;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содействовать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выработке внимательного и бережного отношения к природе, воспитанию коммуникативных правил при работе в парах.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0000"/>
                </a:solidFill>
                <a:latin typeface="Trebuchet MS"/>
              </a:rPr>
              <a:t>Биография поэтессы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rebuchet MS"/>
              </a:rPr>
              <a:t>Ольга Ивановна Высоцкая – это знаменитая </a:t>
            </a:r>
            <a:r>
              <a:rPr lang="ru-RU" dirty="0" smtClean="0">
                <a:solidFill>
                  <a:srgbClr val="000000"/>
                </a:solidFill>
                <a:latin typeface="Trebuchet MS"/>
              </a:rPr>
              <a:t>российская 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поэтесса, драматург и переводчица. Родилась Ольга Высоцкая в 1903 году в Москве.</a:t>
            </a:r>
            <a:endParaRPr lang="ru-RU" dirty="0" smtClean="0">
              <a:solidFill>
                <a:srgbClr val="000000"/>
              </a:solidFill>
              <a:latin typeface="Trebuchet M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rebuchet MS"/>
              </a:rPr>
              <a:t>Еще 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в юном возрасте поэтесса начала писать детские сказки и стихотворения. В 1930 году мир увидела ее первая книга «</a:t>
            </a:r>
            <a:r>
              <a:rPr lang="ru-RU" dirty="0" err="1">
                <a:solidFill>
                  <a:srgbClr val="000000"/>
                </a:solidFill>
                <a:latin typeface="Trebuchet MS"/>
              </a:rPr>
              <a:t>Старушкины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 игрушки». За период своего творчества Ольга Высоцкая написала много детских произведений по мотивам русских и зарубежных сказок.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rebuchet MS"/>
              </a:rPr>
              <a:t>Многие ее стихотворения были поставлены на музыку. Детские стихи, которые создавала поэтесса – очень добрые, интересные, их легко читать и учить наизусть. Ольга Высоцкая описывала в своих произведениях красоту окружающей природы, веселую и беззаботную жизнь маленьких детей. Многие из ее стихотворений, наверняка, известны вам из раннего детства.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569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</a:rPr>
              <a:t>     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Высоцкая «Одуванчик»</a:t>
            </a: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Уронило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солнце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Лучик золотой,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Вырос одуванчик,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Первый молодой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У него чудесный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Золотистый цвет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Он большого солнца</a:t>
            </a:r>
            <a:br>
              <a:rPr lang="ru-RU" b="1" dirty="0">
                <a:solidFill>
                  <a:srgbClr val="000000"/>
                </a:solidFill>
                <a:latin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</a:rPr>
              <a:t>Маленький портрет.</a:t>
            </a:r>
          </a:p>
          <a:p>
            <a:endParaRPr lang="ru-RU" dirty="0"/>
          </a:p>
        </p:txBody>
      </p:sp>
      <p:pic>
        <p:nvPicPr>
          <p:cNvPr id="1030" name="Picture 6" descr="http://stat16.privet.ru/lr/0b082deba73172695001107f25c072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479240" cy="37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2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rebuchet MS"/>
              </a:rPr>
              <a:t>Анализ стихотворения </a:t>
            </a:r>
            <a:r>
              <a:rPr lang="ru-RU" sz="3200" b="1" dirty="0">
                <a:solidFill>
                  <a:srgbClr val="000000"/>
                </a:solidFill>
                <a:latin typeface="Trebuchet MS"/>
              </a:rPr>
              <a:t>«Одуванчик»</a:t>
            </a:r>
            <a:br>
              <a:rPr lang="ru-RU" sz="3200" b="1" dirty="0">
                <a:solidFill>
                  <a:srgbClr val="000000"/>
                </a:solidFill>
                <a:latin typeface="Trebuchet M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7687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rebuchet MS"/>
              </a:rPr>
              <a:t>Читая 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первую строку стихотворения «Одуванчик», мы представляем перед собой весеннее поле, укрытое зеленой травой. Теплое солнышко ласкает своими лучами все растения. Один лучик отрывается от солнышка и падает на землю. Из него вырастает красивый одуванчик.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rebuchet MS"/>
              </a:rPr>
              <a:t>Он еще не превратился в комочек из серых зонтиков, которыми любит играть ветер, а представляет собой желтенький цветок. Вы, наверное, замечали, как похожи желтые одуванчики на солнце? Именно об этом цветке и пишет О. Высоцкая. Поэтесса сравнивает одуванчик с солнышком.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rebuchet MS"/>
              </a:rPr>
              <a:t> Его маленькие желтые лепестки напоминают солнечные лучи. Автор сравнивает одуванчика с портретом самого солнца, словно какой – то неизвестный художник изобразил его среди молодой весенней зелени. Первый одуванчик стал предвестником теплых дней, подтверждением того, что холодные дни вернуться еще нескоро.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3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144016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srgbClr val="000000"/>
                </a:solidFill>
                <a:latin typeface="Trebuchet MS"/>
              </a:rPr>
              <a:t>Чему учит нас стихотворение «Одуванчик»?</a:t>
            </a:r>
            <a:br>
              <a:rPr lang="ru-RU" sz="3600" b="1" dirty="0">
                <a:solidFill>
                  <a:srgbClr val="000000"/>
                </a:solidFill>
                <a:latin typeface="Trebuchet M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/>
              </a:rPr>
              <a:t>Многие 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дети не только видели одуванчики, растущие в садах или на лужайках в мае, но и охотно игрались с ними, сплетая эти цветочки в красивые венки. Однако не все дети замечают, что одуванчики очень сильно похожие на весеннее солнце. Поэтесса Ольга Высоцкая учит детей замечать красоту природы, которая нас окружает.</a:t>
            </a:r>
          </a:p>
          <a:p>
            <a:r>
              <a:rPr lang="ru-RU" dirty="0">
                <a:solidFill>
                  <a:srgbClr val="000000"/>
                </a:solidFill>
                <a:latin typeface="Trebuchet MS"/>
              </a:rPr>
              <a:t>Ведь некоторые люди видят в одуванчике простой цветок, который, как и все остальные цветы скоро увянет. И только те люди, которые умеют ценить красоту по-настоящему, могут увидеть в растении нечто больше, как увидела в обычном одуванчике самое настоящее солнце поэтесса О. Высоцкая. Детям следует учиться с открытым сердцем, воспринимать окружающую природу, заботиться о ней, и видеть ее красоту и непревзойденность.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3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Ольга Ивановна Высоцкая «Одуванчик» </vt:lpstr>
      <vt:lpstr>Цель урока: знакомство с литературным произведением. </vt:lpstr>
      <vt:lpstr>Задачи урока:</vt:lpstr>
      <vt:lpstr>Биография поэтессы</vt:lpstr>
      <vt:lpstr>     О. Высоцкая «Одуванчик» </vt:lpstr>
      <vt:lpstr>Анализ стихотворения «Одуванчик» </vt:lpstr>
      <vt:lpstr>Чему учит нас стихотворение «Одуванчик»?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Саша</cp:lastModifiedBy>
  <cp:revision>6</cp:revision>
  <dcterms:created xsi:type="dcterms:W3CDTF">2014-04-28T10:46:33Z</dcterms:created>
  <dcterms:modified xsi:type="dcterms:W3CDTF">2014-04-28T11:39:46Z</dcterms:modified>
</cp:coreProperties>
</file>