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64" r:id="rId12"/>
    <p:sldId id="278" r:id="rId13"/>
    <p:sldId id="279" r:id="rId14"/>
    <p:sldId id="277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3MYRrwQed7091OJ0FVzMg==" hashData="K2/LpqRftcTHb6SF/BSQk07n+I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800" b="1" i="1" u="sng" dirty="0" smtClean="0">
                <a:solidFill>
                  <a:srgbClr val="7030A0"/>
                </a:solidFill>
              </a:rPr>
              <a:t>  </a:t>
            </a:r>
            <a:r>
              <a:rPr lang="ru-RU" sz="8000" b="1" i="1" u="sng" dirty="0" smtClean="0">
                <a:solidFill>
                  <a:srgbClr val="7030A0"/>
                </a:solidFill>
              </a:rPr>
              <a:t>Непроизносимые         согласные в корне слова</a:t>
            </a:r>
            <a:endParaRPr lang="ru-RU" sz="8000" b="1" i="1" u="sng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580526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Выполнила Бобровицкая Д.В.</a:t>
            </a:r>
          </a:p>
          <a:p>
            <a:pPr algn="r"/>
            <a:r>
              <a:rPr lang="ru-RU" i="1" dirty="0" smtClean="0"/>
              <a:t>ГБОУ лицей №507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4974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9292431" cy="412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800" b="1" i="1" u="wavy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Упражнение 3</a:t>
            </a:r>
            <a:endParaRPr lang="ru-RU" sz="4800" b="1" i="1" u="wavy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3600" b="1" i="1" dirty="0">
                <a:solidFill>
                  <a:prstClr val="black"/>
                </a:solidFill>
                <a:ea typeface="Calibri"/>
                <a:cs typeface="Times New Roman"/>
              </a:rPr>
              <a:t>От данных имён существительных образуйте однокоренные имена прилагательные с непроизносимой или парной по глухости-звонкости согласной </a:t>
            </a:r>
            <a:endParaRPr lang="ru-RU" sz="3600" b="1" i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36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в </a:t>
            </a:r>
            <a:r>
              <a:rPr lang="ru-RU" sz="3600" b="1" i="1" dirty="0">
                <a:solidFill>
                  <a:prstClr val="black"/>
                </a:solidFill>
                <a:ea typeface="Calibri"/>
                <a:cs typeface="Times New Roman"/>
              </a:rPr>
              <a:t>корне слова. </a:t>
            </a:r>
          </a:p>
        </p:txBody>
      </p:sp>
    </p:spTree>
    <p:extLst>
      <p:ext uri="{BB962C8B-B14F-4D97-AF65-F5344CB8AC3E}">
        <p14:creationId xmlns:p14="http://schemas.microsoft.com/office/powerpoint/2010/main" val="352698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924977"/>
            <a:ext cx="44989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/>
              <a:t>город </a:t>
            </a:r>
            <a:r>
              <a:rPr lang="ru-RU" sz="6600" b="1" i="1" dirty="0" smtClean="0"/>
              <a:t>        –дети          – </a:t>
            </a:r>
            <a:endParaRPr lang="ru-RU" sz="6600" b="1" i="1" dirty="0"/>
          </a:p>
          <a:p>
            <a:r>
              <a:rPr lang="ru-RU" sz="6600" b="1" i="1" dirty="0"/>
              <a:t>ярость </a:t>
            </a:r>
            <a:r>
              <a:rPr lang="ru-RU" sz="6600" b="1" i="1" dirty="0" smtClean="0"/>
              <a:t>     –грусть      –ненастье </a:t>
            </a:r>
            <a:r>
              <a:rPr lang="ru-RU" sz="6600" b="1" i="1" dirty="0"/>
              <a:t>–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74" y="692696"/>
            <a:ext cx="47371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34" y="1760875"/>
            <a:ext cx="41576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04" y="2752148"/>
            <a:ext cx="47926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47" y="3678839"/>
            <a:ext cx="46767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92" y="4723819"/>
            <a:ext cx="52498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40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24977"/>
            <a:ext cx="4788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/>
              <a:t>несчастье – </a:t>
            </a:r>
          </a:p>
          <a:p>
            <a:r>
              <a:rPr lang="ru-RU" sz="6600" b="1" i="1" dirty="0"/>
              <a:t>капуста </a:t>
            </a:r>
            <a:r>
              <a:rPr lang="ru-RU" sz="6600" b="1" i="1" dirty="0" smtClean="0"/>
              <a:t>    – </a:t>
            </a:r>
            <a:endParaRPr lang="ru-RU" sz="6600" b="1" i="1" dirty="0"/>
          </a:p>
          <a:p>
            <a:r>
              <a:rPr lang="ru-RU" sz="6600" b="1" i="1" dirty="0"/>
              <a:t>уста </a:t>
            </a:r>
            <a:r>
              <a:rPr lang="ru-RU" sz="6600" b="1" i="1" dirty="0" smtClean="0"/>
              <a:t>           –  </a:t>
            </a:r>
            <a:endParaRPr lang="ru-RU" sz="6600" b="1" i="1" dirty="0"/>
          </a:p>
          <a:p>
            <a:r>
              <a:rPr lang="ru-RU" sz="6600" b="1" i="1" dirty="0"/>
              <a:t>честь </a:t>
            </a:r>
            <a:r>
              <a:rPr lang="ru-RU" sz="6600" b="1" i="1" dirty="0" smtClean="0"/>
              <a:t>         – </a:t>
            </a:r>
            <a:endParaRPr lang="ru-RU" sz="6600" b="1" i="1" dirty="0"/>
          </a:p>
          <a:p>
            <a:r>
              <a:rPr lang="ru-RU" sz="6600" b="1" i="1" dirty="0"/>
              <a:t>лесть </a:t>
            </a:r>
            <a:r>
              <a:rPr lang="ru-RU" sz="6600" b="1" i="1" dirty="0" smtClean="0"/>
              <a:t>         – </a:t>
            </a:r>
            <a:endParaRPr lang="ru-RU" sz="6600" b="1" i="1" dirty="0"/>
          </a:p>
          <a:p>
            <a:r>
              <a:rPr lang="ru-RU" sz="6600" b="1" i="1" dirty="0" smtClean="0"/>
              <a:t> </a:t>
            </a:r>
            <a:endParaRPr lang="ru-RU" sz="6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30707" y="924977"/>
            <a:ext cx="4974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/>
              <a:t>несчастный</a:t>
            </a:r>
            <a:endParaRPr lang="ru-RU" sz="6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30707" y="1935591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/>
              <a:t>капустный</a:t>
            </a:r>
            <a:endParaRPr lang="ru-RU" sz="6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2910135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/>
              <a:t>устный</a:t>
            </a:r>
            <a:endParaRPr lang="ru-RU" sz="6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861048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/>
              <a:t>честный</a:t>
            </a:r>
            <a:endParaRPr lang="ru-RU" sz="6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81372" y="4869160"/>
            <a:ext cx="4235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/>
              <a:t>лестный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60597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9292431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800" b="1" i="1" u="wavy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Упражнение </a:t>
            </a:r>
            <a:r>
              <a:rPr lang="ru-RU" sz="4800" b="1" i="1" u="wavy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4</a:t>
            </a:r>
          </a:p>
          <a:p>
            <a:pPr algn="ctr">
              <a:lnSpc>
                <a:spcPct val="115000"/>
              </a:lnSpc>
            </a:pPr>
            <a:r>
              <a:rPr lang="ru-RU" sz="3600" b="1" i="1" dirty="0">
                <a:solidFill>
                  <a:prstClr val="black"/>
                </a:solidFill>
                <a:ea typeface="Calibri"/>
                <a:cs typeface="Times New Roman"/>
              </a:rPr>
              <a:t>Вставьте пропущенные буквы </a:t>
            </a:r>
            <a:r>
              <a:rPr lang="ru-RU" sz="36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, подберите проверочное слово.</a:t>
            </a:r>
          </a:p>
          <a:p>
            <a:pPr algn="ctr">
              <a:lnSpc>
                <a:spcPct val="115000"/>
              </a:lnSpc>
            </a:pPr>
            <a:r>
              <a:rPr lang="ru-RU" sz="66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Самостоятельная работа</a:t>
            </a:r>
            <a:endParaRPr lang="ru-RU" sz="6600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202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712923"/>
            <a:ext cx="9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b="1" i="1" dirty="0" smtClean="0"/>
              <a:t>Лес…</a:t>
            </a:r>
            <a:r>
              <a:rPr lang="ru-RU" sz="14000" b="1" i="1" dirty="0" err="1" smtClean="0"/>
              <a:t>ница</a:t>
            </a:r>
            <a:endParaRPr lang="ru-RU" sz="14000" b="1" i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1" y="2979180"/>
            <a:ext cx="81089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40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075" y="3429794"/>
            <a:ext cx="11107738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1" y="620688"/>
            <a:ext cx="99488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40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0" y="332656"/>
            <a:ext cx="109616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7" y="2852936"/>
            <a:ext cx="804703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40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4" y="116632"/>
            <a:ext cx="88773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03392" y="3062211"/>
            <a:ext cx="950773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0" b="1" i="1" dirty="0"/>
              <a:t>мес...</a:t>
            </a:r>
            <a:r>
              <a:rPr lang="ru-RU" sz="14000" b="1" i="1" dirty="0" err="1"/>
              <a:t>ность</a:t>
            </a:r>
            <a:endParaRPr lang="ru-RU" sz="14000" b="1" i="1" dirty="0"/>
          </a:p>
        </p:txBody>
      </p:sp>
    </p:spTree>
    <p:extLst>
      <p:ext uri="{BB962C8B-B14F-4D97-AF65-F5344CB8AC3E}">
        <p14:creationId xmlns:p14="http://schemas.microsoft.com/office/powerpoint/2010/main" val="211740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692696"/>
            <a:ext cx="729642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0" b="1" i="1" dirty="0"/>
              <a:t>чу...</a:t>
            </a:r>
            <a:r>
              <a:rPr lang="ru-RU" sz="14000" b="1" i="1" dirty="0" err="1"/>
              <a:t>ство</a:t>
            </a:r>
            <a:endParaRPr lang="ru-RU" sz="14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0884" y="3187643"/>
            <a:ext cx="930735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b="1" i="1" dirty="0" err="1"/>
              <a:t>извес</a:t>
            </a:r>
            <a:r>
              <a:rPr lang="ru-RU" sz="12000" b="1" i="1" dirty="0"/>
              <a:t>...</a:t>
            </a:r>
            <a:r>
              <a:rPr lang="ru-RU" sz="12000" b="1" i="1" dirty="0" err="1"/>
              <a:t>ность</a:t>
            </a:r>
            <a:endParaRPr lang="ru-RU" sz="12000" b="1" i="1" dirty="0"/>
          </a:p>
        </p:txBody>
      </p:sp>
    </p:spTree>
    <p:extLst>
      <p:ext uri="{BB962C8B-B14F-4D97-AF65-F5344CB8AC3E}">
        <p14:creationId xmlns:p14="http://schemas.microsoft.com/office/powerpoint/2010/main" val="211740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894" y="692696"/>
            <a:ext cx="877580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0" b="1" i="1" dirty="0" err="1"/>
              <a:t>капус</a:t>
            </a:r>
            <a:r>
              <a:rPr lang="ru-RU" sz="14000" b="1" i="1" dirty="0"/>
              <a:t>...ник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429793"/>
            <a:ext cx="748153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0" b="1" i="1" dirty="0"/>
              <a:t>де...</a:t>
            </a:r>
            <a:r>
              <a:rPr lang="ru-RU" sz="14000" b="1" i="1" dirty="0" err="1" smtClean="0"/>
              <a:t>ство</a:t>
            </a:r>
            <a:endParaRPr lang="ru-RU" sz="14000" b="1" i="1" dirty="0"/>
          </a:p>
        </p:txBody>
      </p:sp>
    </p:spTree>
    <p:extLst>
      <p:ext uri="{BB962C8B-B14F-4D97-AF65-F5344CB8AC3E}">
        <p14:creationId xmlns:p14="http://schemas.microsoft.com/office/powerpoint/2010/main" val="211740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79734" y="1318499"/>
            <a:ext cx="9504262" cy="4866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Чтобы узнать, есть ли в слове непроизносимый согласный, надо подобрать однокоренное слово, где согласный чётко слышится или отсутствует, например </a:t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b="1" dirty="0" err="1">
                <a:latin typeface="Times New Roman"/>
                <a:ea typeface="Times New Roman"/>
                <a:cs typeface="Times New Roman"/>
              </a:rPr>
              <a:t>опас?ный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 =&gt; опасен =&gt; опасный</a:t>
            </a:r>
            <a:br>
              <a:rPr lang="ru-RU" sz="3200" b="1" dirty="0">
                <a:latin typeface="Times New Roman"/>
                <a:ea typeface="Times New Roman"/>
                <a:cs typeface="Times New Roman"/>
              </a:rPr>
            </a:br>
            <a:r>
              <a:rPr lang="ru-RU" sz="3200" b="1" dirty="0" err="1">
                <a:latin typeface="Times New Roman"/>
                <a:ea typeface="Times New Roman"/>
                <a:cs typeface="Times New Roman"/>
              </a:rPr>
              <a:t>грус?ный</a:t>
            </a: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 =&gt; грусть =&gt; грустный</a:t>
            </a:r>
            <a:endParaRPr lang="ru-RU" sz="3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  Если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ты не можешь подобрать проверочное </a:t>
            </a:r>
            <a:endParaRPr lang="ru-RU" sz="32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слово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, то загляни в словарь.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-494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ПРАВИЛО</a:t>
            </a:r>
            <a:endParaRPr lang="ru-RU" sz="80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97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9292431" cy="388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i="1" u="wavy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Упражнение 1</a:t>
            </a:r>
            <a:endParaRPr lang="ru-RU" sz="4800" b="1" dirty="0"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Вставьте пропущенные буквы: в именах прилагательных – непроизносимые согласные </a:t>
            </a:r>
            <a:endParaRPr lang="ru-RU" sz="3200" dirty="0" smtClean="0">
              <a:latin typeface="Times New Roman"/>
              <a:ea typeface="Times New Roman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если таковые имеются), а в именах существительных – парные по признаку глухости-звонкости согласные. 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308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2977" y="306631"/>
            <a:ext cx="6264696" cy="624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Парус...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ная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ло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...ка </a:t>
            </a:r>
            <a:endParaRPr lang="ru-RU" sz="4800" b="1" i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Пару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са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ло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очка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8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де...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ская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  крова...</a:t>
            </a:r>
            <a:r>
              <a:rPr lang="ru-RU" sz="4800" b="1" i="1" dirty="0" smtClean="0">
                <a:latin typeface="Times New Roman"/>
                <a:ea typeface="Times New Roman"/>
                <a:cs typeface="Times New Roman"/>
              </a:rPr>
              <a:t>ка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Де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ти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крова</a:t>
            </a:r>
            <a:r>
              <a:rPr lang="ru-RU" sz="4800" b="1" i="1" u="sng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очка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8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капус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ные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пиро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</a:t>
            </a:r>
            <a:r>
              <a:rPr lang="ru-RU" sz="4800" b="1" i="1" dirty="0" err="1" smtClean="0">
                <a:latin typeface="Times New Roman"/>
                <a:ea typeface="Times New Roman"/>
                <a:cs typeface="Times New Roman"/>
              </a:rPr>
              <a:t>ки</a:t>
            </a:r>
            <a:endParaRPr lang="ru-RU" sz="4800" b="1" i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Капус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а, пиро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ок </a:t>
            </a:r>
            <a:r>
              <a:rPr lang="ru-RU" sz="4800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800" i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355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6264696" cy="589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sz="4800" b="1" i="1" dirty="0" err="1" smtClean="0">
                <a:latin typeface="Times New Roman"/>
                <a:ea typeface="Times New Roman"/>
                <a:cs typeface="Times New Roman"/>
              </a:rPr>
              <a:t>Радос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ная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улы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...ка </a:t>
            </a:r>
            <a:endParaRPr lang="ru-RU" sz="4800" b="1" i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Радос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ь, улы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очка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8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прекрас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ная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бро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</a:t>
            </a:r>
            <a:r>
              <a:rPr lang="ru-RU" sz="4800" b="1" i="1" dirty="0" smtClean="0">
                <a:latin typeface="Times New Roman"/>
                <a:ea typeface="Times New Roman"/>
                <a:cs typeface="Times New Roman"/>
              </a:rPr>
              <a:t>ка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Прекра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сен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бро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ш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ечка 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8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горо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</a:t>
            </a:r>
            <a:r>
              <a:rPr lang="ru-RU" sz="4800" b="1" i="1" dirty="0" err="1" smtClean="0">
                <a:latin typeface="Times New Roman"/>
                <a:ea typeface="Times New Roman"/>
                <a:cs typeface="Times New Roman"/>
              </a:rPr>
              <a:t>ская</a:t>
            </a:r>
            <a:r>
              <a:rPr lang="ru-RU" sz="48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800" b="1" i="1" dirty="0" err="1" smtClean="0">
                <a:latin typeface="Times New Roman"/>
                <a:ea typeface="Times New Roman"/>
                <a:cs typeface="Times New Roman"/>
              </a:rPr>
              <a:t>площа</a:t>
            </a:r>
            <a:r>
              <a:rPr lang="ru-RU" sz="4800" b="1" i="1" dirty="0" smtClean="0">
                <a:latin typeface="Times New Roman"/>
                <a:ea typeface="Times New Roman"/>
                <a:cs typeface="Times New Roman"/>
              </a:rPr>
              <a:t>…ка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Горо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а,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площа</a:t>
            </a:r>
            <a:r>
              <a:rPr lang="ru-RU" sz="4800" b="1" i="1" u="sng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очка</a:t>
            </a:r>
            <a:endParaRPr lang="ru-RU" sz="4800" b="1" i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404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5660" y="297503"/>
            <a:ext cx="6264696" cy="438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sz="4800" b="1" i="1" dirty="0" err="1" smtClean="0">
                <a:latin typeface="Times New Roman"/>
                <a:ea typeface="Times New Roman"/>
                <a:cs typeface="Times New Roman"/>
              </a:rPr>
              <a:t>Грус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ная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ска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...ка </a:t>
            </a:r>
            <a:endParaRPr lang="ru-RU" sz="4800" b="1" i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Грус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ь, ска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очка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48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интерес...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ная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4800" b="1" i="1" dirty="0" err="1">
                <a:latin typeface="Times New Roman"/>
                <a:ea typeface="Times New Roman"/>
                <a:cs typeface="Times New Roman"/>
              </a:rPr>
              <a:t>кни</a:t>
            </a:r>
            <a:r>
              <a:rPr lang="ru-RU" sz="4800" b="1" i="1" dirty="0">
                <a:latin typeface="Times New Roman"/>
                <a:ea typeface="Times New Roman"/>
                <a:cs typeface="Times New Roman"/>
              </a:rPr>
              <a:t>...</a:t>
            </a:r>
            <a:r>
              <a:rPr lang="ru-RU" sz="4800" b="1" i="1" dirty="0" smtClean="0">
                <a:latin typeface="Times New Roman"/>
                <a:ea typeface="Times New Roman"/>
                <a:cs typeface="Times New Roman"/>
              </a:rPr>
              <a:t>ка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Интере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сен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 кни</a:t>
            </a:r>
            <a:r>
              <a:rPr lang="ru-RU" sz="4800" b="1" i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ечка </a:t>
            </a:r>
            <a:endParaRPr lang="ru-RU" sz="4800" i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748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9292431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800" b="1" i="1" u="wavy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Упражнение </a:t>
            </a:r>
            <a:r>
              <a:rPr lang="ru-RU" sz="4800" b="1" i="1" u="wavy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  <a:p>
            <a:pPr algn="ctr">
              <a:lnSpc>
                <a:spcPct val="115000"/>
              </a:lnSpc>
            </a:pPr>
            <a:r>
              <a:rPr lang="ru-RU" sz="3600" b="1" i="1" dirty="0">
                <a:solidFill>
                  <a:prstClr val="black"/>
                </a:solidFill>
                <a:ea typeface="Calibri"/>
                <a:cs typeface="Times New Roman"/>
              </a:rPr>
              <a:t>Соедините имена прилагательные с подходящими по смыслу именами существительными. Вставьте, где это необходимо, непроизносимые согласные. </a:t>
            </a:r>
          </a:p>
        </p:txBody>
      </p:sp>
    </p:spTree>
    <p:extLst>
      <p:ext uri="{BB962C8B-B14F-4D97-AF65-F5344CB8AC3E}">
        <p14:creationId xmlns:p14="http://schemas.microsoft.com/office/powerpoint/2010/main" val="100398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00828"/>
            <a:ext cx="44644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 </a:t>
            </a:r>
            <a:r>
              <a:rPr lang="ru-RU" sz="5400" b="1" i="1" dirty="0" err="1" smtClean="0"/>
              <a:t>Звез</a:t>
            </a:r>
            <a:r>
              <a:rPr lang="ru-RU" sz="5400" b="1" i="1" dirty="0" smtClean="0"/>
              <a:t>…</a:t>
            </a:r>
            <a:r>
              <a:rPr lang="ru-RU" sz="5400" b="1" i="1" dirty="0" err="1" smtClean="0"/>
              <a:t>ный</a:t>
            </a:r>
            <a:endParaRPr lang="ru-RU" sz="5400" b="1" i="1" dirty="0" smtClean="0"/>
          </a:p>
          <a:p>
            <a:endParaRPr lang="ru-RU" sz="5400" b="1" i="1" dirty="0" smtClean="0"/>
          </a:p>
          <a:p>
            <a:r>
              <a:rPr lang="ru-RU" sz="5400" b="1" i="1" dirty="0" smtClean="0"/>
              <a:t> Влас</a:t>
            </a:r>
            <a:r>
              <a:rPr lang="ru-RU" sz="5400" b="1" i="1" dirty="0" smtClean="0"/>
              <a:t>…</a:t>
            </a:r>
            <a:r>
              <a:rPr lang="ru-RU" sz="5400" b="1" i="1" dirty="0" err="1" smtClean="0"/>
              <a:t>ный</a:t>
            </a:r>
            <a:endParaRPr lang="ru-RU" sz="5400" b="1" i="1" dirty="0" smtClean="0"/>
          </a:p>
          <a:p>
            <a:endParaRPr lang="ru-RU" sz="5400" b="1" i="1" dirty="0" smtClean="0"/>
          </a:p>
          <a:p>
            <a:r>
              <a:rPr lang="ru-RU" sz="5400" b="1" i="1" dirty="0" smtClean="0"/>
              <a:t> </a:t>
            </a:r>
            <a:r>
              <a:rPr lang="ru-RU" sz="5400" b="1" i="1" dirty="0" err="1" smtClean="0"/>
              <a:t>Опас</a:t>
            </a:r>
            <a:r>
              <a:rPr lang="ru-RU" sz="5400" b="1" i="1" dirty="0" smtClean="0"/>
              <a:t>…</a:t>
            </a:r>
            <a:r>
              <a:rPr lang="ru-RU" sz="5400" b="1" i="1" dirty="0" err="1" smtClean="0"/>
              <a:t>ный</a:t>
            </a:r>
            <a:endParaRPr lang="ru-RU" sz="5400" b="1" i="1" dirty="0" smtClean="0"/>
          </a:p>
          <a:p>
            <a:endParaRPr lang="ru-RU" sz="5400" b="1" i="1" dirty="0" smtClean="0"/>
          </a:p>
          <a:p>
            <a:r>
              <a:rPr lang="ru-RU" sz="5400" b="1" i="1" dirty="0" smtClean="0"/>
              <a:t> </a:t>
            </a:r>
            <a:r>
              <a:rPr lang="ru-RU" sz="5400" b="1" i="1" dirty="0" err="1" smtClean="0"/>
              <a:t>Счас</a:t>
            </a:r>
            <a:r>
              <a:rPr lang="ru-RU" sz="5400" b="1" i="1" dirty="0" smtClean="0"/>
              <a:t>…</a:t>
            </a:r>
            <a:r>
              <a:rPr lang="ru-RU" sz="5400" b="1" i="1" dirty="0" err="1" smtClean="0"/>
              <a:t>ливый</a:t>
            </a:r>
            <a:endParaRPr lang="ru-RU" sz="5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15608" y="400828"/>
            <a:ext cx="35283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i="1" dirty="0"/>
              <a:t>в</a:t>
            </a:r>
            <a:r>
              <a:rPr lang="ru-RU" sz="5400" b="1" i="1" dirty="0" smtClean="0"/>
              <a:t>озглас</a:t>
            </a:r>
          </a:p>
          <a:p>
            <a:pPr algn="r"/>
            <a:endParaRPr lang="ru-RU" sz="5400" b="1" i="1" dirty="0" smtClean="0"/>
          </a:p>
          <a:p>
            <a:pPr algn="r"/>
            <a:r>
              <a:rPr lang="ru-RU" sz="5400" b="1" i="1" dirty="0"/>
              <a:t>п</a:t>
            </a:r>
            <a:r>
              <a:rPr lang="ru-RU" sz="5400" b="1" i="1" dirty="0" smtClean="0"/>
              <a:t>оворот</a:t>
            </a:r>
          </a:p>
          <a:p>
            <a:pPr algn="r"/>
            <a:endParaRPr lang="ru-RU" sz="5400" b="1" i="1" dirty="0" smtClean="0"/>
          </a:p>
          <a:p>
            <a:pPr algn="r"/>
            <a:r>
              <a:rPr lang="ru-RU" sz="5400" b="1" i="1" dirty="0"/>
              <a:t>в</a:t>
            </a:r>
            <a:r>
              <a:rPr lang="ru-RU" sz="5400" b="1" i="1" dirty="0" smtClean="0"/>
              <a:t>ечер</a:t>
            </a:r>
          </a:p>
          <a:p>
            <a:pPr algn="r"/>
            <a:endParaRPr lang="ru-RU" sz="5400" b="1" i="1" dirty="0" smtClean="0"/>
          </a:p>
          <a:p>
            <a:pPr algn="r"/>
            <a:r>
              <a:rPr lang="ru-RU" sz="5400" b="1" i="1" dirty="0"/>
              <a:t>с</a:t>
            </a:r>
            <a:r>
              <a:rPr lang="ru-RU" sz="5400" b="1" i="1" dirty="0" smtClean="0"/>
              <a:t>лучай </a:t>
            </a:r>
            <a:endParaRPr lang="ru-RU" sz="5400" b="1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75856" y="980728"/>
            <a:ext cx="3816424" cy="31683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491880" y="1052736"/>
            <a:ext cx="3240360" cy="13681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707904" y="2564904"/>
            <a:ext cx="2880320" cy="12961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39952" y="5877272"/>
            <a:ext cx="266429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38884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Вкус…</a:t>
            </a:r>
            <a:r>
              <a:rPr lang="ru-RU" sz="5400" b="1" i="1" dirty="0" err="1" smtClean="0"/>
              <a:t>ный</a:t>
            </a:r>
            <a:endParaRPr lang="ru-RU" sz="5400" b="1" i="1" dirty="0" smtClean="0"/>
          </a:p>
          <a:p>
            <a:endParaRPr lang="ru-RU" sz="5400" b="1" i="1" dirty="0" smtClean="0"/>
          </a:p>
          <a:p>
            <a:r>
              <a:rPr lang="ru-RU" sz="5400" b="1" i="1" dirty="0" err="1" smtClean="0"/>
              <a:t>Радос</a:t>
            </a:r>
            <a:r>
              <a:rPr lang="ru-RU" sz="5400" b="1" i="1" dirty="0" smtClean="0"/>
              <a:t>…</a:t>
            </a:r>
            <a:r>
              <a:rPr lang="ru-RU" sz="5400" b="1" i="1" dirty="0" err="1" smtClean="0"/>
              <a:t>ный</a:t>
            </a:r>
            <a:endParaRPr lang="ru-RU" sz="5400" b="1" i="1" dirty="0" smtClean="0"/>
          </a:p>
          <a:p>
            <a:endParaRPr lang="ru-RU" sz="5400" b="1" i="1" dirty="0" smtClean="0"/>
          </a:p>
          <a:p>
            <a:r>
              <a:rPr lang="ru-RU" sz="5400" b="1" i="1" dirty="0" smtClean="0"/>
              <a:t>Чудес…</a:t>
            </a:r>
            <a:r>
              <a:rPr lang="ru-RU" sz="5400" b="1" i="1" dirty="0" err="1" smtClean="0"/>
              <a:t>ный</a:t>
            </a:r>
            <a:endParaRPr lang="ru-RU" sz="5400" b="1" i="1" dirty="0" smtClean="0"/>
          </a:p>
          <a:p>
            <a:endParaRPr lang="ru-RU" sz="5400" b="1" i="1" dirty="0" smtClean="0"/>
          </a:p>
          <a:p>
            <a:r>
              <a:rPr lang="ru-RU" sz="5400" b="1" i="1" dirty="0" smtClean="0"/>
              <a:t>Поз…</a:t>
            </a:r>
            <a:r>
              <a:rPr lang="ru-RU" sz="5400" b="1" i="1" dirty="0" err="1" smtClean="0"/>
              <a:t>ний</a:t>
            </a:r>
            <a:endParaRPr lang="ru-RU" sz="5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260648"/>
            <a:ext cx="37444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i="1" dirty="0" smtClean="0"/>
              <a:t>стул</a:t>
            </a:r>
          </a:p>
          <a:p>
            <a:pPr algn="r"/>
            <a:endParaRPr lang="ru-RU" sz="5400" b="1" i="1" dirty="0" smtClean="0"/>
          </a:p>
          <a:p>
            <a:pPr algn="r"/>
            <a:r>
              <a:rPr lang="ru-RU" sz="5400" b="1" i="1" dirty="0"/>
              <a:t>п</a:t>
            </a:r>
            <a:r>
              <a:rPr lang="ru-RU" sz="5400" b="1" i="1" dirty="0" smtClean="0"/>
              <a:t>ирог</a:t>
            </a:r>
          </a:p>
          <a:p>
            <a:pPr algn="r"/>
            <a:endParaRPr lang="ru-RU" sz="5400" b="1" i="1" dirty="0" smtClean="0"/>
          </a:p>
          <a:p>
            <a:pPr algn="r"/>
            <a:r>
              <a:rPr lang="ru-RU" sz="5400" b="1" i="1" dirty="0"/>
              <a:t>в</a:t>
            </a:r>
            <a:r>
              <a:rPr lang="ru-RU" sz="5400" b="1" i="1" dirty="0" smtClean="0"/>
              <a:t>ечер</a:t>
            </a:r>
          </a:p>
          <a:p>
            <a:pPr algn="r"/>
            <a:endParaRPr lang="ru-RU" sz="5400" b="1" i="1" dirty="0" smtClean="0"/>
          </a:p>
          <a:p>
            <a:pPr algn="r"/>
            <a:r>
              <a:rPr lang="ru-RU" sz="5400" b="1" i="1" dirty="0" smtClean="0"/>
              <a:t>ребёнок</a:t>
            </a:r>
            <a:endParaRPr lang="ru-RU" sz="5400" b="1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19872" y="764704"/>
            <a:ext cx="3672408" cy="16561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851920" y="2420888"/>
            <a:ext cx="2520280" cy="31683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851920" y="1052736"/>
            <a:ext cx="3384376" cy="29523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31840" y="4221088"/>
            <a:ext cx="3816424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9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228</Words>
  <Application>Microsoft Macintosh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Дарья Бобровицкая</cp:lastModifiedBy>
  <cp:revision>11</cp:revision>
  <dcterms:created xsi:type="dcterms:W3CDTF">2013-01-21T08:37:31Z</dcterms:created>
  <dcterms:modified xsi:type="dcterms:W3CDTF">2013-01-21T14:18:59Z</dcterms:modified>
</cp:coreProperties>
</file>