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77" r:id="rId5"/>
    <p:sldId id="270" r:id="rId6"/>
    <p:sldId id="273" r:id="rId7"/>
    <p:sldId id="278" r:id="rId8"/>
    <p:sldId id="279" r:id="rId9"/>
    <p:sldId id="280" r:id="rId10"/>
    <p:sldId id="281" r:id="rId11"/>
    <p:sldId id="282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FA24A-B6AB-4ED2-8FB1-B4556A688467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A6F-A1C2-45FC-9F35-7F572E567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fed.sibnovosti.ru/pictures/0056/0104/212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jualkaos.blogdetik.com/files/2009/12/clothing.jpe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roza.ru/pics/2011/04/11/1615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forest.voldemort.ru/domik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tochip.ru/uploads/posts/2010-10/zhiraf-foto_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iles.myopera.com/umkaland/blog/igrm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rtfotki.ru/2/jivitniy_mir1595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lipart2.narod.ru/images/prev0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25 октября.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78581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Кла</a:t>
            </a:r>
            <a:r>
              <a:rPr lang="ru-RU" sz="5400" b="1" dirty="0" smtClean="0">
                <a:solidFill>
                  <a:srgbClr val="00B050"/>
                </a:solidFill>
              </a:rPr>
              <a:t>сс</a:t>
            </a:r>
            <a:r>
              <a:rPr lang="ru-RU" sz="5400" dirty="0" smtClean="0">
                <a:solidFill>
                  <a:schemeClr val="tx1"/>
                </a:solidFill>
              </a:rPr>
              <a:t>ная работа.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714884"/>
            <a:ext cx="478634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Пасюта</a:t>
            </a:r>
            <a:r>
              <a:rPr lang="ru-RU" smtClean="0">
                <a:solidFill>
                  <a:schemeClr val="tx1"/>
                </a:solidFill>
              </a:rPr>
              <a:t> Н.В.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начальных классов МАОУ СОШ № 2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станица Павловская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ТРАНСПОРТ </a:t>
            </a:r>
            <a:r>
              <a:rPr lang="ru-RU" b="1" dirty="0" smtClean="0">
                <a:solidFill>
                  <a:srgbClr val="00B050"/>
                </a:solidFill>
              </a:rPr>
              <a:t>(ЧТО?)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714620"/>
            <a:ext cx="742955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Дети  идут  в  лес.</a:t>
            </a:r>
            <a:endParaRPr lang="ru-RU" sz="7200" b="1" dirty="0">
              <a:solidFill>
                <a:schemeClr val="tx1"/>
              </a:solidFill>
            </a:endParaRPr>
          </a:p>
        </p:txBody>
      </p:sp>
      <p:pic>
        <p:nvPicPr>
          <p:cNvPr id="31746" name="Picture 2" descr="Картинка 1 из 12964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785818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ОДЕЖДА </a:t>
            </a:r>
            <a:r>
              <a:rPr lang="ru-RU" sz="4800" b="1" dirty="0" smtClean="0">
                <a:solidFill>
                  <a:srgbClr val="00B050"/>
                </a:solidFill>
              </a:rPr>
              <a:t>(ЧТО?)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786058"/>
            <a:ext cx="5929354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2772" name="Picture 4" descr="Картинка 8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357299"/>
            <a:ext cx="6286544" cy="5157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ru-RU" sz="4800" dirty="0" smtClean="0"/>
              <a:t>Цветы (что?): ромашка,…</a:t>
            </a:r>
          </a:p>
          <a:p>
            <a:endParaRPr lang="ru-RU" sz="4800" dirty="0" smtClean="0"/>
          </a:p>
          <a:p>
            <a:pPr marL="914400" indent="-914400">
              <a:buNone/>
            </a:pPr>
            <a:r>
              <a:rPr lang="ru-RU" sz="4800" dirty="0" smtClean="0"/>
              <a:t>2.   Мебель (что?): диван,…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3.   Деревья (что?): дуб,…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ЗАРЯ- </a:t>
            </a:r>
            <a:r>
              <a:rPr lang="ru-RU" sz="2800" dirty="0" smtClean="0"/>
              <a:t>яркое освещение горизонта перед восходом или после захода солнца.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6" name="Picture 2" descr="Картинка 4 из 1243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357430"/>
            <a:ext cx="6143668" cy="4318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1538" y="1500174"/>
            <a:ext cx="707236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</a:rPr>
              <a:t>заря-</a:t>
            </a:r>
            <a:r>
              <a:rPr lang="en-US" sz="4400" dirty="0" smtClean="0">
                <a:solidFill>
                  <a:schemeClr val="tx1"/>
                </a:solidFill>
              </a:rPr>
              <a:t>[</a:t>
            </a:r>
            <a:r>
              <a:rPr lang="ru-RU" sz="4400" dirty="0" err="1" smtClean="0">
                <a:solidFill>
                  <a:schemeClr val="tx1"/>
                </a:solidFill>
              </a:rPr>
              <a:t>з</a:t>
            </a:r>
            <a:r>
              <a:rPr lang="ru-RU" sz="4400" dirty="0" smtClean="0">
                <a:solidFill>
                  <a:schemeClr val="tx1"/>
                </a:solidFill>
              </a:rPr>
              <a:t> а </a:t>
            </a:r>
            <a:r>
              <a:rPr lang="ru-RU" sz="4400" dirty="0" err="1" smtClean="0">
                <a:solidFill>
                  <a:schemeClr val="tx1"/>
                </a:solidFill>
              </a:rPr>
              <a:t>р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а</a:t>
            </a:r>
            <a:r>
              <a:rPr lang="en-US" sz="4400" dirty="0" smtClean="0">
                <a:solidFill>
                  <a:schemeClr val="tx1"/>
                </a:solidFill>
              </a:rPr>
              <a:t>]</a:t>
            </a:r>
            <a:r>
              <a:rPr lang="ru-RU" sz="4400" dirty="0" smtClean="0">
                <a:solidFill>
                  <a:schemeClr val="tx1"/>
                </a:solidFill>
              </a:rPr>
              <a:t>- 2 сл.,4 б., 4 </a:t>
            </a:r>
            <a:r>
              <a:rPr lang="ru-RU" sz="4400" dirty="0" err="1" smtClean="0">
                <a:solidFill>
                  <a:schemeClr val="tx1"/>
                </a:solidFill>
              </a:rPr>
              <a:t>зв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107389" y="1464455"/>
            <a:ext cx="214314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28860" y="1571612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500174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1643050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1571612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1571612"/>
            <a:ext cx="150019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1571612"/>
            <a:ext cx="100013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1571612"/>
            <a:ext cx="1071570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1214422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,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а 9 из 12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Облако 2"/>
          <p:cNvSpPr/>
          <p:nvPr/>
        </p:nvSpPr>
        <p:spPr>
          <a:xfrm>
            <a:off x="142844" y="142852"/>
            <a:ext cx="2714644" cy="100013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зяблик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зяблик.wav">
            <a:hlinkClick r:id="" action="ppaction://media"/>
          </p:cNvPr>
          <p:cNvPicPr>
            <a:picLocks noRot="1" noChangeAspect="1"/>
          </p:cNvPicPr>
          <p:nvPr>
            <a:wavAudioFile r:embed="rId1" name="зяблик.wav"/>
          </p:nvPr>
        </p:nvPicPr>
        <p:blipFill>
          <a:blip r:embed="rId4"/>
          <a:stretch>
            <a:fillRect/>
          </a:stretch>
        </p:blipFill>
        <p:spPr>
          <a:xfrm>
            <a:off x="871540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Кого и что ты встретишь на пути, ты помоги им домик свой найти</a:t>
            </a:r>
            <a:endParaRPr lang="ru-RU" dirty="0"/>
          </a:p>
        </p:txBody>
      </p:sp>
      <p:pic>
        <p:nvPicPr>
          <p:cNvPr id="25602" name="Picture 2" descr="Картинка 6 из 162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357298"/>
            <a:ext cx="6643734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 smtClean="0"/>
              <a:t>ЖИРАФ- </a:t>
            </a:r>
            <a:r>
              <a:rPr lang="en-US" sz="5300" dirty="0" smtClean="0"/>
              <a:t>[</a:t>
            </a:r>
            <a:r>
              <a:rPr lang="ru-RU" sz="5300" dirty="0" smtClean="0"/>
              <a:t>Ж Ы Р А Ф</a:t>
            </a:r>
            <a:r>
              <a:rPr lang="en-US" sz="5300" dirty="0" smtClean="0"/>
              <a:t>]</a:t>
            </a:r>
            <a:r>
              <a:rPr lang="ru-RU" dirty="0" smtClean="0"/>
              <a:t>- </a:t>
            </a:r>
            <a:r>
              <a:rPr lang="ru-RU" sz="4900" dirty="0" smtClean="0"/>
              <a:t>2 </a:t>
            </a:r>
            <a:r>
              <a:rPr lang="ru-RU" sz="4900" i="1" dirty="0" smtClean="0"/>
              <a:t>сл</a:t>
            </a:r>
            <a:r>
              <a:rPr lang="ru-RU" sz="4900" dirty="0" smtClean="0"/>
              <a:t>.,5 </a:t>
            </a:r>
            <a:r>
              <a:rPr lang="ru-RU" sz="4900" i="1" dirty="0" smtClean="0"/>
              <a:t>б</a:t>
            </a:r>
            <a:r>
              <a:rPr lang="ru-RU" sz="4900" dirty="0" smtClean="0"/>
              <a:t>.,5 </a:t>
            </a:r>
            <a:r>
              <a:rPr lang="ru-RU" sz="4900" i="1" dirty="0" err="1" smtClean="0"/>
              <a:t>зв</a:t>
            </a:r>
            <a:r>
              <a:rPr lang="ru-RU" sz="4900" dirty="0" smtClean="0"/>
              <a:t>.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339709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Картинка 19 из 1239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14488"/>
            <a:ext cx="3643338" cy="4407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571604" y="357166"/>
            <a:ext cx="285752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714348" y="1142984"/>
            <a:ext cx="35719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43174" y="500042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71480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571480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00042"/>
            <a:ext cx="42862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64291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642918"/>
            <a:ext cx="114300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929454" y="642918"/>
            <a:ext cx="92869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86710" y="642918"/>
            <a:ext cx="114300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«Четвёртый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643050"/>
            <a:ext cx="7000924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Весна, лето, июнь, зима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714488"/>
            <a:ext cx="164307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571612"/>
            <a:ext cx="7715304" cy="10001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ВРЕМЕНА    ГОДА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786058"/>
            <a:ext cx="8001056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Тарелка, кувшин, чашка, стол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3000372"/>
            <a:ext cx="135732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2857496"/>
            <a:ext cx="771530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ПОСУДА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214818"/>
            <a:ext cx="7858180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Лимон, огурец, лук, морковь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4500570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143380"/>
            <a:ext cx="7786742" cy="10001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ОВОЩИ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500702"/>
            <a:ext cx="778674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Яблоко, арбуз, груша, слива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5715016"/>
            <a:ext cx="171451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500702"/>
            <a:ext cx="7786742" cy="100013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ФРУКТЫ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2857496"/>
            <a:ext cx="5500726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ОСЕНЬ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ИГРУШКИ </a:t>
            </a:r>
            <a:r>
              <a:rPr lang="ru-RU" sz="4800" b="1" dirty="0" smtClean="0">
                <a:solidFill>
                  <a:srgbClr val="00B050"/>
                </a:solidFill>
              </a:rPr>
              <a:t>(что?) </a:t>
            </a:r>
            <a:endParaRPr lang="ru-RU" sz="4800" b="1" dirty="0">
              <a:solidFill>
                <a:srgbClr val="00B050"/>
              </a:solidFill>
            </a:endParaRPr>
          </a:p>
        </p:txBody>
      </p:sp>
      <p:pic>
        <p:nvPicPr>
          <p:cNvPr id="28674" name="Picture 2" descr="Картинка 23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1500166" y="1571612"/>
            <a:ext cx="6429420" cy="4914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ЖИВОТНЫЕ </a:t>
            </a:r>
            <a:r>
              <a:rPr lang="ru-RU" sz="4800" b="1" dirty="0" smtClean="0">
                <a:solidFill>
                  <a:srgbClr val="00B050"/>
                </a:solidFill>
              </a:rPr>
              <a:t>(кто?)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714620"/>
            <a:ext cx="564360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БЕРЁЗА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698" name="Picture 2" descr="Картинка 113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71612"/>
            <a:ext cx="6357981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ЭЛЕКТРОПРИБОРЫ </a:t>
            </a:r>
            <a:r>
              <a:rPr lang="ru-RU" sz="4800" b="1" dirty="0" smtClean="0">
                <a:solidFill>
                  <a:srgbClr val="00B050"/>
                </a:solidFill>
              </a:rPr>
              <a:t>(что?)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571744"/>
            <a:ext cx="5857916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РАКЕТКА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22" name="Picture 2" descr="Картинка 2 из 2909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00174"/>
            <a:ext cx="6493022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172</Words>
  <Application>Microsoft Office PowerPoint</Application>
  <PresentationFormat>Экран (4:3)</PresentationFormat>
  <Paragraphs>38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25 октября.</vt:lpstr>
      <vt:lpstr>ЗАРЯ- яркое освещение горизонта перед восходом или после захода солнца.  </vt:lpstr>
      <vt:lpstr>Слайд 3</vt:lpstr>
      <vt:lpstr>Кого и что ты встретишь на пути, ты помоги им домик свой найти</vt:lpstr>
      <vt:lpstr>ЖИРАФ- [Ж Ы Р А Ф]- 2 сл.,5 б.,5 зв.</vt:lpstr>
      <vt:lpstr>«Четвёртый лишний»</vt:lpstr>
      <vt:lpstr>ИГРУШКИ (что?) </vt:lpstr>
      <vt:lpstr>ЖИВОТНЫЕ (кто?)</vt:lpstr>
      <vt:lpstr>ЭЛЕКТРОПРИБОРЫ (что?)</vt:lpstr>
      <vt:lpstr>ТРАНСПОРТ (ЧТО?)</vt:lpstr>
      <vt:lpstr>ОДЕЖДА (ЧТО?)</vt:lpstr>
      <vt:lpstr>Самостоятельная работа</vt:lpstr>
    </vt:vector>
  </TitlesOfParts>
  <Company>M&amp;P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VIENNA XP</dc:creator>
  <cp:lastModifiedBy>Loner-XP</cp:lastModifiedBy>
  <cp:revision>61</cp:revision>
  <dcterms:created xsi:type="dcterms:W3CDTF">2011-10-24T07:27:24Z</dcterms:created>
  <dcterms:modified xsi:type="dcterms:W3CDTF">2013-01-21T17:09:13Z</dcterms:modified>
</cp:coreProperties>
</file>