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4" r:id="rId17"/>
    <p:sldId id="289" r:id="rId18"/>
    <p:sldId id="290" r:id="rId19"/>
    <p:sldId id="288" r:id="rId20"/>
    <p:sldId id="275" r:id="rId21"/>
    <p:sldId id="276" r:id="rId22"/>
    <p:sldId id="277" r:id="rId23"/>
    <p:sldId id="303" r:id="rId24"/>
    <p:sldId id="300" r:id="rId25"/>
    <p:sldId id="301" r:id="rId26"/>
    <p:sldId id="302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5;&#1072;\Desktop\&#1089;%20&#1084;&#1086;&#1077;&#1075;&#1086;%20&#1082;&#1086;&#1084;&#1087;&#1072;\&#1053;&#1086;&#1074;&#1072;&#1103;%20&#1087;&#1072;&#1087;&#1082;&#1072;\&#1072;&#1083;&#1077;&#1085;&#1072;%20&#1087;&#1088;&#1077;&#1079;&#1077;&#1085;&#1090;&#1072;&#1094;&#1080;&#1080;%20&#1084;&#1072;&#1090;&#1077;&#1088;&#1080;&#1072;&#1083;&#1099;%20&#1091;&#1095;&#1080;&#1090;&#1077;&#1083;&#1100;%20&#1075;&#1086;&#1076;&#1072;\&#1084;&#1077;&#1090;&#1088;&#1086;\&#1055;&#1054;&#1051;&#1068;%20&#1052;&#1040;&#1056;&#1048;&#1040;\paul_mauriat_-_love_story.mp3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photokzn.ru/catalog/7/0/114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photokzn.ru/catalog/7/0/118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photokzn.ru/catalog/7/0/115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photokzn.ru/catalog/7/0/117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autotravel.ru/phalbum.php/ex/61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5;&#1072;\Desktop\&#1089;%20&#1084;&#1086;&#1077;&#1075;&#1086;%20&#1082;&#1086;&#1084;&#1087;&#1072;\&#1053;&#1086;&#1074;&#1072;&#1103;%20&#1087;&#1072;&#1087;&#1082;&#1072;\&#1072;&#1083;&#1077;&#1085;&#1072;%20&#1087;&#1088;&#1077;&#1079;&#1077;&#1085;&#1090;&#1072;&#1094;&#1080;&#1080;%20&#1084;&#1072;&#1090;&#1077;&#1088;&#1080;&#1072;&#1083;&#1099;%20&#1091;&#1095;&#1080;&#1090;&#1077;&#1083;&#1100;%20&#1075;&#1086;&#1076;&#1072;\&#1084;&#1077;&#1090;&#1088;&#1086;\&#1055;&#1054;&#1051;&#1068;%20&#1052;&#1040;&#1056;&#1048;&#1040;\paul_mauriat_-_love_story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Группа 182"/>
          <p:cNvGrpSpPr/>
          <p:nvPr/>
        </p:nvGrpSpPr>
        <p:grpSpPr>
          <a:xfrm>
            <a:off x="755576" y="548680"/>
            <a:ext cx="4032448" cy="504056"/>
            <a:chOff x="755576" y="548680"/>
            <a:chExt cx="4032448" cy="50405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755576" y="54868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1259632" y="54868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1763688" y="54868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2267744" y="54868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2771800" y="54868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3275856" y="54868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3779912" y="54868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4283968" y="54868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</p:grpSp>
      <p:grpSp>
        <p:nvGrpSpPr>
          <p:cNvPr id="184" name="Группа 183"/>
          <p:cNvGrpSpPr/>
          <p:nvPr/>
        </p:nvGrpSpPr>
        <p:grpSpPr>
          <a:xfrm>
            <a:off x="2771800" y="1052736"/>
            <a:ext cx="4032448" cy="504056"/>
            <a:chOff x="2771800" y="1052736"/>
            <a:chExt cx="4032448" cy="504056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2771800" y="1052736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3275856" y="1052736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3779912" y="1052736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4283968" y="1052736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4788024" y="1052736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5292080" y="1052736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5796136" y="1052736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6300192" y="1052736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771800" y="1556792"/>
            <a:ext cx="2520280" cy="504056"/>
            <a:chOff x="2771800" y="1556792"/>
            <a:chExt cx="2520280" cy="504056"/>
          </a:xfrm>
        </p:grpSpPr>
        <p:sp>
          <p:nvSpPr>
            <p:cNvPr id="142" name="Прямоугольник 141"/>
            <p:cNvSpPr/>
            <p:nvPr/>
          </p:nvSpPr>
          <p:spPr>
            <a:xfrm>
              <a:off x="2771800" y="1556792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3275856" y="1556792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79912" y="1556792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4283968" y="1556792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4788024" y="1556792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1763688" y="2060848"/>
            <a:ext cx="4032448" cy="504056"/>
            <a:chOff x="1763688" y="2060848"/>
            <a:chExt cx="4032448" cy="504056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1763688" y="2060848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2267744" y="2060848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2771800" y="2060848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275856" y="2060848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3779912" y="2060848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4283968" y="2060848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4788024" y="2060848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5292080" y="2060848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7" name="Группа 186"/>
          <p:cNvGrpSpPr/>
          <p:nvPr/>
        </p:nvGrpSpPr>
        <p:grpSpPr>
          <a:xfrm>
            <a:off x="3275856" y="2564904"/>
            <a:ext cx="5472608" cy="504056"/>
            <a:chOff x="3275856" y="2564904"/>
            <a:chExt cx="5472608" cy="504056"/>
          </a:xfrm>
        </p:grpSpPr>
        <p:sp>
          <p:nvSpPr>
            <p:cNvPr id="158" name="Прямоугольник 157"/>
            <p:cNvSpPr/>
            <p:nvPr/>
          </p:nvSpPr>
          <p:spPr>
            <a:xfrm>
              <a:off x="3275856" y="2564904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779912" y="2564904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4283968" y="2564904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788024" y="2564904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5292080" y="2564904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5796136" y="2564904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6300192" y="2564904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6804248" y="2564904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7236296" y="2564904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7740352" y="2564904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8244408" y="2564904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1259632" y="3068960"/>
            <a:ext cx="3024336" cy="504056"/>
            <a:chOff x="1259632" y="3068960"/>
            <a:chExt cx="3024336" cy="504056"/>
          </a:xfrm>
        </p:grpSpPr>
        <p:sp>
          <p:nvSpPr>
            <p:cNvPr id="170" name="Прямоугольник 169"/>
            <p:cNvSpPr/>
            <p:nvPr/>
          </p:nvSpPr>
          <p:spPr>
            <a:xfrm>
              <a:off x="1259632" y="306896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1763688" y="306896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2267744" y="306896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2771800" y="306896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3275856" y="306896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3779912" y="3068960"/>
              <a:ext cx="504056" cy="504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6" name="Овал 175"/>
          <p:cNvSpPr/>
          <p:nvPr/>
        </p:nvSpPr>
        <p:spPr>
          <a:xfrm>
            <a:off x="5940152" y="332656"/>
            <a:ext cx="2736304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ОТВЕТ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7" name="Овал 176"/>
          <p:cNvSpPr/>
          <p:nvPr/>
        </p:nvSpPr>
        <p:spPr>
          <a:xfrm>
            <a:off x="0" y="476672"/>
            <a:ext cx="683568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2195736" y="1052736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9" name="Овал 178"/>
          <p:cNvSpPr/>
          <p:nvPr/>
        </p:nvSpPr>
        <p:spPr>
          <a:xfrm>
            <a:off x="1763688" y="1484784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0" name="Овал 179"/>
          <p:cNvSpPr/>
          <p:nvPr/>
        </p:nvSpPr>
        <p:spPr>
          <a:xfrm>
            <a:off x="1115616" y="1988840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1" name="Овал 180"/>
          <p:cNvSpPr/>
          <p:nvPr/>
        </p:nvSpPr>
        <p:spPr>
          <a:xfrm>
            <a:off x="2699792" y="2564904"/>
            <a:ext cx="576064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2" name="Овал 181"/>
          <p:cNvSpPr/>
          <p:nvPr/>
        </p:nvSpPr>
        <p:spPr>
          <a:xfrm>
            <a:off x="611560" y="2996952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89" name="Рисунок 18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068960"/>
            <a:ext cx="4868235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8" name="Группа 197"/>
          <p:cNvGrpSpPr/>
          <p:nvPr/>
        </p:nvGrpSpPr>
        <p:grpSpPr>
          <a:xfrm>
            <a:off x="755576" y="539969"/>
            <a:ext cx="4032448" cy="593486"/>
            <a:chOff x="755576" y="539969"/>
            <a:chExt cx="4032448" cy="593486"/>
          </a:xfrm>
        </p:grpSpPr>
        <p:sp>
          <p:nvSpPr>
            <p:cNvPr id="190" name="TextBox 189"/>
            <p:cNvSpPr txBox="1"/>
            <p:nvPr/>
          </p:nvSpPr>
          <p:spPr>
            <a:xfrm>
              <a:off x="755576" y="539969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С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187624" y="539969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Ю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691680" y="539969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Ю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195736" y="548680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М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2771800" y="548680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Б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275856" y="539969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И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779912" y="548680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К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4283968" y="539969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Е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pic>
        <p:nvPicPr>
          <p:cNvPr id="199" name="Рисунок 198" descr="IMGP9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068960"/>
            <a:ext cx="5052054" cy="378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8" name="Группа 207"/>
          <p:cNvGrpSpPr/>
          <p:nvPr/>
        </p:nvGrpSpPr>
        <p:grpSpPr>
          <a:xfrm>
            <a:off x="2771800" y="1044025"/>
            <a:ext cx="3960440" cy="593486"/>
            <a:chOff x="2771800" y="1044025"/>
            <a:chExt cx="3960440" cy="593486"/>
          </a:xfrm>
        </p:grpSpPr>
        <p:sp>
          <p:nvSpPr>
            <p:cNvPr id="200" name="TextBox 199"/>
            <p:cNvSpPr txBox="1"/>
            <p:nvPr/>
          </p:nvSpPr>
          <p:spPr>
            <a:xfrm>
              <a:off x="2771800" y="105273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С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275856" y="105273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П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779912" y="1044025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А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283968" y="1044025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С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788024" y="105273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С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292080" y="105273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К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796136" y="105273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А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300192" y="105273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Я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pic>
        <p:nvPicPr>
          <p:cNvPr id="209" name="Рисунок 208" descr="Казань - Национальный муз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212976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5" name="Группа 214"/>
          <p:cNvGrpSpPr/>
          <p:nvPr/>
        </p:nvGrpSpPr>
        <p:grpSpPr>
          <a:xfrm>
            <a:off x="2771800" y="1556792"/>
            <a:ext cx="2520280" cy="584775"/>
            <a:chOff x="2771800" y="1556792"/>
            <a:chExt cx="2520280" cy="584775"/>
          </a:xfrm>
        </p:grpSpPr>
        <p:sp>
          <p:nvSpPr>
            <p:cNvPr id="210" name="TextBox 209"/>
            <p:cNvSpPr txBox="1"/>
            <p:nvPr/>
          </p:nvSpPr>
          <p:spPr>
            <a:xfrm>
              <a:off x="2771800" y="155679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М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347864" y="155679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У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3779912" y="155679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З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4283968" y="155679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Е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788024" y="155679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Й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pic>
        <p:nvPicPr>
          <p:cNvPr id="216" name="Рисунок 215" descr="5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284984"/>
            <a:ext cx="4539779" cy="3331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5" name="Группа 224"/>
          <p:cNvGrpSpPr/>
          <p:nvPr/>
        </p:nvGrpSpPr>
        <p:grpSpPr>
          <a:xfrm>
            <a:off x="1763688" y="2060848"/>
            <a:ext cx="4032448" cy="584775"/>
            <a:chOff x="1763688" y="2060848"/>
            <a:chExt cx="4032448" cy="584775"/>
          </a:xfrm>
        </p:grpSpPr>
        <p:sp>
          <p:nvSpPr>
            <p:cNvPr id="217" name="TextBox 216"/>
            <p:cNvSpPr txBox="1"/>
            <p:nvPr/>
          </p:nvSpPr>
          <p:spPr>
            <a:xfrm>
              <a:off x="1763688" y="206084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К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2267744" y="206084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У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2771800" y="206084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Л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3203848" y="206084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Ш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3779912" y="206084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А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283968" y="206084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Р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4788024" y="206084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И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5292080" y="206084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Ф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pic>
        <p:nvPicPr>
          <p:cNvPr id="226" name="Рисунок 225" descr="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284984"/>
            <a:ext cx="4557781" cy="334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9" name="Группа 238"/>
          <p:cNvGrpSpPr/>
          <p:nvPr/>
        </p:nvGrpSpPr>
        <p:grpSpPr>
          <a:xfrm>
            <a:off x="3275856" y="2556193"/>
            <a:ext cx="5400600" cy="593486"/>
            <a:chOff x="3275856" y="2556193"/>
            <a:chExt cx="5400600" cy="593486"/>
          </a:xfrm>
        </p:grpSpPr>
        <p:sp>
          <p:nvSpPr>
            <p:cNvPr id="227" name="TextBox 226"/>
            <p:cNvSpPr txBox="1"/>
            <p:nvPr/>
          </p:nvSpPr>
          <p:spPr>
            <a:xfrm>
              <a:off x="3275856" y="2564904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У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779912" y="2564904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Н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283968" y="2564904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И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788024" y="2564904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В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292080" y="2556193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Е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796136" y="2556193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Р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300192" y="2556193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С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6804248" y="2556193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И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7236296" y="2564904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Т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7740352" y="2564904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Е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8244408" y="2564904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Т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pic>
        <p:nvPicPr>
          <p:cNvPr id="241" name="Рисунок 240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3212976"/>
            <a:ext cx="4683795" cy="3437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8" name="Группа 247"/>
          <p:cNvGrpSpPr/>
          <p:nvPr/>
        </p:nvGrpSpPr>
        <p:grpSpPr>
          <a:xfrm>
            <a:off x="1259632" y="3068960"/>
            <a:ext cx="2952328" cy="584775"/>
            <a:chOff x="1259632" y="3068960"/>
            <a:chExt cx="2952328" cy="584775"/>
          </a:xfrm>
        </p:grpSpPr>
        <p:sp>
          <p:nvSpPr>
            <p:cNvPr id="242" name="TextBox 241"/>
            <p:cNvSpPr txBox="1"/>
            <p:nvPr/>
          </p:nvSpPr>
          <p:spPr>
            <a:xfrm>
              <a:off x="1259632" y="30689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К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1763688" y="30689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Р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267744" y="30689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Е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2771800" y="30689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М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3275856" y="30689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 Black" pitchFamily="34" charset="0"/>
                </a:rPr>
                <a:t>Л</a:t>
              </a:r>
              <a:endParaRPr lang="ru-RU" sz="32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851920" y="30689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Ь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848872" cy="576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708131" cy="565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 КЕКИНА</a:t>
            </a:r>
            <a:endParaRPr lang="ru-RU" dirty="0"/>
          </a:p>
        </p:txBody>
      </p:sp>
      <p:pic>
        <p:nvPicPr>
          <p:cNvPr id="4" name="Содержимое 3" descr="pr_kekina_001_b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7121765" cy="5341324"/>
          </a:xfrm>
        </p:spPr>
      </p:pic>
    </p:spTree>
  </p:cSld>
  <p:clrMapOvr>
    <a:masterClrMapping/>
  </p:clrMapOvr>
  <p:transition advTm="7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25782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976664" cy="6745671"/>
          </a:xfrm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НАЦИОНАЛЬНЫЙ МУЗЕЙ</a:t>
            </a:r>
            <a:endParaRPr lang="ru-RU" dirty="0"/>
          </a:p>
        </p:txBody>
      </p:sp>
      <p:pic>
        <p:nvPicPr>
          <p:cNvPr id="4" name="Содержимое 3" descr="Казань - Национальный му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977749" cy="5233312"/>
          </a:xfrm>
        </p:spPr>
      </p:pic>
    </p:spTree>
  </p:cSld>
  <p:clrMapOvr>
    <a:masterClrMapping/>
  </p:clrMapOvr>
  <p:transition advClick="0" advTm="2200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РАТУША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Содержимое 7" descr="12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6984776" cy="51264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9" name="paul_mauriat_-_love_sto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16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ХРАМ ВСЕХ РЕЛИГИЙ</a:t>
            </a:r>
            <a:endParaRPr lang="ru-RU" b="1" dirty="0"/>
          </a:p>
        </p:txBody>
      </p:sp>
      <p:pic>
        <p:nvPicPr>
          <p:cNvPr id="4" name="Содержимое 3" descr="i200908222323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601916" cy="49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04664"/>
            <a:ext cx="4139952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Мечеть аль-Марджани</a:t>
            </a:r>
            <a:endParaRPr lang="ru-RU" dirty="0"/>
          </a:p>
        </p:txBody>
      </p:sp>
      <p:pic>
        <p:nvPicPr>
          <p:cNvPr id="4" name="Содержимое 3" descr="Мечеть аль-Марджа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716016" cy="4329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ечеть аль-Марджан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672916"/>
            <a:ext cx="5580112" cy="4185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ПАНАЕВСКАЯ МЕ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600400" cy="4800534"/>
          </a:xfrm>
        </p:spPr>
      </p:pic>
      <p:pic>
        <p:nvPicPr>
          <p:cNvPr id="5" name="Рисунок 4" descr="АЗИМОВСК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4050450" cy="54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5" y="404664"/>
            <a:ext cx="41764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АПАНАЕВСКАЯ И АЗИМОВСКАЯ МЕЧЕТИ</a:t>
            </a:r>
            <a:endParaRPr lang="ru-RU" sz="2800" b="1" dirty="0"/>
          </a:p>
        </p:txBody>
      </p:sp>
    </p:spTree>
  </p:cSld>
  <p:clrMapOvr>
    <a:masterClrMapping/>
  </p:clrMapOvr>
  <p:transition advTm="800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320480" cy="6597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56176" y="260648"/>
            <a:ext cx="2448272" cy="230832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СОБОР</a:t>
            </a:r>
          </a:p>
          <a:p>
            <a:r>
              <a:rPr lang="ru-RU" sz="4800" dirty="0" smtClean="0"/>
              <a:t>ПЕТРА И ПАВЛА</a:t>
            </a:r>
            <a:endParaRPr lang="ru-RU" sz="4800" dirty="0"/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48000"/>
            <a:ext cx="4860032" cy="3566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Подготовка к сочинению – описанию достопримечательности Казани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Познакомиться с достопримечательностями Казани</a:t>
            </a:r>
          </a:p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Систематизировать материал к сочинению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39"/>
            <a:ext cx="8424936" cy="6183439"/>
          </a:xfrm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58417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Церковь Святой Великомученицы Варвары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353481" cy="466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200908222303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6120680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8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tooltip="Театр им. К. Тинчурина"/>
              </a:rPr>
              <a:t>Театр им. К. Тинчурина</a:t>
            </a:r>
            <a:endParaRPr lang="ru-RU" b="1" dirty="0"/>
          </a:p>
        </p:txBody>
      </p:sp>
      <p:pic>
        <p:nvPicPr>
          <p:cNvPr id="4" name="Содержимое 3" descr="Театр им. К. Тинчурин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715742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tooltip="Театр юнного зрителя (ТЮЗ)"/>
              </a:rPr>
              <a:t>Театр юного зрителя (ТЮЗ)</a:t>
            </a:r>
            <a:endParaRPr lang="ru-RU" b="1" dirty="0"/>
          </a:p>
        </p:txBody>
      </p:sp>
      <p:pic>
        <p:nvPicPr>
          <p:cNvPr id="4" name="Содержимое 3" descr="Театр юнного зрителя (ТЮЗ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6552728" cy="4914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tooltip="Театр им. Г. Камала"/>
              </a:rPr>
              <a:t>Театр им. Г. Камала</a:t>
            </a:r>
            <a:endParaRPr lang="ru-RU" b="1" dirty="0"/>
          </a:p>
        </p:txBody>
      </p:sp>
      <p:pic>
        <p:nvPicPr>
          <p:cNvPr id="4" name="Содержимое 3" descr="i2009091921213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7344816" cy="55086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tooltip="Театр им. В. Качалова"/>
              </a:rPr>
              <a:t>Театр им. В. Качалова</a:t>
            </a:r>
            <a:endParaRPr lang="ru-RU" b="1" dirty="0"/>
          </a:p>
        </p:txBody>
      </p:sp>
      <p:pic>
        <p:nvPicPr>
          <p:cNvPr id="4" name="Содержимое 3" descr="Театр им. В. Качало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412776"/>
            <a:ext cx="6601916" cy="492943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advTm="8000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 ОПЕРЫ И БАЛЕТА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теа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697785" cy="5009943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 smtClean="0"/>
              <a:t>Концертный зал им. С.Сайдашева</a:t>
            </a:r>
            <a:endParaRPr lang="ru-RU" dirty="0"/>
          </a:p>
        </p:txBody>
      </p:sp>
      <p:pic>
        <p:nvPicPr>
          <p:cNvPr id="4" name="Содержимое 3" descr="20072607121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601916" cy="4951437"/>
          </a:xfrm>
        </p:spPr>
      </p:pic>
    </p:spTree>
  </p:cSld>
  <p:clrMapOvr>
    <a:masterClrMapping/>
  </p:clrMapOvr>
  <p:transition advTm="8000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2060"/>
                </a:solidFill>
              </a:rPr>
              <a:t> 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rgbClr val="002060"/>
                </a:solidFill>
                <a:hlinkClick r:id="rId2"/>
              </a:rPr>
              <a:t>Литературный музей Габдуллы Тукая</a:t>
            </a:r>
            <a:r>
              <a:rPr lang="ru-RU" b="1" dirty="0" smtClean="0">
                <a:hlinkClick r:id="rId2"/>
              </a:rPr>
              <a:t> </a:t>
            </a:r>
            <a:endParaRPr lang="ru-RU" b="1" dirty="0">
              <a:ln/>
              <a:solidFill>
                <a:srgbClr val="002060"/>
              </a:solidFill>
            </a:endParaRPr>
          </a:p>
        </p:txBody>
      </p:sp>
      <p:pic>
        <p:nvPicPr>
          <p:cNvPr id="4" name="Содержимое 3" descr="1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7416824" cy="4922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ДОСТОПРИМЕЧАТЕЛЬНОСТЬ -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9442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Место, предмет, замечательные чем-либо, достойные особого внимания.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284984"/>
            <a:ext cx="29523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ИСТОРИЧЕСКИЕ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284984"/>
            <a:ext cx="29523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СОВРЕМЕННЫЕ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61048"/>
            <a:ext cx="3744416" cy="2748195"/>
          </a:xfrm>
          <a:prstGeom prst="rect">
            <a:avLst/>
          </a:prstGeom>
        </p:spPr>
      </p:pic>
      <p:pic>
        <p:nvPicPr>
          <p:cNvPr id="7" name="Рисунок 6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89040"/>
            <a:ext cx="3920118" cy="2877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СКВЕР ТУКАЯ</a:t>
            </a:r>
            <a:endParaRPr lang="ru-RU" b="1" dirty="0"/>
          </a:p>
        </p:txBody>
      </p:sp>
      <p:pic>
        <p:nvPicPr>
          <p:cNvPr id="4" name="Содержимое 3" descr="20072607122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673924" cy="500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8px-Памятник_тука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2452646" cy="5493713"/>
          </a:xfrm>
        </p:spPr>
      </p:pic>
      <p:sp>
        <p:nvSpPr>
          <p:cNvPr id="5" name="TextBox 4"/>
          <p:cNvSpPr txBox="1"/>
          <p:nvPr/>
        </p:nvSpPr>
        <p:spPr>
          <a:xfrm>
            <a:off x="2699792" y="260648"/>
            <a:ext cx="2808312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ТУКАЮ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ДЖАЛИ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652802"/>
            <a:ext cx="3363838" cy="4485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260648"/>
            <a:ext cx="2952328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ДЖАЛИЛЮ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РЕКЛАМНЫЙ ПРОСПЕКТ</a:t>
            </a:r>
            <a:endParaRPr lang="ru-RU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1 группа отвечает за станцию «Проспект Победы».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2 группа – станция  «Площадь Тукая»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3 группа -   станция  «Кремлевская»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4 группа -   станция  «Козья слобода»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5 группа -   станции  будущего (строящиеся)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u="sng" dirty="0" smtClean="0"/>
              <a:t>КРЕМЛЬ</a:t>
            </a:r>
            <a:endParaRPr lang="ru-RU" i="1" u="sng" dirty="0"/>
          </a:p>
        </p:txBody>
      </p:sp>
      <p:pic>
        <p:nvPicPr>
          <p:cNvPr id="4" name="Содержимое 3" descr="1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6912768" cy="5073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aul_mauriat_-_love_sto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652651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98337" cy="6237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492107" cy="549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636123" cy="5604494"/>
          </a:xfrm>
        </p:spPr>
      </p:pic>
    </p:spTree>
  </p:cSld>
  <p:clrMapOvr>
    <a:masterClrMapping/>
  </p:clrMapOvr>
  <p:transition advTm="7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185</Words>
  <Application>Microsoft Office PowerPoint</Application>
  <PresentationFormat>Экран (4:3)</PresentationFormat>
  <Paragraphs>89</Paragraphs>
  <Slides>31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Подготовка к сочинению – описанию достопримечательности Казани</vt:lpstr>
      <vt:lpstr>ДОСТОПРИМЕЧАТЕЛЬНОСТЬ -</vt:lpstr>
      <vt:lpstr>РЕКЛАМНЫЙ ПРОСПЕКТ</vt:lpstr>
      <vt:lpstr>КРЕМЛЬ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 КЕКИНА</vt:lpstr>
      <vt:lpstr>Презентация PowerPoint</vt:lpstr>
      <vt:lpstr>НАЦИОНАЛЬНЫЙ МУЗЕЙ</vt:lpstr>
      <vt:lpstr>РАТУША</vt:lpstr>
      <vt:lpstr>ХРАМ ВСЕХ РЕЛИГИЙ</vt:lpstr>
      <vt:lpstr>Мечеть аль-Марджани</vt:lpstr>
      <vt:lpstr>Презентация PowerPoint</vt:lpstr>
      <vt:lpstr>Презентация PowerPoint</vt:lpstr>
      <vt:lpstr>Презентация PowerPoint</vt:lpstr>
      <vt:lpstr> Церковь Святой Великомученицы Варвары  </vt:lpstr>
      <vt:lpstr>Презентация PowerPoint</vt:lpstr>
      <vt:lpstr>Театр им. К. Тинчурина</vt:lpstr>
      <vt:lpstr>Театр юного зрителя (ТЮЗ)</vt:lpstr>
      <vt:lpstr>Театр им. Г. Камала</vt:lpstr>
      <vt:lpstr>Театр им. В. Качалова</vt:lpstr>
      <vt:lpstr>ТЕАТР ОПЕРЫ И БАЛЕТА</vt:lpstr>
      <vt:lpstr>Концертный зал им. С.Сайдашева</vt:lpstr>
      <vt:lpstr>  Литературный музей Габдуллы Тукая </vt:lpstr>
      <vt:lpstr>СКВЕР ТУКАЯ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Венера</dc:creator>
  <cp:lastModifiedBy>Алена</cp:lastModifiedBy>
  <cp:revision>60</cp:revision>
  <dcterms:created xsi:type="dcterms:W3CDTF">2011-03-06T09:42:33Z</dcterms:created>
  <dcterms:modified xsi:type="dcterms:W3CDTF">2013-01-24T04:49:25Z</dcterms:modified>
</cp:coreProperties>
</file>