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FAB1-356A-4E3C-B285-FED41B815DDE}" type="datetimeFigureOut">
              <a:rPr lang="ru-RU" smtClean="0"/>
              <a:t>28.01.2012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699CC-9DEF-4EDD-9559-B2302DF6258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Обобщение по разделу « Наша безопасность»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7858180" cy="4281502"/>
          </a:xfrm>
        </p:spPr>
        <p:txBody>
          <a:bodyPr>
            <a:normAutofit/>
          </a:bodyPr>
          <a:lstStyle/>
          <a:p>
            <a:pPr marL="742950" indent="-742950" algn="l"/>
            <a:r>
              <a:rPr lang="ru-RU" sz="3600" dirty="0" smtClean="0">
                <a:solidFill>
                  <a:schemeClr val="tx1"/>
                </a:solidFill>
              </a:rPr>
              <a:t>1.Чтобы уберечься от дым</a:t>
            </a:r>
            <a:r>
              <a:rPr lang="ru-RU" sz="3600" dirty="0" smtClean="0">
                <a:solidFill>
                  <a:schemeClr val="tx1"/>
                </a:solidFill>
              </a:rPr>
              <a:t>а нужно:</a:t>
            </a:r>
          </a:p>
          <a:p>
            <a:pPr marL="742950" indent="-742950" algn="l"/>
            <a:endParaRPr lang="ru-RU" sz="3600" dirty="0" smtClean="0">
              <a:solidFill>
                <a:schemeClr val="tx1"/>
              </a:solidFill>
            </a:endParaRPr>
          </a:p>
          <a:p>
            <a:pPr marL="742950" indent="-742950" algn="l"/>
            <a:r>
              <a:rPr lang="ru-RU" sz="3600" dirty="0" smtClean="0">
                <a:solidFill>
                  <a:schemeClr val="tx1"/>
                </a:solidFill>
              </a:rPr>
              <a:t>А)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дышать через мокрое полотенце,</a:t>
            </a:r>
          </a:p>
          <a:p>
            <a:pPr marL="742950" indent="-742950" algn="l"/>
            <a:r>
              <a:rPr lang="ru-RU" sz="3600" dirty="0" smtClean="0">
                <a:solidFill>
                  <a:schemeClr val="tx1"/>
                </a:solidFill>
              </a:rPr>
              <a:t>Б) спрятаться в шкафу,</a:t>
            </a:r>
          </a:p>
          <a:p>
            <a:pPr marL="742950" indent="-742950" algn="l"/>
            <a:r>
              <a:rPr lang="ru-RU" sz="3600" dirty="0" smtClean="0">
                <a:solidFill>
                  <a:schemeClr val="tx1"/>
                </a:solidFill>
              </a:rPr>
              <a:t>В) спрятаться под кровать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07156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10. Ядовитые грибы: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143932" cy="435771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белена,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бледная поганка,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дурман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857255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11. Чтобы защитить себя от загрязнённого воздуха: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715304" cy="435771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не стойте возле автомобилей с работающим двигателем,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стойте возле людей, которые курят,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ходите по главным улицам города с большим движением транспорта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92869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2. Если чувствуешь запах газа нельзя: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928802"/>
            <a:ext cx="7786742" cy="370999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открывать окна,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включать электроприборы, зажигать спички, свет,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бегать по комнате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92869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3. Если ты пешеход то соблюдай правила: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286808" cy="435771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А)ходить только по тротуарам, переходить дорогу в положенном месте,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ходить по тротуарам и быстро перебегать дорогу,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ждать транспорт на остановке близко к проезжей части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857255"/>
          </a:xfrm>
        </p:spPr>
        <p:txBody>
          <a:bodyPr>
            <a:noAutofit/>
          </a:bodyPr>
          <a:lstStyle/>
          <a:p>
            <a:r>
              <a:rPr lang="ru-RU" sz="3200" dirty="0" smtClean="0"/>
              <a:t>4. Если ты пассажир, то должен соблюдать правила: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442915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садиться в автомобиль со стороны проезжей части,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разговаривать с водителем только во время движения,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не высовывать в окно руку и тем более голову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857255"/>
          </a:xfrm>
        </p:spPr>
        <p:txBody>
          <a:bodyPr>
            <a:noAutofit/>
          </a:bodyPr>
          <a:lstStyle/>
          <a:p>
            <a:pPr algn="l"/>
            <a:r>
              <a:rPr lang="ru-RU" sz="3200" dirty="0" smtClean="0"/>
              <a:t>5.информационно-указательные знаки имеют форму: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8286808" cy="342424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круга синего цвета,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треугольника с красной каймой,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прямоугольника синего цвета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6. Сервис-это обслуживание. Знаки сервиса подсказывают водителю: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001056" cy="4286280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о приближении к опасному участку дороги,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где можно поесть и отдохнуть, где находится автозаправочная станция, больница,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что запрещено делать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92869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7. Если ты застрял в лифте нужно: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571612"/>
            <a:ext cx="8001056" cy="4429156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нажать кнопку « Вызов»,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плакать и кричать,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попытаться выбраться из кабины самостоятельно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214445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8. Небезопасно гулять в одиночку и наступлением темноты потому, что: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143116"/>
            <a:ext cx="8143932" cy="4000528"/>
          </a:xfrm>
        </p:spPr>
        <p:txBody>
          <a:bodyPr>
            <a:normAutofit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будет скучно,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не будет видно дороги,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может подстерегать преступник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14300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9. Чтобы уберечься от ударов молнии нельзя: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2000240"/>
            <a:ext cx="8215370" cy="4143404"/>
          </a:xfrm>
        </p:spPr>
        <p:txBody>
          <a:bodyPr/>
          <a:lstStyle/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А) прятаться под высокие деревья, особенно отдельно стоящие,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Б) прятаться в зарослях кустарников,</a:t>
            </a:r>
          </a:p>
          <a:p>
            <a:pPr algn="l"/>
            <a:r>
              <a:rPr lang="ru-RU" sz="3600" dirty="0" smtClean="0">
                <a:solidFill>
                  <a:schemeClr val="tx1"/>
                </a:solidFill>
              </a:rPr>
              <a:t>В) покидать открытое место</a:t>
            </a:r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350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Обобщение по разделу « Наша безопасность»</vt:lpstr>
      <vt:lpstr>2. Если чувствуешь запах газа нельзя:</vt:lpstr>
      <vt:lpstr>3. Если ты пешеход то соблюдай правила:</vt:lpstr>
      <vt:lpstr>4. Если ты пассажир, то должен соблюдать правила:</vt:lpstr>
      <vt:lpstr>5.информационно-указательные знаки имеют форму:</vt:lpstr>
      <vt:lpstr>6. Сервис-это обслуживание. Знаки сервиса подсказывают водителю: </vt:lpstr>
      <vt:lpstr>7. Если ты застрял в лифте нужно:</vt:lpstr>
      <vt:lpstr>8. Небезопасно гулять в одиночку и наступлением темноты потому, что:</vt:lpstr>
      <vt:lpstr>9. Чтобы уберечься от ударов молнии нельзя:</vt:lpstr>
      <vt:lpstr>10. Ядовитые грибы:</vt:lpstr>
      <vt:lpstr>11. Чтобы защитить себя от загрязнённого воздуха: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по разделу « Наша безопасность»</dc:title>
  <dc:creator>SamLab.ws</dc:creator>
  <cp:lastModifiedBy>SamLab.ws</cp:lastModifiedBy>
  <cp:revision>4</cp:revision>
  <dcterms:created xsi:type="dcterms:W3CDTF">2012-01-28T20:07:15Z</dcterms:created>
  <dcterms:modified xsi:type="dcterms:W3CDTF">2012-01-28T20:40:16Z</dcterms:modified>
</cp:coreProperties>
</file>