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2" r:id="rId4"/>
    <p:sldId id="260" r:id="rId5"/>
    <p:sldId id="261" r:id="rId6"/>
    <p:sldId id="263" r:id="rId7"/>
    <p:sldId id="265" r:id="rId8"/>
    <p:sldId id="264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ена" initials="Л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53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43D1D-ED3A-4787-AD02-3FE2B41CFDDD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68E8A-0014-46E3-8385-FD995C791B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68E8A-0014-46E3-8385-FD995C791B72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E6532C-BE8E-4C78-954A-25D09226312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A9ED69-FC78-47FD-B3BE-7292D2D47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532C-BE8E-4C78-954A-25D09226312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ED69-FC78-47FD-B3BE-7292D2D47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532C-BE8E-4C78-954A-25D09226312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ED69-FC78-47FD-B3BE-7292D2D47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E6532C-BE8E-4C78-954A-25D09226312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A9ED69-FC78-47FD-B3BE-7292D2D47F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E6532C-BE8E-4C78-954A-25D09226312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A9ED69-FC78-47FD-B3BE-7292D2D47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532C-BE8E-4C78-954A-25D09226312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ED69-FC78-47FD-B3BE-7292D2D47F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532C-BE8E-4C78-954A-25D09226312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ED69-FC78-47FD-B3BE-7292D2D47F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E6532C-BE8E-4C78-954A-25D09226312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A9ED69-FC78-47FD-B3BE-7292D2D47F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532C-BE8E-4C78-954A-25D09226312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ED69-FC78-47FD-B3BE-7292D2D47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E6532C-BE8E-4C78-954A-25D09226312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A9ED69-FC78-47FD-B3BE-7292D2D47F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E6532C-BE8E-4C78-954A-25D09226312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A9ED69-FC78-47FD-B3BE-7292D2D47F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E6532C-BE8E-4C78-954A-25D09226312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A9ED69-FC78-47FD-B3BE-7292D2D47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sh.adrive.by/WebFiles/Pics/0155.jpg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013.radikal.ru/0803/3b/ef33af9c9474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yandsearch?text=%D0%B4%D0%BE%D1%80%D0%BE%D0%B6%D0%BD%D1%8B%D0%B5+%D0%B7%D0%BD%D0%B0%D0%BA%D0%B8&amp;clid=40316&amp;lr=2" TargetMode="External"/><Relationship Id="rId2" Type="http://schemas.openxmlformats.org/officeDocument/2006/relationships/hyperlink" Target="http://images.yandex.ru/yandsearch?text=%D0%BF%D1%80%D0%B8+%D0%BF%D0%B5%D1%80%D0%B5%D1%85%D0%BE%D0%B4%D0%B5+%D1%83%D0%BB%D0%B8%D1%86%D1%8B+%D1%81%D1%82%D0%BE%D0%B9+%D0%BD%D0%B0+%D0%BE%D1%81%D1%82%D1%80%D0%BE%D0%B2%D0%BA%D0%B5+%D0%B1%D0%B5%D0%B7%D0%BE%D0%BF%D0%B0%D1%81%D0%BD%D0%BE%D1%81%D1%82%D0%B8&amp;rpt=imag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5&amp;text=%D1%81%D0%B2%D0%B5%D1%82%D0%BE%D1%84%D0%BE%D1%80%D1%8B%20%D0%BA%D0%B0%D1%80%D1%82%D0%B8%D0%BD%D0%BA%D0%B8&amp;noreask=1&amp;img_url=upload.wikimedia.org/wikipedia/commons/thumb/2/24/Traffic_lights_4_states.svg/580px-Traffic_lights_4_states.svg.png&amp;pos=110&amp;rpt=simage&amp;lr=2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novobeladmin.gomel.by/Libraries/%d0%9d%d0%be%d0%b2%d0%be%d1%81%d1%82%d0%b8/CDTNJAJH.sflb.ash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erazplock.pl/img/news/14272l.jp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0&amp;text=%D0%B7%D0%B5%D0%BB%D1%91%D0%BD%D1%8B%D0%B9%20%D1%81%D0%B8%D0%B3%D0%BD%D0%B0%D0%BB%20%D1%81%D0%B2%D0%B5%D1%82%D0%BE%D1%84%D0%BE%D1%80%D0%B0%20%D0%BF%D1%80%D0%B8%20%D0%BF%D0%B5%D1%80%D0%B5%D1%85%D0%BE%D0%B4%D0%B5%20%D1%83%D0%BB%D0%B8%D1%86%D1%8B&amp;noreask=1&amp;img_url=www.bezformata.ru/content/Images/000/005/931/image5931085.jpg&amp;pos=207&amp;rpt=simage&amp;lr=2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port.gorodkirov.ru/pictures/news4/10709-9.jp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6&amp;text=%D0%BF%D1%80%D0%B8%20%D0%BF%D0%B5%D1%80%D0%B5%D1%85%D0%BE%D0%B4%D0%B5%20%D1%83%D0%BB%D0%B8%D1%86%D1%8B%20%D0%BF%D0%BE%D1%81%D0%BC%D0%BE%D1%82%D1%80%D0%B8%20%D1%81%D0%BD%D0%B0%D1%87%D0%B0%D0%BB%D0%B0%20%D0%BD%D0%B0%D0%BB%D0%B5%D0%B2%D0%BE%20%D0%BA%D0%B0%D1%80%D1%82%D0%B8%D0%BD%D0%BA%D0%B8&amp;noreask=1&amp;img_url=www.uralinform.ru/media/photo/big/12180932.jpg&amp;pos=139&amp;rpt=simage&amp;lr=2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7%D0%BD%D0%B0%D0%BA%20%D0%BF%D0%B5%D1%88%D0%B5%D1%85%D0%BE%D0%B4%D0%BD%D0%B0%D1%8F%20%D0%B4%D0%BE%D1%80%D0%BE%D0%B6%D0%BA%D0%B0&amp;img_url=www.rivsmash.ru/files/4.5.png&amp;pos=0&amp;rpt=simage&amp;lr=2&amp;noreask=1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text=%D0%B7%D0%BD%D0%B0%D0%BA%D0%B8%20%D0%BF%D0%B5%D1%88%D0%B5%D1%85%D0%BE%D0%B4%D0%BD%D0%BE%D0%B3%D0%BE%20%D0%BF%D0%B5%D1%80%D0%B5%D1%85%D0%BE%D0%B4%D0%B0&amp;noreask=1&amp;img_url=26.gibdd.ru/_/photologue/photos/%D0%B7%D0%BD%D0%B0%D0%BA%D0%BF%D0%B5%D1%88%D0%B5%D1%85%D0%BE%D0%B4.jpg&amp;pos=1&amp;rpt=simage&amp;lr=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p=5&amp;text=%D0%B7%D0%BD%D0%B0%D0%BA%D0%B8%20%D0%BF%D0%B5%D1%88%D0%B5%D1%85%D0%BE%D0%B4%D0%BD%D0%BE%D0%B3%D0%BE%20%D0%BF%D0%B5%D1%80%D0%B5%D1%85%D0%BE%D0%B4%D0%B0&amp;noreask=1&amp;img_url=s43.radikal.ru/i099/0901/c0/fc3a93388e75.jpg&amp;pos=107&amp;rpt=simage&amp;lr=2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images.yandex.ru/yandsearch?text=%D0%B7%D0%BD%D0%B0%D0%BA%20%D0%B2%D0%B5%D0%BB%D0%BE%D1%81%D0%B8%D0%BF%D0%B5%D0%B4%D0%BD%D0%B0%D1%8F%20%D0%B4%D0%BE%D1%80%D0%BE%D0%B6%D0%BA%D0%B0&amp;img_url=i.online.ua/pdd/img/znaks/33_4_12_b.gif&amp;pos=4&amp;rpt=simage" TargetMode="External"/><Relationship Id="rId4" Type="http://schemas.openxmlformats.org/officeDocument/2006/relationships/hyperlink" Target="http://images.yandex.ru/yandsearch?text=%D0%B7%D0%BD%D0%B0%D0%BA%D0%B8%20%D0%BF%D0%B5%D1%88%D0%B5%D1%85%D0%BE%D0%B4%D0%BD%D0%BE%D0%B3%D0%BE%20%D0%BF%D0%B5%D1%80%D0%B5%D1%85%D0%BE%D0%B4%D0%B0&amp;noreask=1&amp;img_url=uaprom-image.s3.amazonaws.com/162753_w640_h640_5362.gif&amp;pos=15&amp;rpt=simage&amp;lr=2" TargetMode="External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2000240"/>
            <a:ext cx="6172200" cy="2965932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Я шагаю по улице</a:t>
            </a:r>
            <a:endParaRPr lang="ru-RU" sz="8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200" dirty="0" smtClean="0"/>
              <a:t>Автор презентации </a:t>
            </a:r>
            <a:r>
              <a:rPr lang="ru-RU" sz="1200" dirty="0" err="1" smtClean="0"/>
              <a:t>Бурякова</a:t>
            </a:r>
            <a:r>
              <a:rPr lang="ru-RU" sz="1200" dirty="0" smtClean="0"/>
              <a:t> Елена Анатольевна</a:t>
            </a:r>
          </a:p>
          <a:p>
            <a:r>
              <a:rPr lang="ru-RU" sz="1200" dirty="0" smtClean="0"/>
              <a:t>учитель начальных классов лицея № 344 Невского района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Покажите на фотографии «островок 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безопасности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».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Для чего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на проезжей части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создают такие островки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-main-pic" descr="Картинка 5 из 2282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571480"/>
            <a:ext cx="4714908" cy="364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Как обойти трамвай, чтобы попасть на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противоположную часть улицы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-main-pic" descr="Картинка 128 из 158463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357167"/>
            <a:ext cx="521497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357166"/>
            <a:ext cx="6286544" cy="121444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При создании презентации использованы фотографии с сайтов: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2143116"/>
            <a:ext cx="6429420" cy="38576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u="sng" dirty="0" smtClean="0">
                <a:hlinkClick r:id="rId2"/>
              </a:rPr>
              <a:t>http://images.yandex.ru/yandsearch?text=%D0%BF%D1%80%D0%B8+%D0%BF%D0%B5%D1%80%D0%B5%D1%85%D0%BE%D0%B4%D0%B5+%D1%83%D0%BB%D0%B8%D1%86%D1%8B+%D1%81%D1%82%D0%BE%D0%B9+%D0%BD%D0%B0+%D0%BE%D1%81%D1%82%D1%80%D0%BE%D0%B2%D0%BA%D0%B5+%D0%B1%D0%B5%D0%B7%D0%BE%D0%BF%D0%B0%D1%81%D0%BD%D0%BE%D1%81%D1%82%D0%B8&amp;rpt=image</a:t>
            </a:r>
            <a:endParaRPr lang="ru-RU" dirty="0" smtClean="0"/>
          </a:p>
          <a:p>
            <a:pPr lvl="0"/>
            <a:r>
              <a:rPr lang="ru-RU" dirty="0" smtClean="0"/>
              <a:t> </a:t>
            </a:r>
          </a:p>
          <a:p>
            <a:r>
              <a:rPr lang="ru-RU" u="sng" dirty="0" smtClean="0">
                <a:hlinkClick r:id="rId3"/>
              </a:rPr>
              <a:t>http://yandex.ru/yandsearch?text=%D0%B4%D0%BE%D1%80%D0%BE%D0%B6%D0%BD%D1%8B%D0%B5+%D0%B7%D0%BD%D0%B0%D0%BA%D0%B8&amp;clid=40316&amp;lr=2</a:t>
            </a:r>
            <a:endParaRPr lang="ru-RU" dirty="0" smtClean="0"/>
          </a:p>
          <a:p>
            <a:pPr lvl="0"/>
            <a:r>
              <a:rPr lang="ru-RU" dirty="0" smtClean="0"/>
              <a:t> </a:t>
            </a:r>
          </a:p>
          <a:p>
            <a:r>
              <a:rPr lang="ru-RU" dirty="0" smtClean="0"/>
              <a:t>http://yandex.ru/yandsearch?text=%D1%81%D0%B8%D0%B3%D0%BD%D0%B0%D0%BB%D1%8B+%D1%81%D0%B2%D0%B5%D1%82%D0%BE%D1%84%D0%BE%D1%80%D0%B0&amp;clid=40316&amp;lr=2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57975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2 класс.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Окружающий мир.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Урок № 42.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Этап урока: проверка домашнего задания.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Цели презентации: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1. 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Побуждать учащихся к активной групповой работе при проверке домашнего задания.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2.  Учить использовать свои знания в реальных жизненных ситуациях.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3.  Учить общаться со сверстниками, договариваться между собой.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85794"/>
            <a:ext cx="5929338" cy="38576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5072074"/>
            <a:ext cx="6172200" cy="1371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Расскажите о значениях сигналов светофора.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im5-tub-ru.yandex.net/i?id=72864453-16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57166"/>
            <a:ext cx="642942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14356"/>
            <a:ext cx="6172200" cy="43042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Ваши действия при таком сигнале    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светофора.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-main-pic" descr="Картинка 13 из 16342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4112" y="428604"/>
            <a:ext cx="5719788" cy="460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71546"/>
            <a:ext cx="6172200" cy="3947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Ваши действия при таком сигнале светофора.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-main-pic" descr="Картинка 2 из 16342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1724" y="642918"/>
            <a:ext cx="6057927" cy="443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  Ваши действия при таком сигнале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   светофора.  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im0-tub-ru.yandex.net/i?id=304796611-19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642918"/>
            <a:ext cx="485778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Объясните, какую ошибку совершают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пешеходы.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-main-pic" descr="Картинка 29 из 4285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71480"/>
            <a:ext cx="526258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Объясните, какую ошибку совершил 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пешеход.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im4-tub-ru.yandex.net/i?id=271271837-20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571480"/>
            <a:ext cx="392909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Объясните значение каждого знака.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Где устанавливают такие знаки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im3-tub-ru.yandex.net/i?id=12190865-36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42886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403826679-57-7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357166"/>
            <a:ext cx="14287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151848336-45-72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42860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-ru.yandex.net/i?id=545611587-50-72&amp;n=17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43702" y="2357430"/>
            <a:ext cx="1533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4-tub-ru.yandex.net/i?id=52295350-12-72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3438" y="1142984"/>
            <a:ext cx="1428750" cy="171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</TotalTime>
  <Words>141</Words>
  <Application>Microsoft Office PowerPoint</Application>
  <PresentationFormat>Экран (4:3)</PresentationFormat>
  <Paragraphs>34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Я шагаю по улице</vt:lpstr>
      <vt:lpstr>2 класс. Окружающий мир. Урок № 42.  Этап урока: проверка домашнего задания.  Цели презентации: 1.  Побуждать учащихся к активной групповой работе при проверке домашнего задания. 2.  Учить использовать свои знания в реальных жизненных ситуациях. 3.  Учить общаться со сверстниками, договариваться между собой. 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При создании презентации использованы фотографии с сайтов: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шагаю по улице</dc:title>
  <dc:creator>Лена</dc:creator>
  <cp:lastModifiedBy>Лена</cp:lastModifiedBy>
  <cp:revision>19</cp:revision>
  <dcterms:created xsi:type="dcterms:W3CDTF">2012-07-24T14:38:44Z</dcterms:created>
  <dcterms:modified xsi:type="dcterms:W3CDTF">2012-07-24T20:29:53Z</dcterms:modified>
</cp:coreProperties>
</file>