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96" r:id="rId3"/>
    <p:sldId id="298" r:id="rId4"/>
    <p:sldId id="30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1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304" r:id="rId35"/>
    <p:sldId id="288" r:id="rId36"/>
    <p:sldId id="289" r:id="rId37"/>
    <p:sldId id="299" r:id="rId38"/>
    <p:sldId id="300" r:id="rId39"/>
    <p:sldId id="30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52CF3-6B48-4259-B66E-40CF0A905BC8}" type="datetimeFigureOut">
              <a:rPr lang="ru-RU" smtClean="0"/>
              <a:pPr/>
              <a:t>30.09.2010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440AD-C09B-4A4C-9C6D-CF6D2B03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Почему у храма 5 глав?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440AD-C09B-4A4C-9C6D-CF6D2B03D0F0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5450D8-BDD4-4550-A13B-43CE9F42ED2E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A54FC-3418-4D1D-9BF8-EDB8AF064EA9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740FEE1-66A8-4DDF-B4E8-859DD43AA4E6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75EE76-6BA8-4AA5-8BE9-61B7F8C5E62D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925789F-ED71-4C2D-8B58-DD6459E276EA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3C6408-0A3E-4E0B-BBBE-78532DAB4A6E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611C66-29DA-45EF-94D5-97802881E6AE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BDD7C1-920F-4634-A5DF-29D5F588056D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53AE93A-8248-483D-81A9-A4E7811FBCAD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75249-21A0-4A9B-BF0F-6D13C694B1BF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E550EB-CC8D-4ECD-B447-A22F05E8DE69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8C7930F-FC84-4150-9EE0-7EB92EC84ED3}" type="datetime1">
              <a:rPr lang="ru-RU" smtClean="0"/>
              <a:pPr/>
              <a:t>30.09.2010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pravoslavie.ru/sas/image/100308/30803.b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ravoslavie.ru/sas/image/100308/30806.b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pravoslavie.ru/sas/image/100308/30807.b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pravoslavie.ru/sas/image/100308/30809.b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pravoslavie.ru/sas/image/100308/30810.b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pravoslavie.ru/sas/image/100308/30811.b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pravoslavie.ru/sas/image/100308/30812.b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pravoslavie.ru/sas/image/100308/30813.b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pravoslavie.ru/sas/image/100308/30814.b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pravoslavie.ru/sas/image/100308/30816.b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pravoslavie.ru/sas/image/100308/30817.b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pravoslavie.ru/sas/image/100308/30820.b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pravoslavie.ru/sas/image/100308/30821.b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pravoslavie.ru/sas/image/100308/30823.b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pravoslavie.ru/sas/image/100308/30824.b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pravoslavie.ru/sas/image/100308/30825.b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pravoslavie.ru/sas/image/100308/30826.b.jp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pravoslavie.ru/sas/image/100308/30827.b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pravoslavie.ru/sas/image/100308/30828.b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ravoslavie.ru/sas/image/100307/30791.b.jp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pravoslavie.ru/sas/image/100308/30829.b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pravoslavie.ru/sas/image/100308/30830.b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pravoslavie.ru/sas/image/100308/30834.b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pravoslavie.ru/sas/image/a/PetrFevronia/murom_left.h.jpg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ravoslavie.ru/sas/image/100307/30791.b.jpg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pravoslavie.ru/sas/image/100307/30795.b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pravoslavie.ru/sas/image/100307/30796.b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pravoslavie.ru/sas/image/100307/30797.b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avoslavie.ru/sas/image/100308/30800.b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pravoslavie.ru/sas/image/100308/30801.b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Повесть о Петре и </a:t>
            </a:r>
            <a:r>
              <a:rPr lang="ru-RU" sz="6000" b="1" dirty="0" err="1" smtClean="0"/>
              <a:t>Февронии</a:t>
            </a:r>
            <a:r>
              <a:rPr lang="ru-RU" sz="6000" b="1" dirty="0" smtClean="0"/>
              <a:t> Муромских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929066"/>
            <a:ext cx="6400800" cy="1752600"/>
          </a:xfr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XVI век священник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Ермолай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(в монастыре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Еразм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Подъехал он к дому </a:t>
            </a:r>
            <a:r>
              <a:rPr lang="ru-RU" b="1" dirty="0" err="1" smtClean="0"/>
              <a:t>Февронии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559 px. Размер файла 197333 b.&#10; Клеймо 10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71802" y="1643050"/>
            <a:ext cx="478634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Феврония</a:t>
            </a:r>
            <a:r>
              <a:rPr lang="ru-RU" b="1" dirty="0" smtClean="0"/>
              <a:t> передала Петру маленький </a:t>
            </a:r>
            <a:r>
              <a:rPr lang="ru-RU" b="1" dirty="0" err="1" smtClean="0"/>
              <a:t>сосудец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563 px. Размер файла 185254 b.&#10; Клеймо 13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500174"/>
            <a:ext cx="5500726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Пётр передаёт </a:t>
            </a:r>
            <a:r>
              <a:rPr lang="ru-RU" b="1" dirty="0" err="1" smtClean="0"/>
              <a:t>Февронии</a:t>
            </a:r>
            <a:r>
              <a:rPr lang="ru-RU" b="1" dirty="0" smtClean="0"/>
              <a:t> пучок льна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577 px. Размер файла 163936 b.&#10; Клеймо 14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71736" y="1500174"/>
            <a:ext cx="485778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Полезай на печь и сними поленце…</a:t>
            </a:r>
            <a:endParaRPr lang="ru-RU" dirty="0"/>
          </a:p>
        </p:txBody>
      </p:sp>
      <p:pic>
        <p:nvPicPr>
          <p:cNvPr id="4" name="Содержимое 3" descr="Загрузить увеличенное изображение. 550 x 581 px. Размер файла 189734 b.&#10; Клеймо 16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357298"/>
            <a:ext cx="4214842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Невозможно сделать станок из такой чурочки…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03 px. Размер файла 197999 b.&#10; Клеймо 17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428992" y="1571612"/>
            <a:ext cx="421484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/>
              <a:t>Помазал Пётр язвы и струпья…</a:t>
            </a:r>
            <a:endParaRPr lang="ru-RU" sz="4800" b="1" dirty="0"/>
          </a:p>
        </p:txBody>
      </p:sp>
      <p:pic>
        <p:nvPicPr>
          <p:cNvPr id="4" name="Содержимое 3" descr="Загрузить увеличенное изображение. 550 x 572 px. Размер файла 189350 b.&#10; Клеймо 18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500174"/>
            <a:ext cx="4143404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захотел взять </a:t>
            </a:r>
            <a:r>
              <a:rPr lang="ru-RU" dirty="0" err="1" smtClean="0"/>
              <a:t>Февронию</a:t>
            </a:r>
            <a:r>
              <a:rPr lang="ru-RU" dirty="0" smtClean="0"/>
              <a:t> в жёны и послал ей дары</a:t>
            </a:r>
            <a:endParaRPr lang="ru-RU" dirty="0"/>
          </a:p>
        </p:txBody>
      </p:sp>
      <p:pic>
        <p:nvPicPr>
          <p:cNvPr id="4" name="Содержимое 3" descr="Загрузить увеличенное изображение. 550 x 605 px. Размер файла 205370 b.&#10; Клеймо 19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736"/>
            <a:ext cx="528641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Пётр заболел опять и снова </a:t>
            </a:r>
            <a:r>
              <a:rPr lang="ru-RU" dirty="0" err="1" smtClean="0"/>
              <a:t>рооехал</a:t>
            </a:r>
            <a:r>
              <a:rPr lang="ru-RU" dirty="0" smtClean="0"/>
              <a:t> к </a:t>
            </a:r>
            <a:r>
              <a:rPr lang="ru-RU" dirty="0" err="1" smtClean="0"/>
              <a:t>Феврониии</a:t>
            </a:r>
            <a:endParaRPr lang="ru-RU" dirty="0"/>
          </a:p>
        </p:txBody>
      </p:sp>
      <p:pic>
        <p:nvPicPr>
          <p:cNvPr id="4" name="Содержимое 3" descr="Загрузить увеличенное изображение. 550 x 589 px. Размер файла 191846 b.&#10; Клеймо 20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428736"/>
            <a:ext cx="3286148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И взял её в жёны…</a:t>
            </a:r>
            <a:endParaRPr lang="ru-RU" sz="4800" b="1" dirty="0"/>
          </a:p>
        </p:txBody>
      </p:sp>
      <p:pic>
        <p:nvPicPr>
          <p:cNvPr id="4" name="Содержимое 3" descr="Загрузить увеличенное изображение. 550 x 595 px. Размер файла 197437 b.&#10; Клеймо 21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428736"/>
            <a:ext cx="421484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Скончался князь Павел</a:t>
            </a:r>
            <a:endParaRPr lang="ru-RU" dirty="0"/>
          </a:p>
        </p:txBody>
      </p:sp>
      <p:pic>
        <p:nvPicPr>
          <p:cNvPr id="4" name="Содержимое 3" descr="Загрузить увеличенное изображение. 550 x 599 px. Размер файла 192826 b.&#10; Клеймо 23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928926" y="1571612"/>
            <a:ext cx="478634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Documents and Settings\Елена Александровна\Мои документы\Мои рисунки\img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500042"/>
            <a:ext cx="3786214" cy="635795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Увидел на ладони её зёрна благовонного ладана</a:t>
            </a:r>
            <a:endParaRPr lang="ru-RU" dirty="0"/>
          </a:p>
        </p:txBody>
      </p:sp>
      <p:pic>
        <p:nvPicPr>
          <p:cNvPr id="4" name="Содержимое 3" descr="Загрузить увеличенное изображение. 550 x 593 px. Размер файла 203215 b.&#10; Клеймо 24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57422" y="1643050"/>
            <a:ext cx="414340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хотим, чтобы </a:t>
            </a:r>
            <a:r>
              <a:rPr lang="ru-RU" dirty="0" err="1" smtClean="0"/>
              <a:t>Феврония</a:t>
            </a:r>
            <a:r>
              <a:rPr lang="ru-RU" dirty="0" smtClean="0"/>
              <a:t> была государыней над нашими жёнами</a:t>
            </a:r>
            <a:endParaRPr lang="ru-RU" dirty="0"/>
          </a:p>
        </p:txBody>
      </p:sp>
      <p:pic>
        <p:nvPicPr>
          <p:cNvPr id="4" name="Содержимое 3" descr="Клеймо 25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428736"/>
            <a:ext cx="400052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И поплыли они вниз по реке…</a:t>
            </a:r>
            <a:endParaRPr lang="ru-RU" sz="4800" b="1" dirty="0"/>
          </a:p>
        </p:txBody>
      </p:sp>
      <p:pic>
        <p:nvPicPr>
          <p:cNvPr id="4" name="Содержимое 3" descr="Загрузить увеличенное изображение. 550 x 622 px. Размер файла 200798 b.&#10; Клеймо 27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00364" y="1357298"/>
            <a:ext cx="450059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Благословила срубленные ветки…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584 px. Размер файла 194206 b.&#10; Клеймо 28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214546" y="1643050"/>
            <a:ext cx="464347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Не оставь нас сирыми, возвращайся в отечество своё….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05 px. Размер файла 205847 b.&#10; Клеймо 30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736"/>
            <a:ext cx="4143404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Вернулись в Муром князь Пётр и княгиня </a:t>
            </a:r>
            <a:r>
              <a:rPr lang="ru-RU" dirty="0" err="1" smtClean="0"/>
              <a:t>Феврония</a:t>
            </a:r>
            <a:endParaRPr lang="ru-RU" dirty="0"/>
          </a:p>
        </p:txBody>
      </p:sp>
      <p:pic>
        <p:nvPicPr>
          <p:cNvPr id="4" name="Содержимое 3" descr="Загрузить увеличенное изображение. 550 x 595 px. Размер файла 199886 b.&#10; Клеймо 31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428736"/>
            <a:ext cx="3786214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Повелели вытесать из камня единый гроб с преградой посредине</a:t>
            </a:r>
            <a:endParaRPr lang="ru-RU" dirty="0"/>
          </a:p>
        </p:txBody>
      </p:sp>
      <p:pic>
        <p:nvPicPr>
          <p:cNvPr id="4" name="Содержимое 3" descr="Загрузить увеличенное изображение. 550 x 599 px. Размер файла 201109 b.&#10; Клеймо 32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736"/>
            <a:ext cx="3714776" cy="54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«…жду тебя, дабы вместе отойти»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33 px. Размер файла 199633 b.&#10; Клеймо 33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428736"/>
            <a:ext cx="4857784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Подожди, господине, дошью я покров в святую церковь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05 px. Размер файла 200709 b.&#10; Клеймо 34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428736"/>
            <a:ext cx="407196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Она же заканчивала воздух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15 px. Размер файла 197784 b.&#10; Клеймо 35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428736"/>
            <a:ext cx="421484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Житийная икона</a:t>
            </a:r>
            <a:endParaRPr lang="ru-RU" sz="6000" b="1" dirty="0"/>
          </a:p>
        </p:txBody>
      </p:sp>
      <p:pic>
        <p:nvPicPr>
          <p:cNvPr id="4" name="Содержимое 3" descr="Загрузить увеличенное изображение. 800 x 791 px. Размер файла 271398 b.&#10; Икона Муромских святых князя Константина со чадами Михаилом и Феодором, Петра и Февронии и Иулиании Лазаревской с житием Петра и Февронии. XVII в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26653" y="1609725"/>
            <a:ext cx="490009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…</a:t>
            </a:r>
            <a:r>
              <a:rPr lang="ru-RU" b="1" dirty="0" smtClean="0"/>
              <a:t>предали оба чистые души свои в руки Божии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01 px. Размер файла 194498 b.&#10; Клеймо 36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428736"/>
            <a:ext cx="428628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Положили их врозь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02 px. Размер файла 200836 b.&#10; Клеймо 37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143240" y="1571612"/>
            <a:ext cx="39290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Наутро люди увидели их в едином гробе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27 px. Размер файла 195271 b.&#10; Клеймо 41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488" y="1500174"/>
            <a:ext cx="428628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 лежат они в церкви Рождества Пресвятой Богородицы</a:t>
            </a:r>
            <a:endParaRPr lang="ru-RU" b="1" dirty="0"/>
          </a:p>
        </p:txBody>
      </p:sp>
      <p:pic>
        <p:nvPicPr>
          <p:cNvPr id="4" name="Содержимое 3" descr="Клеймо 1. Фрагмент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428736"/>
            <a:ext cx="4357718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Житийная икона</a:t>
            </a:r>
            <a:endParaRPr lang="ru-RU" sz="6000" b="1" dirty="0"/>
          </a:p>
        </p:txBody>
      </p:sp>
      <p:pic>
        <p:nvPicPr>
          <p:cNvPr id="4" name="Содержимое 3" descr="Загрузить увеличенное изображение. 800 x 791 px. Размер файла 271398 b.&#10; Икона Муромских святых князя Константина со чадами Михаилом и Феодором, Петра и Февронии и Иулиании Лазаревской с житием Петра и Февронии. XVII в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26653" y="1609725"/>
            <a:ext cx="490009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Церковь Рождества Пресвятой Богородицы в Муроме</a:t>
            </a:r>
            <a:endParaRPr lang="ru-RU" b="1" dirty="0"/>
          </a:p>
        </p:txBody>
      </p:sp>
      <p:pic>
        <p:nvPicPr>
          <p:cNvPr id="1026" name="Picture 2" descr="C:\Documents and Settings\Елена Александровна\Мои документы\Мои рисунки\Муромский Троицкий собор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428860" y="1000108"/>
            <a:ext cx="4857784" cy="5643602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Пётр и </a:t>
            </a:r>
            <a:r>
              <a:rPr lang="ru-RU" b="1" dirty="0" err="1" smtClean="0"/>
              <a:t>Феврония</a:t>
            </a:r>
            <a:endParaRPr lang="ru-RU" b="1" dirty="0"/>
          </a:p>
        </p:txBody>
      </p:sp>
      <p:pic>
        <p:nvPicPr>
          <p:cNvPr id="2050" name="Picture 2" descr="C:\Documents and Settings\Елена Александровна\Мои документы\Мои рисунки\a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428736"/>
            <a:ext cx="2286016" cy="5429264"/>
          </a:xfrm>
          <a:prstGeom prst="rect">
            <a:avLst/>
          </a:prstGeom>
          <a:noFill/>
        </p:spPr>
      </p:pic>
      <p:pic>
        <p:nvPicPr>
          <p:cNvPr id="2051" name="Picture 3" descr="C:\Documents and Settings\Елена Александровна\Мои документы\Мои рисунки\b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428737"/>
            <a:ext cx="2143140" cy="542926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 descr="C:\Documents and Settings\Елена Александровна\Мои документы\Мои рисунки\34cba9a123b7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28604"/>
            <a:ext cx="3857652" cy="642939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Пётр и </a:t>
            </a:r>
            <a:r>
              <a:rPr lang="ru-RU" b="1" dirty="0" err="1" smtClean="0"/>
              <a:t>Феврония</a:t>
            </a:r>
            <a:endParaRPr lang="ru-RU" b="1" dirty="0"/>
          </a:p>
        </p:txBody>
      </p:sp>
      <p:pic>
        <p:nvPicPr>
          <p:cNvPr id="5122" name="Picture 2" descr="C:\Documents and Settings\Елена Александровна\Мои документы\Мои рисунки\post-31-1090093246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5976" y="1571612"/>
            <a:ext cx="5002172" cy="500066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4 июля</a:t>
            </a:r>
            <a:endParaRPr lang="ru-RU" b="1" dirty="0"/>
          </a:p>
        </p:txBody>
      </p:sp>
      <p:pic>
        <p:nvPicPr>
          <p:cNvPr id="6146" name="Picture 2" descr="C:\Documents and Settings\Елена Александровна\Мои документы\Мои рисунки\57560544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3108" y="1357298"/>
            <a:ext cx="5072098" cy="514353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Есть в земле город, называемый Муром</a:t>
            </a:r>
            <a:endParaRPr lang="ru-RU" dirty="0"/>
          </a:p>
        </p:txBody>
      </p:sp>
      <p:pic>
        <p:nvPicPr>
          <p:cNvPr id="1026" name="Picture 2" descr="http://www.pravoslavie.ru/sas/image/100307/30792.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71612"/>
            <a:ext cx="4572032" cy="507209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/>
              <a:t>Княгиня открывается мужу</a:t>
            </a:r>
            <a:endParaRPr lang="ru-RU" sz="4800" b="1" dirty="0"/>
          </a:p>
        </p:txBody>
      </p:sp>
      <p:pic>
        <p:nvPicPr>
          <p:cNvPr id="4" name="Содержимое 3" descr="Загрузить увеличенное изображение. 550 x 601 px. Размер файла 207960 b.&#10; Клеймо 2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500174"/>
            <a:ext cx="528641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Князь Павел призывает к себе брата Петра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04 px. Размер файла 194798 b.&#10; Клеймо 3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00364" y="1500174"/>
            <a:ext cx="42148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Явился Петру отрок…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01 px. Размер файла 205566 b.&#10; Клеймо 4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714612" y="1500174"/>
            <a:ext cx="4572032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Князь Пётр убивает лукавого змия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650 px. Размер файла 221846 b.&#10; Клеймо 7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00298" y="1428736"/>
            <a:ext cx="45720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Тело Петра покрылось струпьями</a:t>
            </a:r>
            <a:endParaRPr lang="ru-RU" b="1" dirty="0"/>
          </a:p>
        </p:txBody>
      </p:sp>
      <p:pic>
        <p:nvPicPr>
          <p:cNvPr id="4" name="Содержимое 3" descr="Загрузить увеличенное изображение. 550 x 578 px. Размер файла 186187 b.&#10; Клеймо 8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643174" y="1500174"/>
            <a:ext cx="414340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270</TotalTime>
  <Words>275</Words>
  <Application>Microsoft Office PowerPoint</Application>
  <PresentationFormat>Экран (4:3)</PresentationFormat>
  <Paragraphs>80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Изящная</vt:lpstr>
      <vt:lpstr>Повесть о Петре и Февронии Муромских</vt:lpstr>
      <vt:lpstr>Слайд 2</vt:lpstr>
      <vt:lpstr>Житийная икона</vt:lpstr>
      <vt:lpstr>Есть в земле город, называемый Муром</vt:lpstr>
      <vt:lpstr>Княгиня открывается мужу</vt:lpstr>
      <vt:lpstr>Князь Павел призывает к себе брата Петра</vt:lpstr>
      <vt:lpstr>Явился Петру отрок…</vt:lpstr>
      <vt:lpstr>Князь Пётр убивает лукавого змия</vt:lpstr>
      <vt:lpstr>Тело Петра покрылось струпьями</vt:lpstr>
      <vt:lpstr>Подъехал он к дому Февронии</vt:lpstr>
      <vt:lpstr>Феврония передала Петру маленький сосудец</vt:lpstr>
      <vt:lpstr>Пётр передаёт Февронии пучок льна</vt:lpstr>
      <vt:lpstr>Полезай на печь и сними поленце…</vt:lpstr>
      <vt:lpstr>Невозможно сделать станок из такой чурочки…</vt:lpstr>
      <vt:lpstr>Помазал Пётр язвы и струпья…</vt:lpstr>
      <vt:lpstr>Не захотел взять Февронию в жёны и послал ей дары</vt:lpstr>
      <vt:lpstr>Пётр заболел опять и снова рооехал к Феврониии</vt:lpstr>
      <vt:lpstr>И взял её в жёны…</vt:lpstr>
      <vt:lpstr>Скончался князь Павел</vt:lpstr>
      <vt:lpstr>Увидел на ладони её зёрна благовонного ладана</vt:lpstr>
      <vt:lpstr>Не хотим, чтобы Феврония была государыней над нашими жёнами</vt:lpstr>
      <vt:lpstr>И поплыли они вниз по реке…</vt:lpstr>
      <vt:lpstr>Благословила срубленные ветки…</vt:lpstr>
      <vt:lpstr>Не оставь нас сирыми, возвращайся в отечество своё….</vt:lpstr>
      <vt:lpstr>Вернулись в Муром князь Пётр и княгиня Феврония</vt:lpstr>
      <vt:lpstr>Повелели вытесать из камня единый гроб с преградой посредине</vt:lpstr>
      <vt:lpstr>«…жду тебя, дабы вместе отойти»</vt:lpstr>
      <vt:lpstr>Подожди, господине, дошью я покров в святую церковь</vt:lpstr>
      <vt:lpstr>Она же заканчивала воздух</vt:lpstr>
      <vt:lpstr>…предали оба чистые души свои в руки Божии</vt:lpstr>
      <vt:lpstr>Положили их врозь</vt:lpstr>
      <vt:lpstr>Наутро люди увидели их в едином гробе</vt:lpstr>
      <vt:lpstr>И лежат они в церкви Рождества Пресвятой Богородицы</vt:lpstr>
      <vt:lpstr>Житийная икона</vt:lpstr>
      <vt:lpstr>Церковь Рождества Пресвятой Богородицы в Муроме</vt:lpstr>
      <vt:lpstr>Пётр и Феврония</vt:lpstr>
      <vt:lpstr>Слайд 37</vt:lpstr>
      <vt:lpstr>Пётр и Феврония</vt:lpstr>
      <vt:lpstr>4 июля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Повесть о Петре и Февронии Муромских</dc:title>
  <cp:lastModifiedBy>Елена Александровна</cp:lastModifiedBy>
  <cp:revision>30</cp:revision>
  <dcterms:modified xsi:type="dcterms:W3CDTF">2010-09-30T15:07:13Z</dcterms:modified>
</cp:coreProperties>
</file>