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0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324A-1963-43CD-BCE7-8BB58BC62074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7A36-0161-4B1F-95C0-9F3C8E04A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324A-1963-43CD-BCE7-8BB58BC62074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7A36-0161-4B1F-95C0-9F3C8E04A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324A-1963-43CD-BCE7-8BB58BC62074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7A36-0161-4B1F-95C0-9F3C8E04A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324A-1963-43CD-BCE7-8BB58BC62074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7A36-0161-4B1F-95C0-9F3C8E04A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324A-1963-43CD-BCE7-8BB58BC62074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7A36-0161-4B1F-95C0-9F3C8E04A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324A-1963-43CD-BCE7-8BB58BC62074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7A36-0161-4B1F-95C0-9F3C8E04A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324A-1963-43CD-BCE7-8BB58BC62074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7A36-0161-4B1F-95C0-9F3C8E04A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324A-1963-43CD-BCE7-8BB58BC62074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7A36-0161-4B1F-95C0-9F3C8E04A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324A-1963-43CD-BCE7-8BB58BC62074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7A36-0161-4B1F-95C0-9F3C8E04A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324A-1963-43CD-BCE7-8BB58BC62074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7A36-0161-4B1F-95C0-9F3C8E04A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324A-1963-43CD-BCE7-8BB58BC62074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37A36-0161-4B1F-95C0-9F3C8E04A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9324A-1963-43CD-BCE7-8BB58BC62074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37A36-0161-4B1F-95C0-9F3C8E04A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ublic\Music\Sample%20Music\Kosmicheskaya-Muzyka-Filosofiya-Ozhidaniya(muzofon.com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hiryaevpavel.ru/wp-content/uploads/2012/03/qrgax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5770" y="428604"/>
            <a:ext cx="7786710" cy="600076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clker.com/cliparts/b/8/5/5/1194989601543022112rocket.svg.hi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221126">
            <a:off x="2112860" y="4334337"/>
            <a:ext cx="1128710" cy="90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1472" y="1285860"/>
            <a:ext cx="814393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КОСМИЧЕСКОЕ </a:t>
            </a:r>
            <a:b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ПУТЕШЕСТВИЕ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Kosmicheskaya-Muzyka-Filosofiya-Ozhidani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Документы Олины\картинки\437cff56fe4248b48819255ec06ff4ed_full.jpg"/>
          <p:cNvPicPr>
            <a:picLocks noChangeAspect="1" noChangeArrowheads="1"/>
          </p:cNvPicPr>
          <p:nvPr/>
        </p:nvPicPr>
        <p:blipFill>
          <a:blip r:embed="rId2" cstate="print"/>
          <a:srcRect l="2804" t="2836" r="11215" b="2142"/>
          <a:stretch>
            <a:fillRect/>
          </a:stretch>
        </p:blipFill>
        <p:spPr bwMode="auto">
          <a:xfrm>
            <a:off x="1214414" y="1071546"/>
            <a:ext cx="6858048" cy="499444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Документы Олины\картинки\gagari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85728"/>
            <a:ext cx="4315566" cy="621508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Документы Олины\картинки\questionmar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571612"/>
            <a:ext cx="3711134" cy="4100521"/>
          </a:xfrm>
          <a:prstGeom prst="rect">
            <a:avLst/>
          </a:prstGeom>
          <a:noFill/>
        </p:spPr>
      </p:pic>
      <p:pic>
        <p:nvPicPr>
          <p:cNvPr id="3074" name="Picture 2" descr="D:\Документы Олины\картинки\58561278_su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642918"/>
            <a:ext cx="7858148" cy="568844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окументы Олины\картинки\questionmar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571480"/>
            <a:ext cx="5672157" cy="5672157"/>
          </a:xfrm>
          <a:prstGeom prst="rect">
            <a:avLst/>
          </a:prstGeom>
          <a:noFill/>
        </p:spPr>
      </p:pic>
      <p:pic>
        <p:nvPicPr>
          <p:cNvPr id="4099" name="Picture 3" descr="I:\399214ijglr2r2x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500042"/>
            <a:ext cx="7605738" cy="585056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:\astronomer.jpg"/>
          <p:cNvPicPr>
            <a:picLocks noChangeAspect="1" noChangeArrowheads="1"/>
          </p:cNvPicPr>
          <p:nvPr/>
        </p:nvPicPr>
        <p:blipFill>
          <a:blip r:embed="rId2" cstate="print"/>
          <a:srcRect l="4368" t="6954" r="5538" b="6953"/>
          <a:stretch>
            <a:fillRect/>
          </a:stretch>
        </p:blipFill>
        <p:spPr bwMode="auto">
          <a:xfrm>
            <a:off x="928662" y="1071546"/>
            <a:ext cx="7193257" cy="485778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окументы Олины\картинки\abffed7bf542463331256fd30a1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8172942" cy="545786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окументы Олины\картинки\questionmar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571480"/>
            <a:ext cx="5672157" cy="5672157"/>
          </a:xfrm>
          <a:prstGeom prst="rect">
            <a:avLst/>
          </a:prstGeom>
          <a:noFill/>
        </p:spPr>
      </p:pic>
      <p:pic>
        <p:nvPicPr>
          <p:cNvPr id="6146" name="Picture 2" descr="D:\Документы Олины\картинки\008-1563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14356"/>
            <a:ext cx="8286808" cy="542194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окументы Олины\картинки\questionmar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571480"/>
            <a:ext cx="5672157" cy="5672157"/>
          </a:xfrm>
          <a:prstGeom prst="rect">
            <a:avLst/>
          </a:prstGeom>
          <a:noFill/>
        </p:spPr>
      </p:pic>
      <p:pic>
        <p:nvPicPr>
          <p:cNvPr id="7170" name="Picture 2" descr="D:\Документы Олины\картинки\27351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857232"/>
            <a:ext cx="7493000" cy="49784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окументы Олины\картинки\questionmar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571480"/>
            <a:ext cx="5672157" cy="5672157"/>
          </a:xfrm>
          <a:prstGeom prst="rect">
            <a:avLst/>
          </a:prstGeom>
          <a:noFill/>
        </p:spPr>
      </p:pic>
      <p:pic>
        <p:nvPicPr>
          <p:cNvPr id="8194" name="Picture 2" descr="D:\Документы Олины\картинки\1284033541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714356"/>
            <a:ext cx="7124814" cy="536736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Документы Олины\картинки\2-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500042"/>
            <a:ext cx="3584202" cy="589741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8.4|2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679</TotalTime>
  <Words>1</Words>
  <Application>Microsoft Office PowerPoint</Application>
  <PresentationFormat>Экран (4:3)</PresentationFormat>
  <Paragraphs>1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«Космическое путешествие»</dc:title>
  <dc:creator>Ikki</dc:creator>
  <cp:lastModifiedBy>Таня</cp:lastModifiedBy>
  <cp:revision>65</cp:revision>
  <dcterms:created xsi:type="dcterms:W3CDTF">2012-12-15T12:15:22Z</dcterms:created>
  <dcterms:modified xsi:type="dcterms:W3CDTF">2013-04-11T06:38:45Z</dcterms:modified>
</cp:coreProperties>
</file>