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EAC192-976B-4782-91EE-A4F46A5C1A7E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37464C-14DD-45EE-9CB5-4534100A98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05753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Как  получить  недостающие  данные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  ?  км длиннее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215370" cy="295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82153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1735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Лена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357826"/>
            <a:ext cx="1950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Волга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142984"/>
            <a:ext cx="343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- 4 400  км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286388"/>
            <a:ext cx="3457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 3 530  км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  ? кв. км  больше 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429684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9000"/>
            <a:ext cx="8429684" cy="325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2214554"/>
            <a:ext cx="2436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Байкал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857760"/>
            <a:ext cx="37757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Ладожское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озеро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2214554"/>
            <a:ext cx="4446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 31 500 кв.км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5572140"/>
            <a:ext cx="4275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- 17 700 кв.км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  ? лет  старше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5725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86124"/>
            <a:ext cx="85725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857232"/>
            <a:ext cx="5762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Москва  -  1147 год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429000"/>
            <a:ext cx="6036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Санкт-Петербург -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42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     Как  получить  недостающие  данные</vt:lpstr>
      <vt:lpstr>На  ?  км длиннее</vt:lpstr>
      <vt:lpstr>На  ? кв. км  больше </vt:lpstr>
      <vt:lpstr>На  ? лет  старше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6</cp:revision>
  <dcterms:created xsi:type="dcterms:W3CDTF">2012-03-04T13:44:45Z</dcterms:created>
  <dcterms:modified xsi:type="dcterms:W3CDTF">2012-03-05T15:35:43Z</dcterms:modified>
</cp:coreProperties>
</file>