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437004" cy="175260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Работу выполнил: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ученик 5 класса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Скворцов Никита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Работу проверил: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учитель </a:t>
            </a:r>
            <a:r>
              <a:rPr lang="ru-RU" sz="1600" b="1" dirty="0" err="1" smtClean="0">
                <a:solidFill>
                  <a:schemeClr val="tx1"/>
                </a:solidFill>
              </a:rPr>
              <a:t>Шкарина</a:t>
            </a:r>
            <a:r>
              <a:rPr lang="ru-RU" sz="1600" b="1" dirty="0" smtClean="0">
                <a:solidFill>
                  <a:schemeClr val="tx1"/>
                </a:solidFill>
              </a:rPr>
              <a:t> Л.Н.</a:t>
            </a:r>
          </a:p>
          <a:p>
            <a:pPr algn="r"/>
            <a:r>
              <a:rPr lang="ru-RU" sz="2400" dirty="0" smtClean="0"/>
              <a:t> </a:t>
            </a:r>
          </a:p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00166" y="428604"/>
            <a:ext cx="707236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Строчковская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школа»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МИНИ- ПРОЕКТ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ПО РУССКОМУ ЯЗЫКУ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«Знакомство с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«Орфографическим словарем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для учащихся» Казакова А.П.»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928670"/>
            <a:ext cx="650085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познакомиться с учебной литературой, со словарем и его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назначением.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познакомиться со словарной статьей;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определить лексическое значение слова;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определить грамматическое значение слова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948436"/>
            <a:ext cx="735811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«Словарь-это вся вселенная, расположенная в алфавитном порядке!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Если хорошенько подумать, словарь – это книга книг. Он включает в себя все другие книги, нужно лишь извлечь их из нее». (А. Франс).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00100" y="1927673"/>
            <a:ext cx="71438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любой библиотеке и у  каждого дома есть словари.  Из них мы можем узнать много нужной и полезной информации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собрание слов по алфавиту.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историческая повесть о жизни людей, их думах, бедах и радостях; каждое слово, помещенное в словаре, связано с жизнью, деятельностью народа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творца языка.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ванта+ :: Орфографический словар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928934"/>
            <a:ext cx="107157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жегов словарь фото Словарь русского языка Словарь рассчитан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religii-i-etika/Klassnyj-chas-o-miloserdii/0006-012-Klassnyj-chas-o-miloserdi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иноним к слову &quot;с удовольствием&quot; CD-ROM. Словарь синонимов русского язык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496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упить Большой орфоэпический словарь русского языка, М. Л. Каленчук, Л. Л. Касаткин, Р. Ф. Касаткин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857496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Существует много разных словарей. Чаще всего мы пользуемся орфографическим словарем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Этот словарь стал создаваться в 30-ые годы девятнадцатого века профессором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А.М.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Пешковским</a:t>
            </a:r>
            <a:r>
              <a:rPr lang="ru-RU" sz="2000" b="1" dirty="0" smtClean="0">
                <a:ea typeface="Times New Roman" pitchFamily="18" charset="0"/>
                <a:cs typeface="Calibri" pitchFamily="34" charset="0"/>
              </a:rPr>
              <a:t>. П</a:t>
            </a:r>
            <a:r>
              <a:rPr lang="ru-RU" sz="2000" b="1" dirty="0" smtClean="0"/>
              <a:t>осле его смерти работу продолжил </a:t>
            </a:r>
            <a:r>
              <a:rPr lang="ru-RU" sz="2000" b="1" dirty="0" smtClean="0">
                <a:solidFill>
                  <a:srgbClr val="FF0000"/>
                </a:solidFill>
              </a:rPr>
              <a:t>Д. Н. Ушаков, </a:t>
            </a:r>
            <a:r>
              <a:rPr lang="ru-RU" sz="2000" b="1" dirty="0" smtClean="0"/>
              <a:t>выдающийся лингвист.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РУСИС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6058"/>
            <a:ext cx="2664296" cy="345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Этот день в Русской истор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786058"/>
            <a:ext cx="2278606" cy="30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41346" y="5937257"/>
            <a:ext cx="2143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Пешковский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937257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Ушаков Д. Н.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500042"/>
            <a:ext cx="6572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Вышедший в 1934 году «Орфографический словарь» переиздавался более 40 раз. Кроме Д. Н. Ушакова, в работе над словарем в разное время принимали участие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Сергей Ефимович Крючков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Лев Антонович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Чешко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Орфографические словар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5"/>
            <a:ext cx="21535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иблус - Орфографический словарь (Ушаков Дмитрий Николаевич,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2500307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395567"/>
            <a:ext cx="67866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Орфографические словари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помогают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не только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грамотно писать слова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а также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рассказывают о  нормах произношения и ударения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содержат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грамматические пометы.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Бизнесменов будут &quot;растить&quot; еще в... Все комментар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к подготовить ребенка к школе самостоятельно Готовим детей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23192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319753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я расскажу о словаре, который есть у меня дома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"Орфографический словарь русского языка для учащихся«/ Казаков А.П.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Москва.: Издательство: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Юнвес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2012, - 448 с.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&quot;Орфографический словарь русского языка : для учащихся : 40 000 слов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938098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8794" y="4244467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Словарь небольшой по размеру и удобный в использовании. Содержит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40 тысяч слов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написание и произношение которых могут  вызвать  трудности у учеников.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E929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642918"/>
            <a:ext cx="7072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rusovedu.my1.ru/img/img/1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976935" cy="461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857232"/>
            <a:ext cx="778674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642918"/>
            <a:ext cx="7072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00166" y="714356"/>
            <a:ext cx="66437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Наверное, у каждого бывали случаи, когда готовил домашнее задание по русскому языку, возникало сомнение, что написать - о или а, е или и?..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всегда обращаюсь за помощью к моему верному другу и помощнику -  словарю.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со словарем делает меня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умнее и грамотнее.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Методическая библиотека / МБДОУ &quot;Детский сад 20 &quot;Ромашка&quot; г. Новочебоксарск / Портал образования Ч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86190"/>
            <a:ext cx="18332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404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Роман</cp:lastModifiedBy>
  <cp:revision>16</cp:revision>
  <dcterms:created xsi:type="dcterms:W3CDTF">2013-08-20T23:50:31Z</dcterms:created>
  <dcterms:modified xsi:type="dcterms:W3CDTF">2014-12-17T16:07:01Z</dcterms:modified>
</cp:coreProperties>
</file>