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8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E66FF3-9679-43F9-B4AB-8A7BDB2F326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5365B5-0F9D-4587-8CC3-4D9886774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963" y="260648"/>
            <a:ext cx="1923415" cy="23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0"/>
            <a:ext cx="2372189" cy="221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50851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cs typeface="Aharoni" pitchFamily="2" charset="-79"/>
              </a:rPr>
              <a:t>Математику, друзья,</a:t>
            </a:r>
            <a:br>
              <a:rPr lang="ru-RU" b="1" dirty="0">
                <a:cs typeface="Aharoni" pitchFamily="2" charset="-79"/>
              </a:rPr>
            </a:br>
            <a:r>
              <a:rPr lang="ru-RU" b="1" dirty="0">
                <a:cs typeface="Aharoni" pitchFamily="2" charset="-79"/>
              </a:rPr>
              <a:t>Не любить никак нельзя.</a:t>
            </a:r>
            <a:br>
              <a:rPr lang="ru-RU" b="1" dirty="0">
                <a:cs typeface="Aharoni" pitchFamily="2" charset="-79"/>
              </a:rPr>
            </a:br>
            <a:r>
              <a:rPr lang="ru-RU" b="1" dirty="0">
                <a:cs typeface="Aharoni" pitchFamily="2" charset="-79"/>
              </a:rPr>
              <a:t>Очень точная наука,</a:t>
            </a:r>
            <a:br>
              <a:rPr lang="ru-RU" b="1" dirty="0">
                <a:cs typeface="Aharoni" pitchFamily="2" charset="-79"/>
              </a:rPr>
            </a:br>
            <a:r>
              <a:rPr lang="ru-RU" b="1" dirty="0">
                <a:cs typeface="Aharoni" pitchFamily="2" charset="-79"/>
              </a:rPr>
              <a:t>Очень строгая наука.</a:t>
            </a:r>
            <a:br>
              <a:rPr lang="ru-RU" b="1" dirty="0">
                <a:cs typeface="Aharoni" pitchFamily="2" charset="-79"/>
              </a:rPr>
            </a:br>
            <a:r>
              <a:rPr lang="ru-RU" b="1" dirty="0">
                <a:cs typeface="Aharoni" pitchFamily="2" charset="-79"/>
              </a:rPr>
              <a:t>Интересная наука-</a:t>
            </a:r>
            <a:br>
              <a:rPr lang="ru-RU" b="1" dirty="0">
                <a:cs typeface="Aharoni" pitchFamily="2" charset="-79"/>
              </a:rPr>
            </a:br>
            <a:r>
              <a:rPr lang="ru-RU" b="1" dirty="0">
                <a:cs typeface="Aharoni" pitchFamily="2" charset="-79"/>
              </a:rPr>
              <a:t>Математика!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Скорость трактора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 км/ч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, а скорость повозки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 км/ч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Чему равно расстояние между деревнями, если встреча произошла через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часа 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после начала движения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6632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132856"/>
            <a:ext cx="2478126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2170931" cy="18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115616" y="908720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двух деревень одновременно навстречу друг другу выехали трактор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повозка с сеном. 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37547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 способ: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396044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+ 6 = 14 </a:t>
            </a:r>
            <a:r>
              <a:rPr lang="ru-RU" b="1" dirty="0" smtClean="0">
                <a:solidFill>
                  <a:srgbClr val="002060"/>
                </a:solidFill>
              </a:rPr>
              <a:t>(км/ч)- скорость сближения трактора и повозки;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∙ 2 = 28 </a:t>
            </a:r>
            <a:r>
              <a:rPr lang="ru-RU" b="1" dirty="0" smtClean="0">
                <a:solidFill>
                  <a:srgbClr val="002060"/>
                </a:solidFill>
              </a:rPr>
              <a:t>(км) – расстояние между деревнями.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(8+ 6) ∙ 2 = 28 </a:t>
            </a:r>
            <a:r>
              <a:rPr lang="ru-RU" b="1" dirty="0" smtClean="0">
                <a:solidFill>
                  <a:srgbClr val="002060"/>
                </a:solidFill>
              </a:rPr>
              <a:t>км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4048" y="188640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способ: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20072" y="1124744"/>
            <a:ext cx="39239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1)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∙ 2 = 16 </a:t>
            </a:r>
            <a:r>
              <a:rPr lang="ru-RU" sz="3200" b="1" dirty="0" smtClean="0">
                <a:solidFill>
                  <a:srgbClr val="002060"/>
                </a:solidFill>
              </a:rPr>
              <a:t>(км)- проехал до встречи трактор;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2)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∙ 2 = 12 </a:t>
            </a:r>
            <a:r>
              <a:rPr lang="ru-RU" sz="3200" b="1" dirty="0" smtClean="0">
                <a:solidFill>
                  <a:srgbClr val="002060"/>
                </a:solidFill>
              </a:rPr>
              <a:t>(км) – проехала повозка до встречи;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16 + 12= 28 </a:t>
            </a:r>
            <a:r>
              <a:rPr lang="ru-RU" sz="3200" b="1" dirty="0" smtClean="0">
                <a:solidFill>
                  <a:srgbClr val="002060"/>
                </a:solidFill>
              </a:rPr>
              <a:t>(км)- расстояние между деревнями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(8 ∙ 2) + (6 ∙ 2) = 28 </a:t>
            </a:r>
            <a:r>
              <a:rPr lang="ru-RU" sz="3200" b="1" dirty="0" smtClean="0">
                <a:solidFill>
                  <a:srgbClr val="002060"/>
                </a:solidFill>
              </a:rPr>
              <a:t>км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04048" y="0"/>
            <a:ext cx="72008" cy="551723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1640" y="594928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Ответ: 28 км расстояние между деревнями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7406640" cy="106737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Домашнее задание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1850064"/>
            <a:ext cx="5995392" cy="352315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 </a:t>
            </a:r>
            <a:r>
              <a:rPr lang="ru-RU" sz="3600" b="1" dirty="0" smtClean="0"/>
              <a:t>Составить задачу на движение  двух объектов.</a:t>
            </a:r>
          </a:p>
          <a:p>
            <a:pPr algn="ctr"/>
            <a:r>
              <a:rPr lang="ru-RU" sz="3300" b="1" dirty="0" smtClean="0"/>
              <a:t>Скорость движения транспортных средств найдите в учебнике на стр. 14 №20; 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на выбор № 21(а) или 22;</a:t>
            </a:r>
          </a:p>
          <a:p>
            <a:pPr>
              <a:buFont typeface="Arial" pitchFamily="34" charset="0"/>
              <a:buChar char="•"/>
            </a:pP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прочитать стр. учебника 10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17032"/>
            <a:ext cx="3744416" cy="285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76470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Найдите значение выражения: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852936"/>
            <a:ext cx="6172200" cy="1371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5110 : 146 + 3 · 408</a:t>
            </a: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5110 : 146 = 35;</a:t>
            </a:r>
          </a:p>
          <a:p>
            <a:pPr marL="514350" indent="-514350">
              <a:buAutoNum type="arabicParenR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 · 408 = 1224;</a:t>
            </a:r>
          </a:p>
          <a:p>
            <a:pPr marL="514350" indent="-514350">
              <a:buAutoNum type="arabicParenR"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+ 1224 = 1259.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700808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93096"/>
            <a:ext cx="2769096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Задачи на движение одного объекта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24744"/>
            <a:ext cx="8229600" cy="532859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ru-RU" sz="3600" dirty="0" smtClean="0"/>
              <a:t>1. За </a:t>
            </a:r>
            <a:r>
              <a:rPr lang="ru-RU" sz="3600" b="1" dirty="0"/>
              <a:t>3</a:t>
            </a:r>
            <a:r>
              <a:rPr lang="ru-RU" sz="3600" dirty="0"/>
              <a:t> часа теплоход прошёл </a:t>
            </a:r>
            <a:r>
              <a:rPr lang="ru-RU" sz="3600" b="1" dirty="0"/>
              <a:t>180</a:t>
            </a:r>
            <a:r>
              <a:rPr lang="ru-RU" sz="3600" dirty="0"/>
              <a:t> км. Какова средняя скорость теплохода?</a:t>
            </a:r>
          </a:p>
          <a:p>
            <a:pPr>
              <a:spcBef>
                <a:spcPts val="1800"/>
              </a:spcBef>
              <a:buNone/>
            </a:pPr>
            <a:r>
              <a:rPr lang="ru-RU" sz="3600" dirty="0"/>
              <a:t> </a:t>
            </a:r>
            <a:r>
              <a:rPr lang="ru-RU" sz="3600" dirty="0" smtClean="0"/>
              <a:t>2. Поезд </a:t>
            </a:r>
            <a:r>
              <a:rPr lang="ru-RU" sz="3600" dirty="0"/>
              <a:t>шел со скоростью </a:t>
            </a:r>
            <a:r>
              <a:rPr lang="ru-RU" sz="3600" b="1" dirty="0"/>
              <a:t>70</a:t>
            </a:r>
            <a:r>
              <a:rPr lang="ru-RU" sz="3600" dirty="0"/>
              <a:t> км/ч. Какое расстояние   он   пройдет </a:t>
            </a:r>
            <a:r>
              <a:rPr lang="ru-RU" sz="3600" dirty="0" smtClean="0"/>
              <a:t>за  </a:t>
            </a:r>
            <a:r>
              <a:rPr lang="ru-RU" sz="3600" b="1" i="1" dirty="0" smtClean="0"/>
              <a:t>а</a:t>
            </a:r>
            <a:r>
              <a:rPr lang="ru-RU" sz="3600" b="1" dirty="0" smtClean="0"/>
              <a:t>    </a:t>
            </a:r>
            <a:r>
              <a:rPr lang="ru-RU" sz="3600" dirty="0" smtClean="0"/>
              <a:t>часов</a:t>
            </a:r>
            <a:r>
              <a:rPr lang="ru-RU" sz="3600" dirty="0"/>
              <a:t>?</a:t>
            </a:r>
          </a:p>
          <a:p>
            <a:pPr>
              <a:spcBef>
                <a:spcPts val="1800"/>
              </a:spcBef>
              <a:buNone/>
            </a:pPr>
            <a:r>
              <a:rPr lang="ru-RU" sz="3600" dirty="0"/>
              <a:t> </a:t>
            </a:r>
            <a:r>
              <a:rPr lang="ru-RU" sz="3600" dirty="0" smtClean="0"/>
              <a:t> 3. Самолету </a:t>
            </a:r>
            <a:r>
              <a:rPr lang="ru-RU" sz="3600" dirty="0"/>
              <a:t>нужно пролететь </a:t>
            </a:r>
            <a:r>
              <a:rPr lang="ru-RU" sz="3600" dirty="0" smtClean="0"/>
              <a:t>   </a:t>
            </a:r>
            <a:r>
              <a:rPr lang="ru-RU" sz="3600" b="1" i="1" dirty="0" err="1" smtClean="0"/>
              <a:t>х</a:t>
            </a:r>
            <a:r>
              <a:rPr lang="ru-RU" sz="3600" dirty="0" smtClean="0"/>
              <a:t> </a:t>
            </a:r>
            <a:r>
              <a:rPr lang="ru-RU" sz="3600" dirty="0"/>
              <a:t>км. Он уже пролетел </a:t>
            </a:r>
            <a:r>
              <a:rPr lang="ru-RU" sz="3600" b="1" i="1" dirty="0"/>
              <a:t>а</a:t>
            </a:r>
            <a:r>
              <a:rPr lang="ru-RU" sz="3600" dirty="0"/>
              <a:t> часов со скоростью </a:t>
            </a:r>
            <a:r>
              <a:rPr lang="ru-RU" sz="3600" b="1" i="1" dirty="0" smtClean="0"/>
              <a:t>с</a:t>
            </a:r>
            <a:r>
              <a:rPr lang="ru-RU" sz="3600" dirty="0" smtClean="0"/>
              <a:t> </a:t>
            </a:r>
            <a:r>
              <a:rPr lang="ru-RU" sz="3600" dirty="0"/>
              <a:t>км/ч. Сколько </a:t>
            </a:r>
            <a:r>
              <a:rPr lang="ru-RU" sz="3600" dirty="0" smtClean="0"/>
              <a:t>километров </a:t>
            </a:r>
            <a:r>
              <a:rPr lang="ru-RU" sz="3600" dirty="0"/>
              <a:t>ему осталось пролететь?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57192"/>
            <a:ext cx="1819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80728"/>
            <a:ext cx="8229600" cy="504056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b="1" dirty="0" smtClean="0"/>
              <a:t>1.  </a:t>
            </a:r>
            <a:r>
              <a:rPr lang="en-US" b="1" dirty="0" smtClean="0"/>
              <a:t>Ʋ</a:t>
            </a:r>
            <a:r>
              <a:rPr lang="ru-RU" b="1" dirty="0" smtClean="0"/>
              <a:t> = </a:t>
            </a:r>
            <a:r>
              <a:rPr lang="en-US" b="1" dirty="0" smtClean="0"/>
              <a:t>S : t</a:t>
            </a:r>
            <a:r>
              <a:rPr lang="ru-RU" b="1" dirty="0" smtClean="0"/>
              <a:t>;</a:t>
            </a:r>
          </a:p>
          <a:p>
            <a:pPr marL="514350" indent="-514350">
              <a:buNone/>
            </a:pPr>
            <a:r>
              <a:rPr lang="ru-RU" b="1" dirty="0" smtClean="0"/>
              <a:t>	180 : 3 = 60 ( км/ч) – средняя скорость теплохода.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2.  </a:t>
            </a:r>
            <a:r>
              <a:rPr lang="en-US" b="1" dirty="0" smtClean="0"/>
              <a:t>S</a:t>
            </a:r>
            <a:r>
              <a:rPr lang="ru-RU" b="1" dirty="0" smtClean="0"/>
              <a:t> =</a:t>
            </a:r>
            <a:r>
              <a:rPr lang="en-US" b="1" dirty="0" smtClean="0"/>
              <a:t>Ʋ</a:t>
            </a:r>
            <a:r>
              <a:rPr lang="ru-RU" b="1" dirty="0" smtClean="0"/>
              <a:t> </a:t>
            </a:r>
            <a:r>
              <a:rPr lang="en-US" b="1" dirty="0" smtClean="0"/>
              <a:t>· t</a:t>
            </a:r>
            <a:r>
              <a:rPr lang="ru-RU" b="1" dirty="0" smtClean="0"/>
              <a:t>;</a:t>
            </a:r>
          </a:p>
          <a:p>
            <a:pPr marL="514350" indent="-514350">
              <a:buNone/>
            </a:pPr>
            <a:r>
              <a:rPr lang="ru-RU" b="1" dirty="0" smtClean="0"/>
              <a:t>	70</a:t>
            </a:r>
            <a:r>
              <a:rPr lang="en-US" b="1" dirty="0" smtClean="0"/>
              <a:t> ·</a:t>
            </a:r>
            <a:r>
              <a:rPr lang="ru-RU" b="1" dirty="0" smtClean="0"/>
              <a:t> </a:t>
            </a:r>
            <a:r>
              <a:rPr lang="en-US" b="1" i="1" dirty="0" smtClean="0"/>
              <a:t>a  </a:t>
            </a:r>
            <a:r>
              <a:rPr lang="ru-RU" b="1" dirty="0" smtClean="0"/>
              <a:t>(км) –пройдет поезд за </a:t>
            </a:r>
            <a:r>
              <a:rPr lang="ru-RU" b="1" i="1" dirty="0" smtClean="0"/>
              <a:t>а </a:t>
            </a:r>
            <a:r>
              <a:rPr lang="ru-RU" b="1" dirty="0" smtClean="0"/>
              <a:t>часов.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3.   </a:t>
            </a:r>
            <a:r>
              <a:rPr lang="en-US" b="1" i="1" dirty="0" smtClean="0"/>
              <a:t>x – c · a </a:t>
            </a:r>
            <a:r>
              <a:rPr lang="en-US" b="1" dirty="0" smtClean="0"/>
              <a:t>(</a:t>
            </a:r>
            <a:r>
              <a:rPr lang="ru-RU" b="1" dirty="0" smtClean="0"/>
              <a:t>км) – осталось пролететь самолету.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C:\Users\1\Desktop\транспорт\тепло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0648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348880"/>
            <a:ext cx="1627764" cy="146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 а </a:t>
            </a:r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FF0000"/>
                </a:solidFill>
              </a:rPr>
              <a:t> ч 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двух городов А и В, расстояние между которыми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960 км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шли два поезда. Первый шёл со скоростью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 км/ч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другой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 км/ч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Какое расстояние будет между ними через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часа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324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6864" cy="216024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Работа в группах</a:t>
            </a:r>
            <a:endParaRPr lang="ru-RU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57531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5400" b="1" kern="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Физминутка</a:t>
            </a:r>
            <a:endParaRPr lang="ru-RU" sz="5400" b="1" kern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052736"/>
            <a:ext cx="4204022" cy="5184775"/>
          </a:xfrm>
          <a:prstGeom prst="rect">
            <a:avLst/>
          </a:prstGeom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На разминку становись!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Вправо – влево покрутись.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Повороты посчитай,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Раз – два – три, не отставай,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Начинаем приседать –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Раз , два, три, четыре, пять.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Тот, кто делает зарядку,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b="1" kern="0" dirty="0">
                <a:latin typeface="+mn-lt"/>
              </a:rPr>
              <a:t>Может нам сплясать вприсядку.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800" b="1" kern="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1677" y="908720"/>
            <a:ext cx="430232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+mn-lt"/>
              </a:rPr>
              <a:t>А теперь поднимем ручки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И опустим их рывком.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Будто прыгаем мы с кучки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Летним солнечным деньком.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А теперь ходьба на месте, 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Левой – правой, стой раз, два.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Мы за парты сядем вместе,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Вновь возьмемся за дела.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788024" y="1089025"/>
            <a:ext cx="44450" cy="576897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3" y="188640"/>
            <a:ext cx="255004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Задача на смекалку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Font typeface="Arial" charset="0"/>
              <a:buNone/>
            </a:pPr>
            <a:endParaRPr lang="ru-RU" sz="36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Font typeface="Arial" charset="0"/>
              <a:buNone/>
            </a:pPr>
            <a:r>
              <a:rPr lang="ru-RU" sz="3600" b="1" i="1" u="sng" dirty="0" smtClean="0">
                <a:solidFill>
                  <a:schemeClr val="accent2">
                    <a:lumMod val="75000"/>
                  </a:schemeClr>
                </a:solidFill>
              </a:rPr>
              <a:t>Узнайте, нарушил ли правила дорожного движения водитель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</a:p>
          <a:p>
            <a:pPr marL="0" indent="0" algn="just">
              <a:buFont typeface="Arial" charset="0"/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        На участке дороги длиной 284 км стоит знак ограничения скорости до 60 км/ч. Нарушил ли его водитель, если это расстояние он преодолел за 4 часа?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</TotalTime>
  <Words>453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Математику, друзья, Не любить никак нельзя. Очень точная наука, Очень строгая наука. Интересная наука- Математика! </vt:lpstr>
      <vt:lpstr>Найдите значение выражения: </vt:lpstr>
      <vt:lpstr>Проверка </vt:lpstr>
      <vt:lpstr>Задачи на движение одного объекта</vt:lpstr>
      <vt:lpstr>Проверка</vt:lpstr>
      <vt:lpstr>З а д а ч а</vt:lpstr>
      <vt:lpstr>Работа в группах</vt:lpstr>
      <vt:lpstr>Слайд 8</vt:lpstr>
      <vt:lpstr>Задача на смекалку</vt:lpstr>
      <vt:lpstr>Скорость трактора 8 км/ч, а скорость повозки 6 км/ч.  Чему равно расстояние между деревнями, если встреча произошла через 2 часа после начала движения?</vt:lpstr>
      <vt:lpstr>1 способ: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Математику, друзья, Не любить никак нельзя. Очень точная наука, Очень строгая наука. Интересная наука- Математика!</dc:title>
  <dc:creator>Лидия</dc:creator>
  <cp:lastModifiedBy>Admin</cp:lastModifiedBy>
  <cp:revision>45</cp:revision>
  <dcterms:created xsi:type="dcterms:W3CDTF">2012-12-04T12:29:38Z</dcterms:created>
  <dcterms:modified xsi:type="dcterms:W3CDTF">2013-02-02T20:05:10Z</dcterms:modified>
</cp:coreProperties>
</file>