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788A226-DA2C-425E-8103-5D1911FB0AB1}">
          <p14:sldIdLst>
            <p14:sldId id="256"/>
            <p14:sldId id="257"/>
            <p14:sldId id="258"/>
            <p14:sldId id="259"/>
            <p14:sldId id="260"/>
          </p14:sldIdLst>
        </p14:section>
        <p14:section name="Раздел без заголовка" id="{02767A91-56B1-4B37-A563-B5733EE2D9A0}">
          <p14:sldIdLst/>
        </p14:section>
        <p14:section name="Раздел без заголовка" id="{B8B02F56-347C-46F3-8A0D-9D45A21D6F3D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268760"/>
            <a:ext cx="4410825" cy="3672408"/>
          </a:xfrm>
        </p:spPr>
        <p:txBody>
          <a:bodyPr>
            <a:normAutofit/>
          </a:bodyPr>
          <a:lstStyle/>
          <a:p>
            <a:r>
              <a:rPr lang="ru-RU" dirty="0" smtClean="0"/>
              <a:t>Е-и, о-е после шипящих  в падежных окончаниях имен существительных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Проверочная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36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771718"/>
              </p:ext>
            </p:extLst>
          </p:nvPr>
        </p:nvGraphicFramePr>
        <p:xfrm>
          <a:off x="0" y="2"/>
          <a:ext cx="9036495" cy="9097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165"/>
                <a:gridCol w="3012165"/>
                <a:gridCol w="3012165"/>
              </a:tblGrid>
              <a:tr h="67413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1. В карман..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 </a:t>
                      </a:r>
                      <a:r>
                        <a:rPr lang="ru-RU" sz="3200" dirty="0" err="1" smtClean="0"/>
                        <a:t>тетрад</a:t>
                      </a:r>
                      <a:r>
                        <a:rPr lang="ru-RU" sz="3200" dirty="0" smtClean="0"/>
                        <a:t>..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По </a:t>
                      </a:r>
                      <a:r>
                        <a:rPr lang="ru-RU" sz="3200" dirty="0" err="1" smtClean="0"/>
                        <a:t>тропинк</a:t>
                      </a:r>
                      <a:r>
                        <a:rPr lang="ru-RU" sz="3200" dirty="0" smtClean="0"/>
                        <a:t>..</a:t>
                      </a:r>
                      <a:endParaRPr lang="ru-RU" sz="32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2. На </a:t>
                      </a:r>
                      <a:r>
                        <a:rPr lang="ru-RU" sz="3200" dirty="0" err="1" smtClean="0"/>
                        <a:t>станци</a:t>
                      </a:r>
                      <a:r>
                        <a:rPr lang="ru-RU" sz="3200" dirty="0" smtClean="0"/>
                        <a:t>..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На </a:t>
                      </a:r>
                      <a:r>
                        <a:rPr lang="ru-RU" sz="3200" dirty="0" err="1" smtClean="0"/>
                        <a:t>запясть</a:t>
                      </a:r>
                      <a:r>
                        <a:rPr lang="ru-RU" sz="3200" dirty="0" smtClean="0"/>
                        <a:t>..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По лини..</a:t>
                      </a:r>
                      <a:endParaRPr lang="ru-RU" sz="32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3.</a:t>
                      </a:r>
                      <a:r>
                        <a:rPr lang="ru-RU" sz="3200" baseline="0" dirty="0" smtClean="0"/>
                        <a:t> В </a:t>
                      </a:r>
                      <a:r>
                        <a:rPr lang="ru-RU" sz="3200" baseline="0" dirty="0" err="1" smtClean="0"/>
                        <a:t>будк</a:t>
                      </a:r>
                      <a:r>
                        <a:rPr lang="ru-RU" sz="3200" baseline="0" dirty="0" smtClean="0"/>
                        <a:t>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 </a:t>
                      </a:r>
                      <a:r>
                        <a:rPr lang="ru-RU" sz="3200" dirty="0" err="1" smtClean="0"/>
                        <a:t>тетрадк</a:t>
                      </a:r>
                      <a:r>
                        <a:rPr lang="ru-RU" sz="3200" dirty="0" smtClean="0"/>
                        <a:t>..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r>
                        <a:rPr lang="ru-RU" sz="3200" baseline="0" dirty="0" smtClean="0"/>
                        <a:t> </a:t>
                      </a:r>
                      <a:r>
                        <a:rPr lang="ru-RU" sz="3200" baseline="0" dirty="0" err="1" smtClean="0"/>
                        <a:t>арми</a:t>
                      </a:r>
                      <a:r>
                        <a:rPr lang="ru-RU" sz="3200" baseline="0" dirty="0" smtClean="0"/>
                        <a:t>..</a:t>
                      </a:r>
                      <a:endParaRPr lang="ru-RU" sz="32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4. В учебник..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На </a:t>
                      </a:r>
                      <a:r>
                        <a:rPr lang="ru-RU" sz="3200" dirty="0" err="1" smtClean="0"/>
                        <a:t>территори</a:t>
                      </a:r>
                      <a:r>
                        <a:rPr lang="ru-RU" sz="3200" dirty="0" smtClean="0"/>
                        <a:t>..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По аналоги..</a:t>
                      </a:r>
                      <a:endParaRPr lang="ru-RU" sz="32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5. В </a:t>
                      </a:r>
                      <a:r>
                        <a:rPr lang="ru-RU" sz="3200" dirty="0" err="1" smtClean="0"/>
                        <a:t>санатори</a:t>
                      </a:r>
                      <a:r>
                        <a:rPr lang="ru-RU" sz="3200" dirty="0" smtClean="0"/>
                        <a:t>..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На </a:t>
                      </a:r>
                      <a:r>
                        <a:rPr lang="ru-RU" sz="3200" dirty="0" err="1" smtClean="0"/>
                        <a:t>протяжени</a:t>
                      </a:r>
                      <a:r>
                        <a:rPr lang="ru-RU" sz="3200" dirty="0" smtClean="0"/>
                        <a:t>..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На брелок..</a:t>
                      </a:r>
                      <a:endParaRPr lang="ru-RU" sz="32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6. В </a:t>
                      </a:r>
                      <a:r>
                        <a:rPr lang="ru-RU" sz="3200" dirty="0" err="1" smtClean="0"/>
                        <a:t>академи</a:t>
                      </a:r>
                      <a:r>
                        <a:rPr lang="ru-RU" sz="3200" dirty="0" smtClean="0"/>
                        <a:t>..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 </a:t>
                      </a:r>
                      <a:r>
                        <a:rPr lang="ru-RU" sz="3200" dirty="0" err="1" smtClean="0"/>
                        <a:t>област</a:t>
                      </a:r>
                      <a:r>
                        <a:rPr lang="ru-RU" sz="3200" dirty="0" smtClean="0"/>
                        <a:t>..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 Маш..</a:t>
                      </a:r>
                      <a:endParaRPr lang="ru-RU" sz="32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7. В </a:t>
                      </a:r>
                      <a:r>
                        <a:rPr lang="ru-RU" sz="3200" dirty="0" err="1" smtClean="0"/>
                        <a:t>планетари</a:t>
                      </a:r>
                      <a:r>
                        <a:rPr lang="ru-RU" sz="3200" dirty="0" smtClean="0"/>
                        <a:t>..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 Карели..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Для Мари..</a:t>
                      </a:r>
                      <a:endParaRPr lang="ru-RU" sz="32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8. В </a:t>
                      </a:r>
                      <a:r>
                        <a:rPr lang="ru-RU" sz="3200" dirty="0" err="1" smtClean="0"/>
                        <a:t>милици</a:t>
                      </a:r>
                      <a:r>
                        <a:rPr lang="ru-RU" sz="3200" dirty="0" smtClean="0"/>
                        <a:t>..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 </a:t>
                      </a:r>
                      <a:r>
                        <a:rPr lang="ru-RU" sz="3200" dirty="0" err="1" smtClean="0"/>
                        <a:t>Эстони</a:t>
                      </a:r>
                      <a:r>
                        <a:rPr lang="ru-RU" sz="3200" dirty="0" smtClean="0"/>
                        <a:t>..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 Наташ..</a:t>
                      </a:r>
                      <a:endParaRPr lang="ru-RU" sz="32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9. В </a:t>
                      </a:r>
                      <a:r>
                        <a:rPr lang="ru-RU" sz="3200" dirty="0" err="1" smtClean="0"/>
                        <a:t>обращени</a:t>
                      </a:r>
                      <a:r>
                        <a:rPr lang="ru-RU" sz="3200" dirty="0" smtClean="0"/>
                        <a:t>..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 </a:t>
                      </a:r>
                      <a:r>
                        <a:rPr lang="ru-RU" sz="3200" dirty="0" err="1" smtClean="0"/>
                        <a:t>Албани</a:t>
                      </a:r>
                      <a:r>
                        <a:rPr lang="ru-RU" sz="3200" dirty="0" smtClean="0"/>
                        <a:t>..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 Натали..</a:t>
                      </a:r>
                      <a:endParaRPr lang="ru-RU" sz="32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10. В </a:t>
                      </a:r>
                      <a:r>
                        <a:rPr lang="ru-RU" sz="3200" dirty="0" err="1" smtClean="0"/>
                        <a:t>ассамбле</a:t>
                      </a:r>
                      <a:r>
                        <a:rPr lang="ru-RU" sz="3200" dirty="0" smtClean="0"/>
                        <a:t>..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 </a:t>
                      </a:r>
                      <a:r>
                        <a:rPr lang="ru-RU" sz="3200" dirty="0" err="1" smtClean="0"/>
                        <a:t>Македони</a:t>
                      </a:r>
                      <a:r>
                        <a:rPr lang="ru-RU" sz="3200" dirty="0" smtClean="0"/>
                        <a:t>..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 Наталь..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451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586492"/>
              </p:ext>
            </p:extLst>
          </p:nvPr>
        </p:nvGraphicFramePr>
        <p:xfrm>
          <a:off x="0" y="2"/>
          <a:ext cx="9036495" cy="9097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165"/>
                <a:gridCol w="3012165"/>
                <a:gridCol w="3012165"/>
              </a:tblGrid>
              <a:tr h="67413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1. В кармане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 тетради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По тропинке</a:t>
                      </a:r>
                      <a:endParaRPr lang="ru-RU" sz="32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2. На станции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На запястье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По линии</a:t>
                      </a:r>
                      <a:endParaRPr lang="ru-RU" sz="32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3.</a:t>
                      </a:r>
                      <a:r>
                        <a:rPr lang="ru-RU" sz="3200" baseline="0" dirty="0" smtClean="0"/>
                        <a:t> В будке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 тетрадке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</a:t>
                      </a:r>
                      <a:r>
                        <a:rPr lang="ru-RU" sz="3200" baseline="0" dirty="0" smtClean="0"/>
                        <a:t> армии</a:t>
                      </a:r>
                      <a:endParaRPr lang="ru-RU" sz="32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4. В учебнике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На территории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По аналогии</a:t>
                      </a:r>
                      <a:endParaRPr lang="ru-RU" sz="32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5. В санатории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На протяжении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На брелоке</a:t>
                      </a:r>
                      <a:endParaRPr lang="ru-RU" sz="32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6. В академии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 области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 Маши</a:t>
                      </a:r>
                      <a:endParaRPr lang="ru-RU" sz="32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7. В планетарии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 Карелии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Для Марии</a:t>
                      </a:r>
                      <a:endParaRPr lang="ru-RU" sz="32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8. В милиции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 Эстонии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 Наташе</a:t>
                      </a:r>
                      <a:endParaRPr lang="ru-RU" sz="32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9. В обращении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 Албании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 Наталии</a:t>
                      </a:r>
                      <a:endParaRPr lang="ru-RU" sz="3200" dirty="0"/>
                    </a:p>
                  </a:txBody>
                  <a:tcPr/>
                </a:tc>
              </a:tr>
              <a:tr h="67413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10. В ассамблее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 Македонии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 Наталье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1641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028136"/>
              </p:ext>
            </p:extLst>
          </p:nvPr>
        </p:nvGraphicFramePr>
        <p:xfrm>
          <a:off x="0" y="0"/>
          <a:ext cx="9144000" cy="7868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669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1.  </a:t>
                      </a:r>
                      <a:r>
                        <a:rPr lang="ru-RU" sz="3200" dirty="0" err="1" smtClean="0"/>
                        <a:t>Горчиц..й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 </a:t>
                      </a:r>
                      <a:r>
                        <a:rPr lang="ru-RU" sz="3200" dirty="0" err="1" smtClean="0"/>
                        <a:t>торгаш..й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Еж..м</a:t>
                      </a:r>
                      <a:endParaRPr lang="ru-RU" sz="3200" dirty="0"/>
                    </a:p>
                  </a:txBody>
                  <a:tcPr/>
                </a:tc>
              </a:tr>
              <a:tr h="6669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2. </a:t>
                      </a:r>
                      <a:r>
                        <a:rPr lang="ru-RU" sz="3200" dirty="0" err="1" smtClean="0"/>
                        <a:t>Луч..м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Нож..м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Стриж..й</a:t>
                      </a:r>
                      <a:endParaRPr lang="ru-RU" sz="3200" dirty="0"/>
                    </a:p>
                  </a:txBody>
                  <a:tcPr/>
                </a:tc>
              </a:tr>
              <a:tr h="6669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3. </a:t>
                      </a:r>
                      <a:r>
                        <a:rPr lang="ru-RU" sz="3200" dirty="0" err="1" smtClean="0"/>
                        <a:t>Полотенц</a:t>
                      </a:r>
                      <a:r>
                        <a:rPr lang="ru-RU" sz="3200" dirty="0" smtClean="0"/>
                        <a:t>..м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Свинц</a:t>
                      </a:r>
                      <a:r>
                        <a:rPr lang="ru-RU" sz="3200" dirty="0" smtClean="0"/>
                        <a:t>..м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Гош..й</a:t>
                      </a:r>
                      <a:endParaRPr lang="ru-RU" sz="3200" dirty="0"/>
                    </a:p>
                  </a:txBody>
                  <a:tcPr/>
                </a:tc>
              </a:tr>
              <a:tr h="6669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4. </a:t>
                      </a:r>
                      <a:r>
                        <a:rPr lang="ru-RU" sz="3200" dirty="0" err="1" smtClean="0"/>
                        <a:t>Сургуч..м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Бумажиц</a:t>
                      </a:r>
                      <a:r>
                        <a:rPr lang="ru-RU" sz="3200" dirty="0" smtClean="0"/>
                        <a:t>..й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Падеж..й</a:t>
                      </a:r>
                      <a:endParaRPr lang="ru-RU" sz="3200" dirty="0"/>
                    </a:p>
                  </a:txBody>
                  <a:tcPr/>
                </a:tc>
              </a:tr>
              <a:tr h="6669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5. </a:t>
                      </a:r>
                      <a:r>
                        <a:rPr lang="ru-RU" sz="3200" dirty="0" err="1" smtClean="0"/>
                        <a:t>Туч..й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Блюдц</a:t>
                      </a:r>
                      <a:r>
                        <a:rPr lang="ru-RU" sz="3200" dirty="0" smtClean="0"/>
                        <a:t>..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Чащ..й</a:t>
                      </a:r>
                      <a:endParaRPr lang="ru-RU" sz="3200" dirty="0"/>
                    </a:p>
                  </a:txBody>
                  <a:tcPr/>
                </a:tc>
              </a:tr>
              <a:tr h="6669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6. </a:t>
                      </a:r>
                      <a:r>
                        <a:rPr lang="ru-RU" sz="3200" dirty="0" err="1" smtClean="0"/>
                        <a:t>Мяч..м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Груш..й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Чудовищ..м</a:t>
                      </a:r>
                      <a:endParaRPr lang="ru-RU" sz="3200" dirty="0"/>
                    </a:p>
                  </a:txBody>
                  <a:tcPr/>
                </a:tc>
              </a:tr>
              <a:tr h="6669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7. </a:t>
                      </a:r>
                      <a:r>
                        <a:rPr lang="ru-RU" sz="3200" dirty="0" err="1" smtClean="0"/>
                        <a:t>Палач..м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 </a:t>
                      </a:r>
                      <a:r>
                        <a:rPr lang="ru-RU" sz="3200" dirty="0" err="1" smtClean="0"/>
                        <a:t>Андрюш..й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Сердц</a:t>
                      </a:r>
                      <a:r>
                        <a:rPr lang="ru-RU" sz="3200" dirty="0" smtClean="0"/>
                        <a:t>..м</a:t>
                      </a:r>
                      <a:endParaRPr lang="ru-RU" sz="3200" dirty="0"/>
                    </a:p>
                  </a:txBody>
                  <a:tcPr/>
                </a:tc>
              </a:tr>
              <a:tr h="6669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8. С </a:t>
                      </a:r>
                      <a:r>
                        <a:rPr lang="ru-RU" sz="3200" dirty="0" err="1" smtClean="0"/>
                        <a:t>книжиц..й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Грач..м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Каланч</a:t>
                      </a:r>
                      <a:r>
                        <a:rPr lang="ru-RU" sz="3200" dirty="0" smtClean="0"/>
                        <a:t>..й</a:t>
                      </a:r>
                      <a:endParaRPr lang="ru-RU" sz="3200" dirty="0"/>
                    </a:p>
                  </a:txBody>
                  <a:tcPr/>
                </a:tc>
              </a:tr>
              <a:tr h="6669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9. </a:t>
                      </a:r>
                      <a:r>
                        <a:rPr lang="ru-RU" sz="3200" dirty="0" err="1" smtClean="0"/>
                        <a:t>Огурц</a:t>
                      </a:r>
                      <a:r>
                        <a:rPr lang="ru-RU" sz="3200" dirty="0" smtClean="0"/>
                        <a:t>..м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Врач..м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Спиц..й</a:t>
                      </a:r>
                      <a:endParaRPr lang="ru-RU" sz="3200" dirty="0"/>
                    </a:p>
                  </a:txBody>
                  <a:tcPr/>
                </a:tc>
              </a:tr>
              <a:tr h="6669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10. </a:t>
                      </a:r>
                      <a:r>
                        <a:rPr lang="ru-RU" sz="3200" dirty="0" err="1" smtClean="0"/>
                        <a:t>Черемш</a:t>
                      </a:r>
                      <a:r>
                        <a:rPr lang="ru-RU" sz="3200" dirty="0" smtClean="0"/>
                        <a:t>..й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Тягач..м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Горниц..й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642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784249"/>
              </p:ext>
            </p:extLst>
          </p:nvPr>
        </p:nvGraphicFramePr>
        <p:xfrm>
          <a:off x="0" y="0"/>
          <a:ext cx="9144000" cy="7868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669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1.  Горчицей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 торгашей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ежом</a:t>
                      </a:r>
                      <a:endParaRPr lang="ru-RU" sz="3200" dirty="0"/>
                    </a:p>
                  </a:txBody>
                  <a:tcPr/>
                </a:tc>
              </a:tr>
              <a:tr h="6669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2. Лучом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Ножом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стрижей</a:t>
                      </a:r>
                      <a:endParaRPr lang="ru-RU" sz="3200" dirty="0"/>
                    </a:p>
                  </a:txBody>
                  <a:tcPr/>
                </a:tc>
              </a:tr>
              <a:tr h="6669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3. Полотенцем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Свинцом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Гошей</a:t>
                      </a:r>
                      <a:endParaRPr lang="ru-RU" sz="3200" dirty="0"/>
                    </a:p>
                  </a:txBody>
                  <a:tcPr/>
                </a:tc>
              </a:tr>
              <a:tr h="6669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4. Сургучом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Бумажицей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падежей</a:t>
                      </a:r>
                      <a:endParaRPr lang="ru-RU" sz="3200" dirty="0"/>
                    </a:p>
                  </a:txBody>
                  <a:tcPr/>
                </a:tc>
              </a:tr>
              <a:tr h="6669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5. Тучей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Блюдце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чащей</a:t>
                      </a:r>
                      <a:endParaRPr lang="ru-RU" sz="3200" dirty="0"/>
                    </a:p>
                  </a:txBody>
                  <a:tcPr/>
                </a:tc>
              </a:tr>
              <a:tr h="6669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6. Мячом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Грушей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чудовищем</a:t>
                      </a:r>
                      <a:endParaRPr lang="ru-RU" sz="3200" dirty="0"/>
                    </a:p>
                  </a:txBody>
                  <a:tcPr/>
                </a:tc>
              </a:tr>
              <a:tr h="6669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7. Палачом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 Андрюшей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сердцем</a:t>
                      </a:r>
                      <a:endParaRPr lang="ru-RU" sz="3200" dirty="0"/>
                    </a:p>
                  </a:txBody>
                  <a:tcPr/>
                </a:tc>
              </a:tr>
              <a:tr h="6669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8. С книжицей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Грачом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каланчой</a:t>
                      </a:r>
                      <a:endParaRPr lang="ru-RU" sz="3200" dirty="0"/>
                    </a:p>
                  </a:txBody>
                  <a:tcPr/>
                </a:tc>
              </a:tr>
              <a:tr h="6669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9. Огурцом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врачом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спицей</a:t>
                      </a:r>
                      <a:endParaRPr lang="ru-RU" sz="3200" dirty="0"/>
                    </a:p>
                  </a:txBody>
                  <a:tcPr/>
                </a:tc>
              </a:tr>
              <a:tr h="6669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10. Черемшой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тягачом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горницей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850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</TotalTime>
  <Words>367</Words>
  <Application>Microsoft Office PowerPoint</Application>
  <PresentationFormat>Экран (4:3)</PresentationFormat>
  <Paragraphs>122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Остин</vt:lpstr>
      <vt:lpstr>Е-и, о-е после шипящих  в падежных окончаниях имен существительных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Е-и в падежных окончаниях имен существительных</dc:title>
  <dc:creator>Администратор</dc:creator>
  <cp:lastModifiedBy>Дмитрий Каленюк</cp:lastModifiedBy>
  <cp:revision>3</cp:revision>
  <dcterms:created xsi:type="dcterms:W3CDTF">2013-11-20T17:58:53Z</dcterms:created>
  <dcterms:modified xsi:type="dcterms:W3CDTF">2013-11-20T18:28:09Z</dcterms:modified>
</cp:coreProperties>
</file>