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6EC7-4828-40C4-B7B1-81B57ABDD964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29F5-2D63-45FC-8BA2-F400D1D38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58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6EC7-4828-40C4-B7B1-81B57ABDD964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29F5-2D63-45FC-8BA2-F400D1D38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12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6EC7-4828-40C4-B7B1-81B57ABDD964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29F5-2D63-45FC-8BA2-F400D1D38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48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6EC7-4828-40C4-B7B1-81B57ABDD964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29F5-2D63-45FC-8BA2-F400D1D38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3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6EC7-4828-40C4-B7B1-81B57ABDD964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29F5-2D63-45FC-8BA2-F400D1D38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06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6EC7-4828-40C4-B7B1-81B57ABDD964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29F5-2D63-45FC-8BA2-F400D1D38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49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6EC7-4828-40C4-B7B1-81B57ABDD964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29F5-2D63-45FC-8BA2-F400D1D38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32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6EC7-4828-40C4-B7B1-81B57ABDD964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29F5-2D63-45FC-8BA2-F400D1D38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1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6EC7-4828-40C4-B7B1-81B57ABDD964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29F5-2D63-45FC-8BA2-F400D1D38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5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6EC7-4828-40C4-B7B1-81B57ABDD964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29F5-2D63-45FC-8BA2-F400D1D38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02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6EC7-4828-40C4-B7B1-81B57ABDD964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29F5-2D63-45FC-8BA2-F400D1D38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97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26EC7-4828-40C4-B7B1-81B57ABDD964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F29F5-2D63-45FC-8BA2-F400D1D38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1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colorTemperature colorTemp="4700"/>
                    </a14:imgEffect>
                    <a14:imgEffect>
                      <a14:brightnessContrast contrast="-4200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980728"/>
            <a:ext cx="19442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Маска</a:t>
            </a:r>
          </a:p>
          <a:p>
            <a:endParaRPr lang="ru-RU" sz="3600" dirty="0" smtClean="0">
              <a:latin typeface="Arial Black" panose="020B0A04020102020204" pitchFamily="34" charset="0"/>
            </a:endParaRPr>
          </a:p>
          <a:p>
            <a:r>
              <a:rPr lang="ru-RU" sz="2800" dirty="0" smtClean="0">
                <a:latin typeface="Arial Black" panose="020B0A04020102020204" pitchFamily="34" charset="0"/>
              </a:rPr>
              <a:t>в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Технике</a:t>
            </a:r>
          </a:p>
          <a:p>
            <a:endParaRPr lang="ru-RU" sz="2800" dirty="0" smtClean="0">
              <a:latin typeface="Arial Black" panose="020B0A04020102020204" pitchFamily="34" charset="0"/>
            </a:endParaRPr>
          </a:p>
          <a:p>
            <a:endParaRPr lang="ru-RU" sz="3600" dirty="0" smtClean="0">
              <a:latin typeface="Arial Black" panose="020B0A04020102020204" pitchFamily="34" charset="0"/>
            </a:endParaRPr>
          </a:p>
          <a:p>
            <a:r>
              <a:rPr lang="ru-RU" sz="3600" dirty="0" smtClean="0">
                <a:latin typeface="Arial Black" panose="020B0A04020102020204" pitchFamily="34" charset="0"/>
              </a:rPr>
              <a:t>Папье-</a:t>
            </a:r>
          </a:p>
          <a:p>
            <a:r>
              <a:rPr lang="ru-RU" sz="3600" dirty="0" smtClean="0">
                <a:latin typeface="Arial Black" panose="020B0A04020102020204" pitchFamily="34" charset="0"/>
              </a:rPr>
              <a:t>маше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5877271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Для уроков изобразительного искусства.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4662785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ПАПЬЕ-МАШЕ  в переводе «жёванная бумага» В производстве используется </a:t>
            </a:r>
            <a:r>
              <a:rPr lang="ru-RU" sz="2000" dirty="0" err="1" smtClean="0">
                <a:latin typeface="Arial Black" panose="020B0A04020102020204" pitchFamily="34" charset="0"/>
              </a:rPr>
              <a:t>пресованный</a:t>
            </a:r>
            <a:r>
              <a:rPr lang="ru-RU" sz="2000" dirty="0" smtClean="0">
                <a:latin typeface="Arial Black" panose="020B0A04020102020204" pitchFamily="34" charset="0"/>
              </a:rPr>
              <a:t> картон.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176464" cy="42484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2816"/>
            <a:ext cx="3672408" cy="4176464"/>
          </a:xfrm>
        </p:spPr>
      </p:pic>
    </p:spTree>
    <p:extLst>
      <p:ext uri="{BB962C8B-B14F-4D97-AF65-F5344CB8AC3E}">
        <p14:creationId xmlns:p14="http://schemas.microsoft.com/office/powerpoint/2010/main" val="11856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Pictures\для папье-маше\093ea47b05d911e3aa86005056c00008_a7891f6132164823a9fce58f2724664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952327" cy="263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Pictures\для папье-маше\18252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9230"/>
            <a:ext cx="2600246" cy="259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к\Pictures\для папье-маше\6600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3" y="3573016"/>
            <a:ext cx="305802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к\Pictures\для папье-маше\andhrabhoomi-newspaper-andhra-prades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62284"/>
            <a:ext cx="2816270" cy="28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620688"/>
            <a:ext cx="221654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Материалы для работы;</a:t>
            </a:r>
          </a:p>
          <a:p>
            <a:endParaRPr lang="ru-RU" sz="2400" dirty="0" smtClean="0">
              <a:latin typeface="Arial Black" panose="020B0A04020102020204" pitchFamily="34" charset="0"/>
            </a:endParaRPr>
          </a:p>
          <a:p>
            <a:r>
              <a:rPr lang="ru-RU" sz="2000" dirty="0" smtClean="0">
                <a:latin typeface="Arial Black" panose="020B0A04020102020204" pitchFamily="34" charset="0"/>
              </a:rPr>
              <a:t>1 пластилин</a:t>
            </a:r>
          </a:p>
          <a:p>
            <a:endParaRPr lang="ru-RU" sz="2000" dirty="0" smtClean="0">
              <a:latin typeface="Arial Black" panose="020B0A04020102020204" pitchFamily="34" charset="0"/>
            </a:endParaRPr>
          </a:p>
          <a:p>
            <a:r>
              <a:rPr lang="ru-RU" sz="2000" dirty="0" smtClean="0">
                <a:latin typeface="Arial Black" panose="020B0A04020102020204" pitchFamily="34" charset="0"/>
              </a:rPr>
              <a:t>2 клей ПВА</a:t>
            </a:r>
          </a:p>
          <a:p>
            <a:endParaRPr lang="ru-RU" sz="2000" dirty="0" smtClean="0">
              <a:latin typeface="Arial Black" panose="020B0A04020102020204" pitchFamily="34" charset="0"/>
            </a:endParaRPr>
          </a:p>
          <a:p>
            <a:r>
              <a:rPr lang="ru-RU" sz="2000" dirty="0" smtClean="0">
                <a:latin typeface="Arial Black" panose="020B0A04020102020204" pitchFamily="34" charset="0"/>
              </a:rPr>
              <a:t>3 газета</a:t>
            </a:r>
          </a:p>
          <a:p>
            <a:endParaRPr lang="ru-RU" sz="2000" dirty="0" smtClean="0">
              <a:latin typeface="Arial Black" panose="020B0A04020102020204" pitchFamily="34" charset="0"/>
            </a:endParaRPr>
          </a:p>
          <a:p>
            <a:r>
              <a:rPr lang="ru-RU" sz="2000" dirty="0" smtClean="0">
                <a:latin typeface="Arial Black" panose="020B0A04020102020204" pitchFamily="34" charset="0"/>
              </a:rPr>
              <a:t>4 стеки</a:t>
            </a:r>
          </a:p>
          <a:p>
            <a:endParaRPr lang="ru-RU" sz="2000" dirty="0" smtClean="0">
              <a:latin typeface="Arial Black" panose="020B0A04020102020204" pitchFamily="34" charset="0"/>
            </a:endParaRPr>
          </a:p>
          <a:p>
            <a:r>
              <a:rPr lang="ru-RU" sz="2000" dirty="0" smtClean="0">
                <a:latin typeface="Arial Black" panose="020B0A04020102020204" pitchFamily="34" charset="0"/>
              </a:rPr>
              <a:t>5 белила</a:t>
            </a:r>
          </a:p>
          <a:p>
            <a:endParaRPr lang="ru-RU" sz="2000" dirty="0" smtClean="0">
              <a:latin typeface="Arial Black" panose="020B0A04020102020204" pitchFamily="34" charset="0"/>
            </a:endParaRPr>
          </a:p>
          <a:p>
            <a:r>
              <a:rPr lang="ru-RU" sz="2000" dirty="0" smtClean="0">
                <a:latin typeface="Arial Black" panose="020B0A04020102020204" pitchFamily="34" charset="0"/>
              </a:rPr>
              <a:t>6 гуашь</a:t>
            </a:r>
          </a:p>
          <a:p>
            <a:endParaRPr lang="ru-RU" sz="2000" dirty="0" smtClean="0">
              <a:latin typeface="Arial Black" panose="020B0A04020102020204" pitchFamily="34" charset="0"/>
            </a:endParaRPr>
          </a:p>
          <a:p>
            <a:r>
              <a:rPr lang="ru-RU" sz="2000" dirty="0" smtClean="0">
                <a:latin typeface="Arial Black" panose="020B0A04020102020204" pitchFamily="34" charset="0"/>
              </a:rPr>
              <a:t>7 материалы        для декора.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1 этап-лепка основы из пластилина. Подготовка газеты.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88840"/>
            <a:ext cx="3744416" cy="4248472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3879396" cy="4320480"/>
          </a:xfrm>
        </p:spPr>
      </p:pic>
    </p:spTree>
    <p:extLst>
      <p:ext uri="{BB962C8B-B14F-4D97-AF65-F5344CB8AC3E}">
        <p14:creationId xmlns:p14="http://schemas.microsoft.com/office/powerpoint/2010/main" val="3736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 Black" panose="020B0A04020102020204" pitchFamily="34" charset="0"/>
              </a:rPr>
              <a:t>2 этап-папье-маше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20688"/>
            <a:ext cx="4392488" cy="53285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3296345" cy="46910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r>
              <a:rPr lang="ru-RU" sz="1800" dirty="0" smtClean="0">
                <a:latin typeface="Arial Black" panose="020B0A04020102020204" pitchFamily="34" charset="0"/>
              </a:rPr>
              <a:t> На основу из пластилина налепить 3 слоя газеты(кусков) на воде(защитные слои, после высыхания отваливаются)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r>
              <a:rPr lang="ru-RU" sz="1800" dirty="0" smtClean="0">
                <a:latin typeface="Arial Black" panose="020B0A04020102020204" pitchFamily="34" charset="0"/>
              </a:rPr>
              <a:t> Затем наклеить 6-8</a:t>
            </a:r>
          </a:p>
          <a:p>
            <a:r>
              <a:rPr lang="ru-RU" sz="1800" dirty="0" smtClean="0">
                <a:latin typeface="Arial Black" panose="020B0A04020102020204" pitchFamily="34" charset="0"/>
              </a:rPr>
              <a:t>слоёв газеты на клей ПВА.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r>
              <a:rPr lang="ru-RU" sz="1800" dirty="0" smtClean="0">
                <a:latin typeface="Arial Black" panose="020B0A04020102020204" pitchFamily="34" charset="0"/>
              </a:rPr>
              <a:t> После высыхания</a:t>
            </a:r>
          </a:p>
          <a:p>
            <a:r>
              <a:rPr lang="ru-RU" sz="1800" dirty="0">
                <a:latin typeface="Arial Black" panose="020B0A04020102020204" pitchFamily="34" charset="0"/>
              </a:rPr>
              <a:t> </a:t>
            </a:r>
            <a:r>
              <a:rPr lang="ru-RU" sz="1800" dirty="0" smtClean="0">
                <a:latin typeface="Arial Black" panose="020B0A04020102020204" pitchFamily="34" charset="0"/>
              </a:rPr>
              <a:t> снять маску из</a:t>
            </a:r>
          </a:p>
          <a:p>
            <a:r>
              <a:rPr lang="ru-RU" sz="1800" dirty="0">
                <a:latin typeface="Arial Black" panose="020B0A04020102020204" pitchFamily="34" charset="0"/>
              </a:rPr>
              <a:t> </a:t>
            </a:r>
            <a:r>
              <a:rPr lang="ru-RU" sz="1800" dirty="0" smtClean="0">
                <a:latin typeface="Arial Black" panose="020B0A04020102020204" pitchFamily="34" charset="0"/>
              </a:rPr>
              <a:t> </a:t>
            </a:r>
            <a:r>
              <a:rPr lang="ru-RU" sz="1800" dirty="0" smtClean="0">
                <a:latin typeface="Arial Black" panose="020B0A04020102020204" pitchFamily="34" charset="0"/>
              </a:rPr>
              <a:t> газеты с основы из </a:t>
            </a:r>
            <a:endParaRPr lang="ru-RU" sz="1800" dirty="0" smtClean="0">
              <a:latin typeface="Arial Black" panose="020B0A04020102020204" pitchFamily="34" charset="0"/>
            </a:endParaRPr>
          </a:p>
          <a:p>
            <a:r>
              <a:rPr lang="ru-RU" sz="1800" dirty="0" smtClean="0">
                <a:latin typeface="Arial Black" panose="020B0A04020102020204" pitchFamily="34" charset="0"/>
              </a:rPr>
              <a:t>   </a:t>
            </a:r>
            <a:r>
              <a:rPr lang="ru-RU" sz="1800" dirty="0" smtClean="0">
                <a:latin typeface="Arial Black" panose="020B0A04020102020204" pitchFamily="34" charset="0"/>
              </a:rPr>
              <a:t>пластилина.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 </a:t>
            </a:r>
            <a:r>
              <a:rPr lang="ru-RU" sz="1800" dirty="0" smtClean="0">
                <a:latin typeface="Arial Black" panose="020B0A04020102020204" pitchFamily="34" charset="0"/>
              </a:rPr>
              <a:t>Покрыть маску белилами. </a:t>
            </a:r>
            <a:endParaRPr lang="ru-RU" sz="1800" dirty="0" smtClean="0">
              <a:latin typeface="Arial Black" panose="020B0A04020102020204" pitchFamily="34" charset="0"/>
            </a:endParaRPr>
          </a:p>
          <a:p>
            <a:endParaRPr lang="ru-RU" sz="1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3 этап-Работа красками (</a:t>
            </a:r>
            <a:r>
              <a:rPr lang="ru-RU" sz="2800" dirty="0" err="1" smtClean="0">
                <a:latin typeface="Arial Black" panose="020B0A04020102020204" pitchFamily="34" charset="0"/>
              </a:rPr>
              <a:t>гуашь,акрил</a:t>
            </a:r>
            <a:r>
              <a:rPr lang="ru-RU" sz="2800" dirty="0" smtClean="0">
                <a:latin typeface="Arial Black" panose="020B0A04020102020204" pitchFamily="34" charset="0"/>
              </a:rPr>
              <a:t>)</a:t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Декорирование.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3744416" cy="417646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44825"/>
            <a:ext cx="3562176" cy="4104456"/>
          </a:xfrm>
        </p:spPr>
      </p:pic>
    </p:spTree>
    <p:extLst>
      <p:ext uri="{BB962C8B-B14F-4D97-AF65-F5344CB8AC3E}">
        <p14:creationId xmlns:p14="http://schemas.microsoft.com/office/powerpoint/2010/main" val="39448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19" y="1103978"/>
            <a:ext cx="2872848" cy="4293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5" y="154182"/>
            <a:ext cx="2422622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4" y="3539058"/>
            <a:ext cx="2198731" cy="29171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67682"/>
            <a:ext cx="2677890" cy="33275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2656"/>
            <a:ext cx="26384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0648"/>
            <a:ext cx="3765604" cy="2808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76649"/>
            <a:ext cx="3920480" cy="26446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22" y="521746"/>
            <a:ext cx="3392946" cy="22591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93307"/>
            <a:ext cx="3704852" cy="264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05064"/>
            <a:ext cx="3816424" cy="2664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640"/>
            <a:ext cx="3745210" cy="3528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2809106" cy="27870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381642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111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ПАПЬЕ-МАШЕ  в переводе «жёванная бумага» В производстве используется пресованный картон.</vt:lpstr>
      <vt:lpstr>Презентация PowerPoint</vt:lpstr>
      <vt:lpstr>1 этап-лепка основы из пластилина. Подготовка газеты.</vt:lpstr>
      <vt:lpstr>2 этап-папье-маше.</vt:lpstr>
      <vt:lpstr>3 этап-Работа красками (гуашь,акрил) Декорирование.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11</cp:revision>
  <dcterms:created xsi:type="dcterms:W3CDTF">2014-12-03T16:48:53Z</dcterms:created>
  <dcterms:modified xsi:type="dcterms:W3CDTF">2014-12-03T18:24:12Z</dcterms:modified>
</cp:coreProperties>
</file>