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7" r:id="rId4"/>
    <p:sldId id="257" r:id="rId5"/>
    <p:sldId id="258" r:id="rId6"/>
    <p:sldId id="274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8" r:id="rId16"/>
    <p:sldId id="272" r:id="rId17"/>
    <p:sldId id="271" r:id="rId18"/>
    <p:sldId id="270" r:id="rId19"/>
    <p:sldId id="269" r:id="rId20"/>
    <p:sldId id="275" r:id="rId21"/>
    <p:sldId id="27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ultandart.ru/uploads/posts_meta/albums/37681_album-e8gsr7sb9hak6h67btf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ultandart.ru/uploads/posts_meta/albums/37681_album-77y8kff68esksr9g67tt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ultandart.ru/uploads/posts_meta/albums/37681_album-5hffqdztg5qt4ritfb5f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ultandart.ru/uploads/posts_meta/albums/37681_album-ebnrd6nd97tzkdbn3i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ultandart.ru/uploads/posts_meta/albums/37681_album-ndnyh6ezy2y4bftqnqh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ultandart.ru/uploads/posts_meta/albums/37681_album-hke8nyrerh6tesdbt95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ultandart.ru/uploads/posts_meta/albums/37681_album-3hbf866tsyzbyb9tb7t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ultandart.ru/uploads/posts_meta/albums/37681_album-tstit57sid5n3bdfrk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ultandart.ru/uploads/posts_meta/albums/37681_album-ftg5h5rgbenarrtbdyt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ultandart.ru/uploads/posts_meta/albums/37681_album-hezs4ntr5tfnny3yd95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ogopsi.ucoz.com/forum/113-530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ultandart.ru/uploads/posts_meta/albums/37681_album-fheid9f3strb2ztr7q7n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Пословицы и поговорки для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Автор: Тарасова Татьяна Николаевна</a:t>
            </a:r>
          </a:p>
          <a:p>
            <a:r>
              <a:rPr lang="ru-RU" sz="1800" dirty="0" smtClean="0"/>
              <a:t>Воспитатель МДОУ ИРМО «Марковский детский сад комбинированного вида»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Яйца курицу не учат.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Яйца курицу не учат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4929222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Вода камень точит.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Вода камень точит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785926"/>
            <a:ext cx="4857784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Готовь сани летом, а телегу зимой.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Готовь сани летом, а телегу зимой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5000660" cy="3786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Под лежачий камень вода не течёт.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Под лежачий камень вода не течет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4857784" cy="3877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Без труда не вытащишь и рыбку из пруда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Без труда не вытащишь и рыбку из пруда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14488"/>
            <a:ext cx="4714908" cy="4214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Любишь кататься, люби и саночки возить.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Любишь кататься, люби и саночки возить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4857784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Яблоко от яблони недалеко падает.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Яблоко от яблони недалеко падает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5072098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Гусь свинье не товарищ.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Гусь свинье не товарищ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4786346" cy="3662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Что с возу упало, то и пропало.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Иллюстрации  к  русским  пословицам  и  поговоркам.">
            <a:hlinkClick r:id="rId2" tooltip="&quot;Что с возу упало,то пропало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85926"/>
            <a:ext cx="5072098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За двумя зайцами погонишься , ни одного не поймаешь.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За двумя зайцами погонишься,ни одного не поймаешь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71612"/>
            <a:ext cx="5267182" cy="3948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</a:t>
            </a:r>
            <a:r>
              <a:rPr lang="ru-RU" dirty="0" smtClean="0"/>
              <a:t>о пословицах и поговорках, которые создавал русский народ, научиться правильно понимать их значение.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Цель: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Писать – не языком чесать.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0006-006-Pisat-ne-jazykom-chesat.jpg"/>
          <p:cNvPicPr>
            <a:picLocks noGrp="1"/>
          </p:cNvPicPr>
          <p:nvPr>
            <p:ph idx="1"/>
          </p:nvPr>
        </p:nvPicPr>
        <p:blipFill>
          <a:blip r:embed="rId2"/>
          <a:srcRect l="13384" t="30811" r="17171" b="5287"/>
          <a:stretch>
            <a:fillRect/>
          </a:stretch>
        </p:blipFill>
        <p:spPr bwMode="auto">
          <a:xfrm>
            <a:off x="1857356" y="1571612"/>
            <a:ext cx="5143536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В тесноте, да не в обиде.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www.soulsongs.ru/poslovitsi/vtesnote400.gif"/>
          <p:cNvPicPr>
            <a:picLocks noGrp="1"/>
          </p:cNvPicPr>
          <p:nvPr>
            <p:ph idx="1"/>
          </p:nvPr>
        </p:nvPicPr>
        <p:blipFill>
          <a:blip r:embed="rId2"/>
          <a:srcRect b="9677"/>
          <a:stretch>
            <a:fillRect/>
          </a:stretch>
        </p:blipFill>
        <p:spPr bwMode="auto">
          <a:xfrm>
            <a:off x="1928794" y="1571612"/>
            <a:ext cx="5214974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Рисунки Олеси Фединой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Использованные интернет –ресурсы: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71679"/>
            <a:ext cx="6357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http://www.cultandart.ru/art/37681-illjustracii__k__russkim__poslovicam__i__pogovorkam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http://logopsi.ucoz.com/forum/113-530-1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Пословицы и поговорки являются </a:t>
            </a:r>
            <a:r>
              <a:rPr lang="ru-RU" dirty="0" smtClean="0"/>
              <a:t>важной частью </a:t>
            </a:r>
            <a:r>
              <a:rPr lang="ru-RU" dirty="0" smtClean="0"/>
              <a:t>нашей </a:t>
            </a:r>
            <a:r>
              <a:rPr lang="ru-RU" dirty="0" smtClean="0"/>
              <a:t>культуры, частью </a:t>
            </a:r>
            <a:r>
              <a:rPr lang="ru-RU" dirty="0" smtClean="0"/>
              <a:t>русского народного фольклора, не имеют автора и передаются из уст в уста с древних времён. В них заключена мудрость, образ жизни и особенности менталитета русского народа. Пословицы и поговорки охватывают множество сфер человеческой жизнедеятельности – труд, дружба, семья и другие.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Книги читать – скуки не знать.</a:t>
            </a:r>
            <a:endParaRPr lang="ru-RU" dirty="0"/>
          </a:p>
        </p:txBody>
      </p:sp>
      <p:pic>
        <p:nvPicPr>
          <p:cNvPr id="6" name="Содержимое 5" descr="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9" y="2000240"/>
            <a:ext cx="4191807" cy="4006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Каков мастер – такова и работа.</a:t>
            </a:r>
            <a:endParaRPr lang="ru-RU" dirty="0"/>
          </a:p>
        </p:txBody>
      </p:sp>
      <p:pic>
        <p:nvPicPr>
          <p:cNvPr id="4" name="Содержимое 3" descr="Так сойдёт, сказ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839119"/>
            <a:ext cx="5715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Цыплят по осени считают.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Иллюстрации  к  русским  пословицам  и  поговоркам.">
            <a:hlinkClick r:id="rId2" tooltip="&quot;Цыплят по осени считают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357298"/>
            <a:ext cx="5857916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Без друга в жизни туго.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Нет друга – ищи,  а нашёл – береги.</a:t>
            </a:r>
            <a:endParaRPr lang="ru-RU" sz="2800" dirty="0"/>
          </a:p>
        </p:txBody>
      </p:sp>
      <p:pic>
        <p:nvPicPr>
          <p:cNvPr id="4" name="Содержимое 3" descr="37b58a4d764c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53377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Пословицы о дружб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3214710" cy="3952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mtClean="0">
                <a:solidFill>
                  <a:schemeClr val="accent1">
                    <a:lumMod val="75000"/>
                  </a:schemeClr>
                </a:solidFill>
              </a:rPr>
              <a:t>В родном доме и каша гуще.</a:t>
            </a:r>
            <a:endParaRPr lang="ru-RU"/>
          </a:p>
        </p:txBody>
      </p:sp>
      <p:pic>
        <p:nvPicPr>
          <p:cNvPr id="4" name="Содержимое 3" descr="obereg_semyi400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500726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Вражда не делает добра.</a:t>
            </a:r>
            <a:endParaRPr lang="ru-RU" dirty="0"/>
          </a:p>
        </p:txBody>
      </p:sp>
      <p:pic>
        <p:nvPicPr>
          <p:cNvPr id="4" name="Содержимое 3" descr="0008-008-vrazhda-ne-delaet-dobra_20111212_1045670527.jpg"/>
          <p:cNvPicPr>
            <a:picLocks noGrp="1"/>
          </p:cNvPicPr>
          <p:nvPr>
            <p:ph idx="1"/>
          </p:nvPr>
        </p:nvPicPr>
        <p:blipFill>
          <a:blip r:embed="rId2"/>
          <a:srcRect l="2740" t="33037" r="6849" b="2627"/>
          <a:stretch>
            <a:fillRect/>
          </a:stretch>
        </p:blipFill>
        <p:spPr bwMode="auto">
          <a:xfrm>
            <a:off x="1857356" y="1857364"/>
            <a:ext cx="5643602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241</Words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Пословицы и поговорки для детей</vt:lpstr>
      <vt:lpstr>Цель:</vt:lpstr>
      <vt:lpstr>Слайд 3</vt:lpstr>
      <vt:lpstr>Книги читать – скуки не знать.</vt:lpstr>
      <vt:lpstr>Каков мастер – такова и работа.</vt:lpstr>
      <vt:lpstr>Цыплят по осени считают.</vt:lpstr>
      <vt:lpstr>Без друга в жизни туго. Нет друга – ищи,  а нашёл – береги.</vt:lpstr>
      <vt:lpstr>В родном доме и каша гуще.</vt:lpstr>
      <vt:lpstr>Вражда не делает добра.</vt:lpstr>
      <vt:lpstr>Яйца курицу не учат.</vt:lpstr>
      <vt:lpstr>Вода камень точит.</vt:lpstr>
      <vt:lpstr>Готовь сани летом, а телегу зимой.</vt:lpstr>
      <vt:lpstr>Под лежачий камень вода не течёт.</vt:lpstr>
      <vt:lpstr>Без труда не вытащишь и рыбку из пруда</vt:lpstr>
      <vt:lpstr>Любишь кататься, люби и саночки возить.</vt:lpstr>
      <vt:lpstr>Яблоко от яблони недалеко падает.</vt:lpstr>
      <vt:lpstr>Гусь свинье не товарищ.</vt:lpstr>
      <vt:lpstr>Что с возу упало, то и пропало.</vt:lpstr>
      <vt:lpstr>За двумя зайцами погонишься , ни одного не поймаешь.</vt:lpstr>
      <vt:lpstr>Писать – не языком чесать.</vt:lpstr>
      <vt:lpstr>В тесноте, да не в обиде.</vt:lpstr>
      <vt:lpstr>Использованные интернет –ресурсы: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 и поговорки для детей</dc:title>
  <dc:creator>АсКомп</dc:creator>
  <cp:lastModifiedBy>АсКомп</cp:lastModifiedBy>
  <cp:revision>22</cp:revision>
  <dcterms:created xsi:type="dcterms:W3CDTF">2013-08-17T12:27:41Z</dcterms:created>
  <dcterms:modified xsi:type="dcterms:W3CDTF">2013-08-19T11:49:49Z</dcterms:modified>
</cp:coreProperties>
</file>