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82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04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57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99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10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36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9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5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50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42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19D5-E98F-4B07-88A2-6176B5CCEC8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6B26-BD2F-47B1-947B-979FC2CA3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3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5433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Правильный тетраэдр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 descr="Рисунок4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387" t="1383" r="1400" b="1693"/>
          <a:stretch/>
        </p:blipFill>
        <p:spPr bwMode="auto">
          <a:xfrm>
            <a:off x="8575963" y="318655"/>
            <a:ext cx="3158837" cy="25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1109" y="1672484"/>
            <a:ext cx="6096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Составлен из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четырёх равносторонних треугольников. </a:t>
            </a:r>
          </a:p>
          <a:p>
            <a:pPr marL="342900" indent="-3429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Каждая его вершина является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вершиной трёх треугольников. </a:t>
            </a:r>
          </a:p>
          <a:p>
            <a:pPr marL="342900" indent="-3429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Сумма плоских углов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 каждой вершине равна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180º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400" dirty="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cap="small" dirty="0" smtClean="0">
              <a:solidFill>
                <a:srgbClr val="000000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cap="small" dirty="0" smtClean="0">
                <a:solidFill>
                  <a:srgbClr val="00206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ВЕРШИН: 4    РЕБЕР: 6    ГРАНЕЙ: 4</a:t>
            </a:r>
            <a:endParaRPr lang="ru-RU" sz="2400" b="1" dirty="0">
              <a:solidFill>
                <a:srgbClr val="002060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6" name="Рисунок 5" descr="Tetrahedr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1" y="2884312"/>
            <a:ext cx="3386666" cy="3386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37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69000" cy="1325563"/>
          </a:xfrm>
        </p:spPr>
        <p:txBody>
          <a:bodyPr/>
          <a:lstStyle/>
          <a:p>
            <a:pPr lvl="0"/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Куб (гексаэдр) </a:t>
            </a:r>
            <a:b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456" y="1690688"/>
            <a:ext cx="7796184" cy="3947378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Составлен из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шести квадратов.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Каждая вершина куба является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вершиной трёх квадратов.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Следовательно,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сумма плоских углов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каждой вершине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270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º.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ВЕРШИН: 8       РЕБЕР: 12        ГРАНЕЙ: 6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" descr="Рисунок4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3" t="2896" r="2420" b="2834"/>
          <a:stretch>
            <a:fillRect/>
          </a:stretch>
        </p:blipFill>
        <p:spPr bwMode="auto">
          <a:xfrm rot="2270019">
            <a:off x="8216635" y="120118"/>
            <a:ext cx="3827474" cy="315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exahedr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5066" y="3485443"/>
            <a:ext cx="2923823" cy="2923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88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56" y="353836"/>
            <a:ext cx="6779104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Правильный октаэдр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26" y="1679399"/>
            <a:ext cx="63754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Составлен из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восьми равносторонних треугольников.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Каждая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вершина октаэдра является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вершиной четырёх треугольников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Следовательно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сумма плоских углов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каждой вершине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240º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ВЕРШИН: 6    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РЕБЕР: 12     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ГРАНЕЙ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8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исунок44"/>
          <p:cNvPicPr/>
          <p:nvPr/>
        </p:nvPicPr>
        <p:blipFill rotWithShape="1">
          <a:blip r:embed="rId2" cstate="print"/>
          <a:srcRect l="756" t="1482" r="1004" b="1285"/>
          <a:stretch/>
        </p:blipFill>
        <p:spPr bwMode="auto">
          <a:xfrm>
            <a:off x="8534400" y="221672"/>
            <a:ext cx="3325091" cy="314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ctahedr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1510" y="3460045"/>
            <a:ext cx="3397955" cy="3397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90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043" y="173214"/>
            <a:ext cx="7168445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Правильный додекаэдр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845" y="1805911"/>
            <a:ext cx="7439378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Составлен из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двенадцати правильных пятиугольников.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Каждая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вершина додекаэдра является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вершиной трёх правильных пятиугольников.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Следовательно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сумма плоских углов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 каждой вершине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равна 324º.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ВЕРШИН: 20     РЕБЕР: 30     ГРАНЕЙ: 12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44"/>
          <p:cNvPicPr/>
          <p:nvPr/>
        </p:nvPicPr>
        <p:blipFill>
          <a:blip r:embed="rId2" cstate="print"/>
          <a:srcRect l="2414" t="2548" r="2362"/>
          <a:stretch>
            <a:fillRect/>
          </a:stretch>
        </p:blipFill>
        <p:spPr bwMode="auto">
          <a:xfrm>
            <a:off x="610522" y="305897"/>
            <a:ext cx="3052976" cy="277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odecahedr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93" y="3538537"/>
            <a:ext cx="3073930" cy="3073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07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44" y="263525"/>
            <a:ext cx="6702778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Правильный икосаэдр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378" y="1509537"/>
            <a:ext cx="5867400" cy="4351338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Составлен из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двадцати равносторонних треугольников.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Каждая вершина икосаэдра является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вершиной пяти треугольников. 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Следовательно,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сумма плоских углов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при каждой вершине равна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300º.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cap="small" dirty="0" smtClean="0">
                <a:solidFill>
                  <a:srgbClr val="00206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ВЕРШИН: 12      РЕБЕР: 30        ГРАНЕЙ: 20</a:t>
            </a:r>
            <a:endParaRPr lang="ru-RU" sz="2400" b="1" dirty="0" smtClean="0">
              <a:solidFill>
                <a:srgbClr val="002060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cosahedron2"/>
          <p:cNvPicPr/>
          <p:nvPr/>
        </p:nvPicPr>
        <p:blipFill>
          <a:blip r:embed="rId2" cstate="print"/>
          <a:srcRect t="6686" b="8339"/>
          <a:stretch>
            <a:fillRect/>
          </a:stretch>
        </p:blipFill>
        <p:spPr bwMode="auto">
          <a:xfrm>
            <a:off x="8113678" y="315441"/>
            <a:ext cx="3369860" cy="30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cosahedr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2178" y="3460045"/>
            <a:ext cx="3081866" cy="3081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3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680</TotalTime>
  <Words>180</Words>
  <Application>Microsoft Office PowerPoint</Application>
  <PresentationFormat>Произвольный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Правильный тетраэдр</vt:lpstr>
      <vt:lpstr>Куб (гексаэдр)  </vt:lpstr>
      <vt:lpstr>Правильный октаэдр</vt:lpstr>
      <vt:lpstr>Правильный додекаэдр</vt:lpstr>
      <vt:lpstr>Правильный икосаэдр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М.В</dc:creator>
  <cp:lastModifiedBy>Мария Воронина</cp:lastModifiedBy>
  <cp:revision>58</cp:revision>
  <dcterms:created xsi:type="dcterms:W3CDTF">2015-02-26T07:50:32Z</dcterms:created>
  <dcterms:modified xsi:type="dcterms:W3CDTF">2015-03-29T17:17:59Z</dcterms:modified>
</cp:coreProperties>
</file>