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08AA-5094-4250-8AA2-02788534ACEA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73F0-4067-46D5-AF5F-4984220BCA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Музыкальный городок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ЕЛЕНА\Рабочий стол\2389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11424"/>
            <a:ext cx="7416824" cy="3653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ЕЛЕНА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76464" cy="2292846"/>
          </a:xfrm>
          <a:prstGeom prst="rect">
            <a:avLst/>
          </a:prstGeom>
          <a:noFill/>
        </p:spPr>
      </p:pic>
      <p:pic>
        <p:nvPicPr>
          <p:cNvPr id="10243" name="Picture 3" descr="C:\Documents and Settings\ЕЛЕНА\Рабочий стол\82dc4cfvzs33vub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772816"/>
            <a:ext cx="4536504" cy="4896544"/>
          </a:xfrm>
          <a:prstGeom prst="rect">
            <a:avLst/>
          </a:prstGeom>
          <a:noFill/>
        </p:spPr>
      </p:pic>
      <p:pic>
        <p:nvPicPr>
          <p:cNvPr id="10244" name="Picture 4" descr="C:\Documents and Settings\ЕЛЕНА\Рабочий стол\481870_html_m3b291a6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ЕЛЕНА\Рабочий стол\1186942313_67457457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96944" cy="61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Нотный стан. </a:t>
            </a:r>
            <a:r>
              <a:rPr lang="ru-RU" b="1" dirty="0"/>
              <a:t>С</a:t>
            </a:r>
            <a:r>
              <a:rPr lang="ru-RU" b="1" dirty="0" smtClean="0"/>
              <a:t>крипичный ключ </a:t>
            </a:r>
            <a:endParaRPr lang="ru-RU" b="1" dirty="0"/>
          </a:p>
        </p:txBody>
      </p:sp>
      <p:pic>
        <p:nvPicPr>
          <p:cNvPr id="12290" name="Picture 2" descr="C:\Documents and Settings\ЕЛЕНА\Рабочий стол\a_b348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192688" cy="5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Ноты </a:t>
            </a:r>
            <a:endParaRPr lang="ru-RU" sz="6600" b="1" dirty="0"/>
          </a:p>
        </p:txBody>
      </p:sp>
      <p:pic>
        <p:nvPicPr>
          <p:cNvPr id="13314" name="Picture 2" descr="C:\Documents and Settings\ЕЛЕНА\Рабочий стол\no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19238"/>
            <a:ext cx="6768752" cy="4934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Documents and Settings\ЕЛЕНА\Рабочий стол\notyi 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5"/>
            <a:ext cx="669674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Музыкальный городок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ЕЛЕНА\Рабочий стол\2389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11424"/>
            <a:ext cx="7416824" cy="3653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Петр Ильич Чайковский </a:t>
            </a:r>
            <a:endParaRPr lang="ru-RU" sz="4800" b="1" dirty="0"/>
          </a:p>
        </p:txBody>
      </p:sp>
      <p:pic>
        <p:nvPicPr>
          <p:cNvPr id="2050" name="Picture 2" descr="C:\Documents and Settings\ЕЛЕНА\Рабочий стол\Tchaik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339013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Михаил Иванович Глинка </a:t>
            </a:r>
            <a:endParaRPr lang="ru-RU" sz="4800" b="1" dirty="0"/>
          </a:p>
        </p:txBody>
      </p:sp>
      <p:pic>
        <p:nvPicPr>
          <p:cNvPr id="3074" name="Picture 2" descr="C:\Documents and Settings\ЕЛЕНА\Рабочий стол\thumbnail430_1211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184576" cy="475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ЕЛЕНА\Рабочий стол\Gougelet, J. (19th century) - The Music Les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40871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Людвиг Ван </a:t>
            </a:r>
            <a:r>
              <a:rPr lang="ru-RU" dirty="0"/>
              <a:t>Б</a:t>
            </a:r>
            <a:r>
              <a:rPr lang="ru-RU" dirty="0" smtClean="0"/>
              <a:t>етховен </a:t>
            </a:r>
            <a:endParaRPr lang="ru-RU" dirty="0"/>
          </a:p>
        </p:txBody>
      </p:sp>
      <p:pic>
        <p:nvPicPr>
          <p:cNvPr id="5122" name="Picture 2" descr="C:\Documents and Settings\ЕЛЕНА\Рабочий стол\21933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24736" cy="44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Вольфганг Амадей Моцарт </a:t>
            </a:r>
            <a:endParaRPr lang="ru-RU" sz="5400" b="1" dirty="0"/>
          </a:p>
        </p:txBody>
      </p:sp>
      <p:pic>
        <p:nvPicPr>
          <p:cNvPr id="6146" name="Picture 2" descr="C:\Documents and Settings\ЕЛЕНА\Рабочий стол\moz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344816" cy="468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Музыкальные инструменты духовые  </a:t>
            </a:r>
            <a:endParaRPr lang="ru-RU" sz="4800" b="1" dirty="0"/>
          </a:p>
        </p:txBody>
      </p:sp>
      <p:pic>
        <p:nvPicPr>
          <p:cNvPr id="7170" name="Picture 2" descr="C:\Documents and Settings\ЕЛЕНА\Рабочий стол\130422-205607-3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984776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Барабан </a:t>
            </a:r>
            <a:endParaRPr lang="ru-RU" b="1" dirty="0"/>
          </a:p>
        </p:txBody>
      </p:sp>
      <p:pic>
        <p:nvPicPr>
          <p:cNvPr id="8194" name="Picture 2" descr="C:\Documents and Settings\ЕЛЕНА\Рабочий стол\0011-025-Bara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412776"/>
            <a:ext cx="6896100" cy="479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Музыкальные инструменты  </a:t>
            </a:r>
            <a:endParaRPr lang="ru-RU" b="1" dirty="0"/>
          </a:p>
        </p:txBody>
      </p:sp>
      <p:pic>
        <p:nvPicPr>
          <p:cNvPr id="9219" name="Picture 3" descr="C:\Documents and Settings\ЕЛЕНА\Рабочий стол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56793"/>
            <a:ext cx="2664296" cy="2448272"/>
          </a:xfrm>
          <a:prstGeom prst="rect">
            <a:avLst/>
          </a:prstGeom>
          <a:noFill/>
        </p:spPr>
      </p:pic>
      <p:pic>
        <p:nvPicPr>
          <p:cNvPr id="9220" name="Picture 4" descr="C:\Documents and Settings\ЕЛЕНА\Рабочий стол\sint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5616624" cy="5040560"/>
          </a:xfrm>
          <a:prstGeom prst="rect">
            <a:avLst/>
          </a:prstGeom>
          <a:noFill/>
        </p:spPr>
      </p:pic>
      <p:pic>
        <p:nvPicPr>
          <p:cNvPr id="9221" name="Picture 5" descr="C:\Documents and Settings\ЕЛЕНА\Рабочий стол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266429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Музыкальный городок </vt:lpstr>
      <vt:lpstr>Петр Ильич Чайковский </vt:lpstr>
      <vt:lpstr>Михаил Иванович Глинка </vt:lpstr>
      <vt:lpstr>Слайд 4</vt:lpstr>
      <vt:lpstr>Людвиг Ван Бетховен </vt:lpstr>
      <vt:lpstr>Вольфганг Амадей Моцарт </vt:lpstr>
      <vt:lpstr>Музыкальные инструменты духовые  </vt:lpstr>
      <vt:lpstr>Барабан </vt:lpstr>
      <vt:lpstr>Музыкальные инструменты  </vt:lpstr>
      <vt:lpstr>Слайд 10</vt:lpstr>
      <vt:lpstr>Слайд 11</vt:lpstr>
      <vt:lpstr>Нотный стан. Скрипичный ключ </vt:lpstr>
      <vt:lpstr>Ноты </vt:lpstr>
      <vt:lpstr>Слайд 14</vt:lpstr>
      <vt:lpstr>Музыкальный городок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городок </dc:title>
  <dc:creator>ЕЛЕНА</dc:creator>
  <cp:lastModifiedBy>ЕЛЕНА</cp:lastModifiedBy>
  <cp:revision>3</cp:revision>
  <dcterms:created xsi:type="dcterms:W3CDTF">2014-04-16T06:32:27Z</dcterms:created>
  <dcterms:modified xsi:type="dcterms:W3CDTF">2014-04-16T06:57:37Z</dcterms:modified>
</cp:coreProperties>
</file>