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09800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/>
              <a:t>7 апреля – Всемирный день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C:\Users\к\Desktop\день здоровья\14133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562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5966666" cy="10668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Будьте здоровы!!!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C:\Users\к\Desktop\день здоровья\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609600"/>
            <a:ext cx="7543800" cy="5638800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b="1" dirty="0"/>
              <a:t>Всемирный день здоровья отмечается ежегодно 7 апреля, начиная с 1950 года. </a:t>
            </a:r>
            <a:endParaRPr lang="ru-RU" b="1" dirty="0" smtClean="0"/>
          </a:p>
          <a:p>
            <a:pPr marL="45720" indent="0" algn="ctr">
              <a:lnSpc>
                <a:spcPct val="150000"/>
              </a:lnSpc>
              <a:buNone/>
            </a:pPr>
            <a:endParaRPr lang="ru-RU" b="1" dirty="0"/>
          </a:p>
          <a:p>
            <a:pPr marL="45720" indent="0" algn="ctr">
              <a:lnSpc>
                <a:spcPct val="150000"/>
              </a:lnSpc>
              <a:buNone/>
            </a:pPr>
            <a:endParaRPr lang="ru-RU" b="1" dirty="0" smtClean="0"/>
          </a:p>
          <a:p>
            <a:pPr marL="45720" indent="0" algn="ctr">
              <a:lnSpc>
                <a:spcPct val="150000"/>
              </a:lnSpc>
              <a:buNone/>
            </a:pPr>
            <a:endParaRPr lang="ru-RU" b="1" dirty="0"/>
          </a:p>
          <a:p>
            <a:pPr marL="45720" indent="0" algn="ctr">
              <a:lnSpc>
                <a:spcPct val="150000"/>
              </a:lnSpc>
              <a:buNone/>
            </a:pPr>
            <a:endParaRPr lang="ru-RU" b="1" dirty="0" smtClean="0"/>
          </a:p>
          <a:p>
            <a:pPr marL="45720" indent="0" algn="ctr">
              <a:lnSpc>
                <a:spcPct val="150000"/>
              </a:lnSpc>
              <a:buNone/>
            </a:pPr>
            <a:endParaRPr lang="ru-RU" b="1" dirty="0"/>
          </a:p>
          <a:p>
            <a:pPr marL="45720" indent="0" algn="ctr">
              <a:lnSpc>
                <a:spcPct val="150000"/>
              </a:lnSpc>
              <a:buNone/>
            </a:pPr>
            <a:endParaRPr lang="ru-RU" b="1" dirty="0" smtClean="0"/>
          </a:p>
          <a:p>
            <a:pPr marL="45720" indent="0" algn="ctr">
              <a:lnSpc>
                <a:spcPct val="150000"/>
              </a:lnSpc>
              <a:buNone/>
            </a:pPr>
            <a:r>
              <a:rPr lang="ru-RU" b="1" dirty="0" smtClean="0"/>
              <a:t>В </a:t>
            </a:r>
            <a:r>
              <a:rPr lang="ru-RU" b="1" dirty="0"/>
              <a:t>этот день в 1948 году вступил в силу Устав Всемирной организации здравоохранения.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7056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8077200" cy="213360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dirty="0"/>
              <a:t>Впервые он был проведен 22 июля 1948 года в ознаменование ратификации Устава ВОЗ, но в 1949 году его перенесли на 7 апреля - день, когда был официально принят Устав ВОЗ. </a:t>
            </a:r>
          </a:p>
        </p:txBody>
      </p:sp>
      <p:pic>
        <p:nvPicPr>
          <p:cNvPr id="1026" name="Рисунок 2" descr="C:\Users\к\Desktop\день здоровья\silhouettes_585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5721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Рисунок 3" descr="C:\Users\к\Desktop\день здоровья\5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286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Рисунок 4" descr="C:\Users\к\Desktop\день здоровья\REG6214530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209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Рисунок 5" descr="C:\Users\к\Desktop\день здоровья\7dc33a1e-23d9-47c0-839c-e24a0371c5c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15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C:\Users\к\Desktop\день здоровья\2096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819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099" name="Рисунок 3" descr="C:\Users\к\Desktop\день здоровья\iStock_000003106181X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4842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100" name="Рисунок 4" descr="C:\Users\к\Desktop\день здоровья\20f65e68c4d0f236f28dee8d47bd38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4533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2362200"/>
            <a:ext cx="7543800" cy="21336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dirty="0" smtClean="0"/>
              <a:t>ВОЗ </a:t>
            </a:r>
            <a:r>
              <a:rPr lang="ru-RU" dirty="0"/>
              <a:t>посвящает каждый ежегодный </a:t>
            </a:r>
            <a:r>
              <a:rPr lang="ru-RU" dirty="0" smtClean="0"/>
              <a:t>Всемирный </a:t>
            </a:r>
            <a:r>
              <a:rPr lang="ru-RU" dirty="0"/>
              <a:t>день здоровья каким-либо темам и проводит различные пропагандистские мероприятия, как в этот день, так и длительное время после 7 апреля. </a:t>
            </a:r>
          </a:p>
        </p:txBody>
      </p:sp>
    </p:spTree>
    <p:extLst>
      <p:ext uri="{BB962C8B-B14F-4D97-AF65-F5344CB8AC3E}">
        <p14:creationId xmlns:p14="http://schemas.microsoft.com/office/powerpoint/2010/main" xmlns="" val="31941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114800" y="5257800"/>
            <a:ext cx="4724400" cy="129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/>
              <a:t>2002 г. «Движение - это здоровье»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1066800" y="2438400"/>
            <a:ext cx="7010400" cy="11430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2001 г. «Психическое здоровье: Откажитесь от изоляции, окажите помощь»</a:t>
            </a:r>
          </a:p>
          <a:p>
            <a:endParaRPr lang="ru-RU" dirty="0"/>
          </a:p>
        </p:txBody>
      </p:sp>
      <p:pic>
        <p:nvPicPr>
          <p:cNvPr id="5122" name="Рисунок 2" descr="C:\Users\к\Desktop\день здоровья\04616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8194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000" y="533400"/>
            <a:ext cx="4184176" cy="17526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2000 г.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«Безопасная кровь начинается с меня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»</a:t>
            </a: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5123" name="Рисунок 3" descr="C:\Users\к\Desktop\день здоровья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233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4" name="Рисунок 4" descr="C:\Users\к\Desktop\день здоровья\45072514_c5b2e325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13716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5" name="Рисунок 5" descr="C:\Users\к\Desktop\день здоровья\1245821186_t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6" name="Рисунок 6" descr="C:\Users\к\Desktop\день здоровья\1234763223_thumbnail_20070921075515_6788_3185571_thumbn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7" name="Рисунок 7" descr="C:\Users\к\Desktop\день здоровья\1264072156_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1966913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8" name="Рисунок 8" descr="C:\Users\к\Desktop\день здоровья\188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9" name="Рисунок 9" descr="C:\Users\к\Desktop\день здоровья\P1020400-v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23622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16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724400"/>
            <a:ext cx="6512511" cy="1143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/>
              <a:t>2005 </a:t>
            </a:r>
            <a:r>
              <a:rPr lang="ru-RU" sz="2200" dirty="0" smtClean="0"/>
              <a:t>г. </a:t>
            </a:r>
            <a:r>
              <a:rPr lang="ru-RU" sz="2200" dirty="0"/>
              <a:t>«Не оставим без внимания ни одну мать, ни одного ребенка»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4000" y="228600"/>
            <a:ext cx="3575303" cy="1325881"/>
          </a:xfrm>
        </p:spPr>
        <p:txBody>
          <a:bodyPr/>
          <a:lstStyle/>
          <a:p>
            <a:pPr marL="45720" indent="0" algn="r">
              <a:lnSpc>
                <a:spcPct val="150000"/>
              </a:lnSpc>
              <a:buNone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2003 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г.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«Формирование будущего»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1000" y="2438400"/>
            <a:ext cx="3733800" cy="1402080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2004 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г.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«Безопасность на дорогах»</a:t>
            </a:r>
          </a:p>
        </p:txBody>
      </p:sp>
      <p:pic>
        <p:nvPicPr>
          <p:cNvPr id="6147" name="Рисунок 3" descr="C:\Users\к\Desktop\день здоровья\post4631197370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00037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6" name="Рисунок 2" descr="C:\Users\к\Desktop\день здоровья\84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812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8" name="Рисунок 4" descr="C:\Users\к\Desktop\день здоровья\WW164_Lyndia_BabyBlueEy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1790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9" name="Рисунок 5" descr="C:\Users\к\Desktop\день здоровья\395-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2514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50" name="Рисунок 6" descr="C:\Users\к\Desktop\день здоровья\gai_70_350x3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895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51" name="Рисунок 7" descr="C:\Users\к\Desktop\день здоровья\0_b9e4_ff94a655_X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120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79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4191000" cy="11430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200" dirty="0"/>
              <a:t>2008 </a:t>
            </a:r>
            <a:r>
              <a:rPr lang="ru-RU" sz="2200" dirty="0" smtClean="0"/>
              <a:t>г. </a:t>
            </a:r>
            <a:r>
              <a:rPr lang="ru-RU" sz="2200" dirty="0"/>
              <a:t>«Защитим здоровье от изменений климата»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000" y="304800"/>
            <a:ext cx="3733800" cy="1783081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2006 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</a:rPr>
              <a:t>г.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«Работа на благо здоровья — наше общее дело»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29200" y="2209800"/>
            <a:ext cx="3733800" cy="190500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2007 </a:t>
            </a: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</a:rPr>
              <a:t>г.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«Международная безопасность в области здравоохранения»</a:t>
            </a:r>
          </a:p>
        </p:txBody>
      </p:sp>
      <p:pic>
        <p:nvPicPr>
          <p:cNvPr id="7173" name="Рисунок 5" descr="C:\Users\к\Desktop\день здоровья\doctor_female_you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32861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174" name="Рисунок 6" descr="C:\Users\к\Desktop\день здоровья\07042009040843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5146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176" name="Рисунок 8" descr="C:\Users\к\Desktop\день здоровья\2e524ea06d7953475d88d910553bd7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2681287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177" name="Рисунок 9" descr="C:\Users\к\Desktop\день здоровья\0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4574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178" name="Рисунок 10" descr="C:\Users\к\Desktop\день здоровья\1183907792_5960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23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512511" cy="1143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 smtClean="0"/>
              <a:t>2009 г. «Спасем жизни. Обеспечим безопасность больниц в чрезвычайных ситуациях»</a:t>
            </a:r>
            <a:endParaRPr lang="ru-RU" sz="2200" dirty="0"/>
          </a:p>
        </p:txBody>
      </p:sp>
      <p:pic>
        <p:nvPicPr>
          <p:cNvPr id="8194" name="Рисунок 2" descr="C:\Users\к\Desktop\день здоровья\1-field-hospital-conta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019425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195" name="Рисунок 3" descr="C:\Users\к\Desktop\день здоровья\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971800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196" name="Рисунок 4" descr="C:\Users\к\Desktop\день здоровья\f1ddce83044078d293e9bbb772ac11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33909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197" name="Рисунок 5" descr="C:\Users\к\Desktop\день здоровья\IMG_6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199" name="Рисунок 7" descr="C:\Users\к\Desktop\день здоровья\323__IMG_86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048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7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109666" cy="76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2010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«Урбанизация и здоровье»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7772400" cy="2590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effectLst>
                  <a:reflection blurRad="6350" stA="20000" endPos="45500" dir="5400000" sy="-100000" algn="bl" rotWithShape="0"/>
                </a:effectLst>
                <a:latin typeface="+mj-lt"/>
              </a:rPr>
              <a:t>Эта тема была выбрана в знак признания воздействия, которое урбанизация оказывает на наше общее здоровье на глобальном уровне и на здоровье каждого из нас в отдельности.</a:t>
            </a:r>
          </a:p>
        </p:txBody>
      </p:sp>
      <p:pic>
        <p:nvPicPr>
          <p:cNvPr id="9218" name="Рисунок 2" descr="C:\Users\к\Desktop\день здоровья\urbaniz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15525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219" name="Рисунок 3" descr="C:\Users\к\Desktop\день здоровья\2085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713037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220" name="Рисунок 4" descr="C:\Users\к\Desktop\день здоровья\santiago-sky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6478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221" name="Рисунок 5" descr="C:\Users\к\Desktop\день здоровья\IMG_6132_l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222" name="Рисунок 6" descr="C:\Users\к\Desktop\день здоровья\33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24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275</TotalTime>
  <Words>244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7 апреля – Всемирный день здоровья</vt:lpstr>
      <vt:lpstr>Слайд 2</vt:lpstr>
      <vt:lpstr>Слайд 3</vt:lpstr>
      <vt:lpstr>Слайд 4</vt:lpstr>
      <vt:lpstr>2002 г. «Движение - это здоровье» </vt:lpstr>
      <vt:lpstr>2005 г. «Не оставим без внимания ни одну мать, ни одного ребенка»</vt:lpstr>
      <vt:lpstr>2008 г. «Защитим здоровье от изменений климата»</vt:lpstr>
      <vt:lpstr>2009 г. «Спасем жизни. Обеспечим безопасность больниц в чрезвычайных ситуациях»</vt:lpstr>
      <vt:lpstr>2010 г. «Урбанизация и здоровье»</vt:lpstr>
      <vt:lpstr>Будьте здоровы!!!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апреля – Всемирный день здоровья</dc:title>
  <dc:creator>дядя Женя</dc:creator>
  <cp:lastModifiedBy>e2</cp:lastModifiedBy>
  <cp:revision>32</cp:revision>
  <dcterms:created xsi:type="dcterms:W3CDTF">2006-08-16T00:00:00Z</dcterms:created>
  <dcterms:modified xsi:type="dcterms:W3CDTF">2011-04-06T10:45:22Z</dcterms:modified>
</cp:coreProperties>
</file>