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4429156" cy="3754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Твои первые уроки здоровья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Сильно заболит живот.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 cstate="print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 smtClean="0">
                <a:solidFill>
                  <a:schemeClr val="bg1"/>
                </a:solidFill>
              </a:rPr>
              <a:t>продукты</a:t>
            </a:r>
            <a:r>
              <a:rPr lang="ru-RU" sz="2400" dirty="0" smtClean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 cstate="print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 cstate="print"/>
          <a:srcRect t="8203" r="15294" b="12109"/>
          <a:stretch>
            <a:fillRect/>
          </a:stretch>
        </p:blipFill>
        <p:spPr bwMode="auto">
          <a:xfrm>
            <a:off x="5357818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 cstate="print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 cstate="print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 cstate="print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 cstate="print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</a:t>
            </a:r>
            <a:r>
              <a:rPr lang="ru-RU" sz="2400" dirty="0" smtClean="0">
                <a:solidFill>
                  <a:schemeClr val="bg1"/>
                </a:solidFill>
              </a:rPr>
              <a:t>научиться </a:t>
            </a:r>
            <a:r>
              <a:rPr lang="ru-RU" sz="2400" dirty="0">
                <a:solidFill>
                  <a:schemeClr val="bg1"/>
                </a:solidFill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400" dirty="0" smtClean="0">
                <a:solidFill>
                  <a:schemeClr val="bg1"/>
                </a:solidFill>
              </a:rPr>
              <a:t>осторожными.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357430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290" t="5000" r="2418" b="18333"/>
          <a:stretch>
            <a:fillRect/>
          </a:stretch>
        </p:blipFill>
        <p:spPr bwMode="auto">
          <a:xfrm>
            <a:off x="714348" y="21429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chemeClr val="bg1"/>
                </a:solidFill>
              </a:rPr>
              <a:t>», провоцируя </a:t>
            </a:r>
            <a:r>
              <a:rPr lang="ru-RU" sz="2000" dirty="0">
                <a:solidFill>
                  <a:schemeClr val="bg1"/>
                </a:solidFill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 cstate="print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550</Words>
  <Application>Microsoft Office PowerPoint</Application>
  <PresentationFormat>Экран (4:3)</PresentationFormat>
  <Paragraphs>47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28</cp:revision>
  <dcterms:created xsi:type="dcterms:W3CDTF">2011-04-02T17:26:38Z</dcterms:created>
  <dcterms:modified xsi:type="dcterms:W3CDTF">2015-03-27T04:06:14Z</dcterms:modified>
</cp:coreProperties>
</file>