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5" r:id="rId2"/>
    <p:sldId id="318" r:id="rId3"/>
    <p:sldId id="319" r:id="rId4"/>
    <p:sldId id="320" r:id="rId5"/>
    <p:sldId id="321" r:id="rId6"/>
    <p:sldId id="322" r:id="rId7"/>
    <p:sldId id="313" r:id="rId8"/>
    <p:sldId id="284" r:id="rId9"/>
    <p:sldId id="332" r:id="rId10"/>
    <p:sldId id="335" r:id="rId11"/>
    <p:sldId id="333" r:id="rId12"/>
    <p:sldId id="289" r:id="rId13"/>
    <p:sldId id="290" r:id="rId14"/>
    <p:sldId id="291" r:id="rId15"/>
    <p:sldId id="292" r:id="rId16"/>
    <p:sldId id="293" r:id="rId17"/>
    <p:sldId id="295" r:id="rId18"/>
    <p:sldId id="294" r:id="rId19"/>
    <p:sldId id="325" r:id="rId20"/>
    <p:sldId id="337" r:id="rId21"/>
    <p:sldId id="334" r:id="rId22"/>
    <p:sldId id="312" r:id="rId23"/>
    <p:sldId id="338" r:id="rId24"/>
    <p:sldId id="311" r:id="rId25"/>
    <p:sldId id="336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9B14452-E334-4CFD-B951-F291BFF56BE3}" type="datetimeFigureOut">
              <a:rPr lang="ru-RU"/>
              <a:pPr>
                <a:defRPr/>
              </a:pPr>
              <a:t>28.03.2015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CA8C2E1-19B2-4EF1-B9AC-32DE69B21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209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905CE5-E4CD-4DBF-9DE6-5CE156D9A7C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5E82C1-2DFB-446E-93AE-89F831991F7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E5996D-6275-4BA7-9227-F2349979921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A7A9B-C35F-427D-A515-4DC9F3B6BF3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Титул_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130425"/>
            <a:ext cx="6406480" cy="14700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886200"/>
            <a:ext cx="572068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83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91B90-D2DB-4CE9-B746-ED20175B9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85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0441A-7690-4FE1-B9D6-177368BFE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41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50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95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083A-DD4A-410C-84D4-3E662E3E8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75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F172E-6FEA-48AD-9735-55B75A28E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06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B9563-4C0F-44AE-A642-7D16177BF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21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21BE2-D500-42CE-AC2F-D2005371B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76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5633A-1419-415D-9D3B-92D9A6270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80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659F8-37C9-45DF-BFD5-05C52067C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47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237692-3F0B-4590-8BB6-EDEB325BA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5" Type="http://schemas.openxmlformats.org/officeDocument/2006/relationships/image" Target="../media/image41.png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s.ffclub.ru/forum/uploads/post-16-1239219233.jpg" TargetMode="External"/><Relationship Id="rId5" Type="http://schemas.openxmlformats.org/officeDocument/2006/relationships/image" Target="../media/image49.png"/><Relationship Id="rId4" Type="http://schemas.openxmlformats.org/officeDocument/2006/relationships/hyperlink" Target="coder.sw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357438" y="2357438"/>
            <a:ext cx="6786562" cy="16430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Кодирование информации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0" y="4365104"/>
            <a:ext cx="6286500" cy="1752600"/>
          </a:xfrm>
        </p:spPr>
        <p:txBody>
          <a:bodyPr rtlCol="0">
            <a:normAutofit lnSpcReduction="1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5A9E"/>
                </a:solidFill>
                <a:cs typeface="Arial" charset="0"/>
              </a:rPr>
              <a:t>Разработала</a:t>
            </a:r>
            <a:endParaRPr lang="en-US" sz="2400" dirty="0" smtClean="0">
              <a:solidFill>
                <a:srgbClr val="005A9E"/>
              </a:solidFill>
              <a:cs typeface="Arial" charset="0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5A9E"/>
                </a:solidFill>
                <a:cs typeface="Arial" charset="0"/>
              </a:rPr>
              <a:t>Саватеева Александра Васильевна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5A9E"/>
                </a:solidFill>
                <a:cs typeface="Arial" charset="0"/>
              </a:rPr>
              <a:t>ГБОУ СОШ №139 Калининского района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5A9E"/>
                </a:solidFill>
                <a:cs typeface="Arial" charset="0"/>
              </a:rPr>
              <a:t>г. Санкт-Петербурга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 txBox="1">
            <a:spLocks/>
          </p:cNvSpPr>
          <p:nvPr/>
        </p:nvSpPr>
        <p:spPr bwMode="auto">
          <a:xfrm>
            <a:off x="1643063" y="1814513"/>
            <a:ext cx="7043737" cy="16144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7305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Действия по восстановлению первоначальной формы представления принято называть </a:t>
            </a:r>
            <a:r>
              <a:rPr lang="ru-RU" sz="2400" b="1" dirty="0">
                <a:solidFill>
                  <a:srgbClr val="003399"/>
                </a:solidFill>
                <a:cs typeface="Arial" pitchFamily="34" charset="0"/>
              </a:rPr>
              <a:t>декодированием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5906176"/>
            <a:ext cx="256204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Кодирование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86380" y="5906176"/>
            <a:ext cx="29784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Декодирование</a:t>
            </a:r>
          </a:p>
        </p:txBody>
      </p:sp>
      <p:pic>
        <p:nvPicPr>
          <p:cNvPr id="16" name="Прямоугольник 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8588" y="4406900"/>
            <a:ext cx="1266825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Выгнутая вверх стрелка 16"/>
          <p:cNvSpPr/>
          <p:nvPr/>
        </p:nvSpPr>
        <p:spPr>
          <a:xfrm>
            <a:off x="3500438" y="5024438"/>
            <a:ext cx="2143125" cy="714375"/>
          </a:xfrm>
          <a:prstGeom prst="curvedDownArrow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flipH="1">
            <a:off x="3429000" y="5024438"/>
            <a:ext cx="2143125" cy="714375"/>
          </a:xfrm>
          <a:prstGeom prst="curved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371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Декодирование информации</a:t>
            </a:r>
          </a:p>
        </p:txBody>
      </p:sp>
      <p:sp>
        <p:nvSpPr>
          <p:cNvPr id="31752" name="AutoShape 15" descr="http://%D0%B3%D1%8B%D0%BA.%D1%80%D1%84/uploads/1253793460/tn_gallery_787_9655.png"/>
          <p:cNvSpPr>
            <a:spLocks noChangeAspect="1" noChangeArrowheads="1"/>
          </p:cNvSpPr>
          <p:nvPr/>
        </p:nvSpPr>
        <p:spPr bwMode="auto">
          <a:xfrm>
            <a:off x="155575" y="-685800"/>
            <a:ext cx="11239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1643063" y="4143375"/>
            <a:ext cx="6072187" cy="1857375"/>
            <a:chOff x="1643063" y="4143375"/>
            <a:chExt cx="6072187" cy="1857393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643063" y="4143375"/>
              <a:ext cx="6072187" cy="185739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1759" name="Picture 13" descr="http://prawoteka.pl/media/photos/prawoteczka/MH90023075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7556" y="4200768"/>
              <a:ext cx="1417499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0" name="Picture 8" descr="C:\Users\Берингов\AppData\Local\Microsoft\Windows\Temporary Internet Files\Content.IE5\MK9U4N15\MP900442225[1]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13" y="4169041"/>
              <a:ext cx="1404013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Овал 22"/>
          <p:cNvSpPr/>
          <p:nvPr/>
        </p:nvSpPr>
        <p:spPr>
          <a:xfrm>
            <a:off x="2786063" y="4786313"/>
            <a:ext cx="2000250" cy="92868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Звуковой сигнал</a:t>
            </a:r>
          </a:p>
        </p:txBody>
      </p:sp>
      <p:sp>
        <p:nvSpPr>
          <p:cNvPr id="25" name="Овал 24"/>
          <p:cNvSpPr/>
          <p:nvPr/>
        </p:nvSpPr>
        <p:spPr>
          <a:xfrm>
            <a:off x="3357563" y="4143375"/>
            <a:ext cx="2714625" cy="9286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Электрический сигнал</a:t>
            </a:r>
          </a:p>
        </p:txBody>
      </p:sp>
      <p:sp>
        <p:nvSpPr>
          <p:cNvPr id="24" name="Овал 23"/>
          <p:cNvSpPr/>
          <p:nvPr/>
        </p:nvSpPr>
        <p:spPr>
          <a:xfrm>
            <a:off x="4572000" y="4786313"/>
            <a:ext cx="2000250" cy="92868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Звуковой сигнал</a:t>
            </a:r>
          </a:p>
        </p:txBody>
      </p:sp>
      <p:sp>
        <p:nvSpPr>
          <p:cNvPr id="26" name="Овал 25"/>
          <p:cNvSpPr/>
          <p:nvPr/>
        </p:nvSpPr>
        <p:spPr>
          <a:xfrm>
            <a:off x="500063" y="2143125"/>
            <a:ext cx="1000125" cy="10001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969887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  <p:bldP spid="17" grpId="1" animBg="1"/>
      <p:bldP spid="18" grpId="0" animBg="1" autoUpdateAnimBg="0"/>
      <p:bldP spid="23" grpId="0" animBg="1"/>
      <p:bldP spid="23" grpId="1" animBg="1"/>
      <p:bldP spid="25" grpId="0" animBg="1"/>
      <p:bldP spid="25" grpId="1" animBg="1"/>
      <p:bldP spid="24" grpId="0" animBg="1"/>
      <p:bldP spid="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Физкультминутка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3521571" cy="426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5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4929188" y="1143000"/>
            <a:ext cx="4071937" cy="557212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42938" y="1143000"/>
            <a:ext cx="4071937" cy="557212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Множество кодов</a:t>
            </a:r>
          </a:p>
        </p:txBody>
      </p:sp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500063" y="5429250"/>
            <a:ext cx="8308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300"/>
              </a:spcBef>
              <a:buFont typeface="Arial" charset="0"/>
              <a:buNone/>
            </a:pPr>
            <a:endParaRPr lang="ru-RU" sz="2800">
              <a:solidFill>
                <a:schemeClr val="tx2"/>
              </a:solidFill>
            </a:endParaRP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785813" y="1928813"/>
            <a:ext cx="3786187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КНИГА</a:t>
            </a:r>
            <a:r>
              <a:rPr lang="ru-RU" b="1" dirty="0">
                <a:solidFill>
                  <a:srgbClr val="000066"/>
                </a:solidFill>
                <a:latin typeface="+mn-lt"/>
              </a:rPr>
              <a:t> – русский язык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BOOK</a:t>
            </a:r>
            <a:r>
              <a:rPr lang="en-US" b="1" dirty="0">
                <a:solidFill>
                  <a:srgbClr val="000066"/>
                </a:solidFill>
                <a:latin typeface="+mn-lt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+mn-lt"/>
              </a:rPr>
              <a:t>– английский язык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BUCH</a:t>
            </a:r>
            <a:r>
              <a:rPr lang="en-US" b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000066"/>
                </a:solidFill>
                <a:latin typeface="+mn-lt"/>
              </a:rPr>
              <a:t>– </a:t>
            </a:r>
            <a:r>
              <a:rPr lang="ru-RU" b="1" dirty="0">
                <a:solidFill>
                  <a:srgbClr val="000066"/>
                </a:solidFill>
                <a:latin typeface="+mn-lt"/>
              </a:rPr>
              <a:t>немецкий язык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LIVRE</a:t>
            </a:r>
            <a:r>
              <a:rPr lang="ru-RU" b="1" dirty="0">
                <a:solidFill>
                  <a:srgbClr val="000066"/>
                </a:solidFill>
                <a:latin typeface="+mn-lt"/>
              </a:rPr>
              <a:t> – французский язык</a:t>
            </a:r>
          </a:p>
        </p:txBody>
      </p:sp>
      <p:sp>
        <p:nvSpPr>
          <p:cNvPr id="1034" name="Text Box 1035"/>
          <p:cNvSpPr txBox="1">
            <a:spLocks noChangeArrowheads="1"/>
          </p:cNvSpPr>
          <p:nvPr/>
        </p:nvSpPr>
        <p:spPr bwMode="auto">
          <a:xfrm>
            <a:off x="5072063" y="1858963"/>
            <a:ext cx="3857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12</a:t>
            </a:r>
            <a:endParaRPr lang="ru-RU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Box 1039"/>
          <p:cNvSpPr txBox="1">
            <a:spLocks noChangeArrowheads="1"/>
          </p:cNvSpPr>
          <p:nvPr/>
        </p:nvSpPr>
        <p:spPr bwMode="auto">
          <a:xfrm>
            <a:off x="6657975" y="5000625"/>
            <a:ext cx="2486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/>
              <a:t> </a:t>
            </a:r>
            <a:r>
              <a:rPr lang="ru-RU" sz="2000" b="1">
                <a:solidFill>
                  <a:srgbClr val="000066"/>
                </a:solidFill>
              </a:rPr>
              <a:t>– число, записанное вавилонской клинописью</a:t>
            </a:r>
          </a:p>
        </p:txBody>
      </p:sp>
      <p:grpSp>
        <p:nvGrpSpPr>
          <p:cNvPr id="4" name="Group 1036"/>
          <p:cNvGrpSpPr>
            <a:grpSpLocks/>
          </p:cNvGrpSpPr>
          <p:nvPr/>
        </p:nvGrpSpPr>
        <p:grpSpPr bwMode="auto">
          <a:xfrm>
            <a:off x="5072063" y="3643313"/>
            <a:ext cx="1300162" cy="685800"/>
            <a:chOff x="768" y="1585"/>
            <a:chExt cx="1140" cy="575"/>
          </a:xfrm>
        </p:grpSpPr>
        <p:pic>
          <p:nvPicPr>
            <p:cNvPr id="1040" name="Picture 1030" descr="C:\WINDOWS\Application Data\Microsoft\Media Catalog\Downloaded Clips\cl58\j0221989.wm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585"/>
              <a:ext cx="623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1031" descr="C:\WINDOWS\Application Data\Microsoft\Media Catalog\Downloaded Clips\cl58\j0221973.wm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585"/>
              <a:ext cx="420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5" name="TextBox 28"/>
          <p:cNvSpPr txBox="1">
            <a:spLocks noChangeArrowheads="1"/>
          </p:cNvSpPr>
          <p:nvPr/>
        </p:nvSpPr>
        <p:spPr bwMode="auto">
          <a:xfrm>
            <a:off x="785813" y="1357313"/>
            <a:ext cx="3929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rgbClr val="000066"/>
                </a:solidFill>
              </a:rPr>
              <a:t>Текстовая информация</a:t>
            </a:r>
          </a:p>
        </p:txBody>
      </p:sp>
      <p:sp>
        <p:nvSpPr>
          <p:cNvPr id="1036" name="TextBox 29"/>
          <p:cNvSpPr txBox="1">
            <a:spLocks noChangeArrowheads="1"/>
          </p:cNvSpPr>
          <p:nvPr/>
        </p:nvSpPr>
        <p:spPr bwMode="auto">
          <a:xfrm>
            <a:off x="5000625" y="1357313"/>
            <a:ext cx="3929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>
                <a:solidFill>
                  <a:srgbClr val="000066"/>
                </a:solidFill>
              </a:rPr>
              <a:t>Числовая информация</a:t>
            </a:r>
          </a:p>
        </p:txBody>
      </p:sp>
      <p:sp>
        <p:nvSpPr>
          <p:cNvPr id="1037" name="Text Box 1039"/>
          <p:cNvSpPr txBox="1">
            <a:spLocks noChangeArrowheads="1"/>
          </p:cNvSpPr>
          <p:nvPr/>
        </p:nvSpPr>
        <p:spPr bwMode="auto">
          <a:xfrm>
            <a:off x="6643688" y="2176463"/>
            <a:ext cx="23431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/>
              <a:t> </a:t>
            </a:r>
            <a:r>
              <a:rPr lang="ru-RU" sz="2000" b="1">
                <a:solidFill>
                  <a:srgbClr val="000066"/>
                </a:solidFill>
              </a:rPr>
              <a:t>– число, записанное арабскими цифрами</a:t>
            </a:r>
          </a:p>
        </p:txBody>
      </p:sp>
      <p:sp>
        <p:nvSpPr>
          <p:cNvPr id="1038" name="Text Box 1039"/>
          <p:cNvSpPr txBox="1">
            <a:spLocks noChangeArrowheads="1"/>
          </p:cNvSpPr>
          <p:nvPr/>
        </p:nvSpPr>
        <p:spPr bwMode="auto">
          <a:xfrm>
            <a:off x="6657975" y="3571875"/>
            <a:ext cx="2486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/>
              <a:t> </a:t>
            </a:r>
            <a:r>
              <a:rPr lang="ru-RU" sz="2000" b="1">
                <a:solidFill>
                  <a:srgbClr val="000066"/>
                </a:solidFill>
              </a:rPr>
              <a:t>– число, записанное римскими цифрами</a:t>
            </a:r>
          </a:p>
        </p:txBody>
      </p:sp>
      <p:pic>
        <p:nvPicPr>
          <p:cNvPr id="1039" name="Picture 24" descr="C:\Users\Берингов\AppData\Local\Microsoft\Windows\Temporary Internet Files\Content.IE5\MK9U4N15\MC900439819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4643438"/>
            <a:ext cx="2214563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3450" y="4857750"/>
            <a:ext cx="1900238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D:\Личные_документы\Елена\Школа_информатика\Школа_3\уроки\кодир_декодирование\кодир_декодир\26-06-20701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5572125"/>
            <a:ext cx="2062163" cy="11271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Личные_документы\Елена\Школа_информатика\Школа_3\уроки\кодир_декодирование\кодир_декодир\777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6050" y="2571750"/>
            <a:ext cx="3071813" cy="2047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Личные_документы\Елена\Школа_информатика\Школа_3\уроки\кодир_декодирование\кодир_декодир\zjm8gf6rwy4ex7n0qui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6050" y="1484784"/>
            <a:ext cx="1365250" cy="13811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D:\Личные_документы\Елена\Школа_информатика\Школа_3\уроки\кодир_декодирование\кодир_декодир\rastr1[1]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175" y="1285875"/>
            <a:ext cx="2428875" cy="2428875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7" descr="D:\Личные_документы\Елена\Школа_информатика\Школа_3\уроки\кодир_декодирование\кодир_декодир\znaki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" y="4713288"/>
            <a:ext cx="2085975" cy="14303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1" descr="C:\Documents and Settings\Елена Александровна\Рабочий стол\кодир_декодир\1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1313" y="4000500"/>
            <a:ext cx="2452687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Заголовок 1"/>
          <p:cNvSpPr>
            <a:spLocks noGrp="1"/>
          </p:cNvSpPr>
          <p:nvPr>
            <p:ph type="title"/>
          </p:nvPr>
        </p:nvSpPr>
        <p:spPr>
          <a:xfrm>
            <a:off x="500063" y="71438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Множество кодов</a:t>
            </a:r>
            <a:endParaRPr lang="ru-RU" dirty="0" smtClean="0">
              <a:solidFill>
                <a:srgbClr val="0065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5" name="Picture 17" descr="http://www.specbolt.ru/upload/image/gayka_gost_52645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75" y="2682875"/>
            <a:ext cx="3359150" cy="1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21" descr="http://fictionbook.ru/static/bookimages/01/00/03/01000395.bin.dir/h/_004_2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5643563"/>
            <a:ext cx="37242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29" descr="http://900igr.net/datas/geometrija/Ploschad/0016-016-S-ab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4714875"/>
            <a:ext cx="3000375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33" descr="http://www.hr-portal.ru/files/imagecache/full800x600/mini/per3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86" y="968375"/>
            <a:ext cx="293846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1"/>
          </p:nvPr>
        </p:nvSpPr>
        <p:spPr>
          <a:xfrm>
            <a:off x="4286250" y="1314450"/>
            <a:ext cx="4643438" cy="26860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300" b="1" dirty="0" smtClean="0">
                <a:cs typeface="Arial" charset="0"/>
              </a:rPr>
              <a:t>Луи Брайль</a:t>
            </a:r>
            <a:r>
              <a:rPr lang="ru-RU" sz="2300" dirty="0" smtClean="0">
                <a:cs typeface="Arial" charset="0"/>
              </a:rPr>
              <a:t> придумал способ представления информации для слепых.</a:t>
            </a:r>
          </a:p>
          <a:p>
            <a:pPr marL="0" indent="0">
              <a:buFont typeface="Arial" charset="0"/>
              <a:buNone/>
            </a:pPr>
            <a:r>
              <a:rPr lang="ru-RU" sz="2300" dirty="0" smtClean="0">
                <a:cs typeface="Arial" charset="0"/>
              </a:rPr>
              <a:t>Проводя пальцами по выступам, незрячие люди различают буквы и могут читать.</a:t>
            </a:r>
          </a:p>
        </p:txBody>
      </p:sp>
      <p:pic>
        <p:nvPicPr>
          <p:cNvPr id="24582" name="Picture 6" descr="http://www.infoescola.com/wp-content/uploads/2009/09/braille-louis-338x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9363" y="963613"/>
            <a:ext cx="2809875" cy="290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editthis.info/images/psy3242/4/46/Braillealphab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850" y="4095750"/>
            <a:ext cx="2719388" cy="264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http://trendsblog.ru/wp-content/uploads/2012/09/b142cmg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4143375"/>
            <a:ext cx="3357562" cy="2517775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http://www.braille.su/images/menu/menu_books/book03min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4143375"/>
            <a:ext cx="2527300" cy="228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223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Множество кодов</a:t>
            </a:r>
            <a:endParaRPr lang="ru-RU" dirty="0" smtClean="0">
              <a:solidFill>
                <a:srgbClr val="0065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1"/>
          </p:nvPr>
        </p:nvSpPr>
        <p:spPr>
          <a:xfrm>
            <a:off x="1143000" y="1143000"/>
            <a:ext cx="7543800" cy="12858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smtClean="0">
                <a:cs typeface="Arial" charset="0"/>
              </a:rPr>
              <a:t>В простейшей кодовой таблице каждой букве поставлен в соответствие её порядковый номер в алфавите.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143000" y="4000500"/>
            <a:ext cx="75152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Узнайте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слово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: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16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19  06  15  30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143250" y="2000250"/>
          <a:ext cx="5714995" cy="207168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19545"/>
                <a:gridCol w="519545"/>
                <a:gridCol w="519545"/>
                <a:gridCol w="519545"/>
                <a:gridCol w="519545"/>
                <a:gridCol w="519545"/>
                <a:gridCol w="519545"/>
                <a:gridCol w="519545"/>
                <a:gridCol w="519545"/>
                <a:gridCol w="519545"/>
                <a:gridCol w="519545"/>
              </a:tblGrid>
              <a:tr h="34528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А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Б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91439" marR="914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В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91439" marR="914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91439" marR="914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Д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91439" marR="914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Е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91439" marR="914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Ё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91439" marR="914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Ж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91439" marR="914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З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91439" marR="914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И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91439" marR="914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Й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91439" marR="9143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01</a:t>
                      </a:r>
                      <a:endParaRPr lang="ru-RU" sz="16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02</a:t>
                      </a:r>
                      <a:endParaRPr lang="ru-RU" sz="1600" dirty="0"/>
                    </a:p>
                  </a:txBody>
                  <a:tcPr marL="91439" marR="9143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03</a:t>
                      </a:r>
                      <a:endParaRPr lang="ru-RU" sz="1600" dirty="0"/>
                    </a:p>
                  </a:txBody>
                  <a:tcPr marL="91439" marR="9143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04</a:t>
                      </a:r>
                      <a:endParaRPr lang="ru-RU" sz="1600" dirty="0"/>
                    </a:p>
                  </a:txBody>
                  <a:tcPr marL="91439" marR="9143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05</a:t>
                      </a:r>
                      <a:endParaRPr lang="ru-RU" sz="1600" dirty="0"/>
                    </a:p>
                  </a:txBody>
                  <a:tcPr marL="91439" marR="9143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06</a:t>
                      </a:r>
                      <a:endParaRPr lang="ru-RU" sz="1600" dirty="0"/>
                    </a:p>
                  </a:txBody>
                  <a:tcPr marL="91439" marR="9143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07</a:t>
                      </a:r>
                      <a:endParaRPr lang="ru-RU" sz="1600" dirty="0"/>
                    </a:p>
                  </a:txBody>
                  <a:tcPr marL="91439" marR="9143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08</a:t>
                      </a:r>
                      <a:endParaRPr lang="ru-RU" sz="1600" dirty="0"/>
                    </a:p>
                  </a:txBody>
                  <a:tcPr marL="91439" marR="9143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09</a:t>
                      </a:r>
                      <a:endParaRPr lang="ru-RU" sz="1600" dirty="0"/>
                    </a:p>
                  </a:txBody>
                  <a:tcPr marL="91439" marR="9143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 marL="91439" marR="9143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</a:t>
                      </a:r>
                      <a:endParaRPr lang="ru-RU" sz="1600" dirty="0"/>
                    </a:p>
                  </a:txBody>
                  <a:tcPr marL="91439" marR="9143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8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Л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39" marR="914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У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</a:t>
                      </a:r>
                      <a:endParaRPr lang="ru-RU" sz="16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</a:t>
                      </a:r>
                      <a:endParaRPr lang="ru-RU" sz="1600" dirty="0"/>
                    </a:p>
                  </a:txBody>
                  <a:tcPr marL="91439" marR="9143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</a:t>
                      </a:r>
                      <a:endParaRPr lang="ru-RU" sz="1600" dirty="0"/>
                    </a:p>
                  </a:txBody>
                  <a:tcPr marL="91439" marR="9143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endParaRPr lang="ru-RU" sz="1600" dirty="0"/>
                    </a:p>
                  </a:txBody>
                  <a:tcPr marL="91439" marR="9143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16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 marL="91439" marR="9143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</a:t>
                      </a:r>
                      <a:endParaRPr lang="ru-RU" sz="1600" dirty="0"/>
                    </a:p>
                  </a:txBody>
                  <a:tcPr marL="91439" marR="9143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18</a:t>
                      </a:r>
                      <a:endParaRPr lang="ru-RU" sz="1600" dirty="0"/>
                    </a:p>
                  </a:txBody>
                  <a:tcPr marL="91439" marR="9143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</a:t>
                      </a:r>
                      <a:endParaRPr lang="ru-RU" sz="1600" dirty="0"/>
                    </a:p>
                  </a:txBody>
                  <a:tcPr marL="91439" marR="9143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</a:t>
                      </a:r>
                      <a:endParaRPr lang="ru-RU" sz="1600" dirty="0"/>
                    </a:p>
                  </a:txBody>
                  <a:tcPr marL="91439" marR="9143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</a:t>
                      </a:r>
                      <a:endParaRPr lang="ru-RU" sz="1600" dirty="0"/>
                    </a:p>
                  </a:txBody>
                  <a:tcPr marL="91439" marR="9143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22</a:t>
                      </a:r>
                      <a:endParaRPr lang="ru-RU" sz="1600" dirty="0"/>
                    </a:p>
                  </a:txBody>
                  <a:tcPr marL="91439" marR="9143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8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Х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Ц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Ч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Ш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Щ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Ъ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Ы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Ь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Э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Ю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Я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23</a:t>
                      </a:r>
                      <a:endParaRPr lang="ru-RU" sz="16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24</a:t>
                      </a:r>
                      <a:endParaRPr lang="ru-RU" sz="1600" dirty="0"/>
                    </a:p>
                  </a:txBody>
                  <a:tcPr marL="91439" marR="9143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</a:t>
                      </a:r>
                      <a:endParaRPr lang="ru-RU" sz="1600" dirty="0"/>
                    </a:p>
                  </a:txBody>
                  <a:tcPr marL="91439" marR="9143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</a:t>
                      </a:r>
                      <a:endParaRPr lang="ru-RU" sz="1600" dirty="0"/>
                    </a:p>
                  </a:txBody>
                  <a:tcPr marL="91439" marR="9143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</a:t>
                      </a:r>
                      <a:endParaRPr lang="ru-RU" sz="1600" dirty="0"/>
                    </a:p>
                  </a:txBody>
                  <a:tcPr marL="91439" marR="9143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</a:t>
                      </a:r>
                      <a:endParaRPr lang="ru-RU" sz="1600" dirty="0"/>
                    </a:p>
                  </a:txBody>
                  <a:tcPr marL="91439" marR="9143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</a:t>
                      </a:r>
                      <a:endParaRPr lang="ru-RU" sz="1600" dirty="0"/>
                    </a:p>
                  </a:txBody>
                  <a:tcPr marL="91439" marR="9143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</a:t>
                      </a:r>
                      <a:endParaRPr lang="ru-RU" sz="1600" dirty="0"/>
                    </a:p>
                  </a:txBody>
                  <a:tcPr marL="91439" marR="9143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</a:t>
                      </a:r>
                      <a:endParaRPr lang="ru-RU" sz="1600" dirty="0"/>
                    </a:p>
                  </a:txBody>
                  <a:tcPr marL="91439" marR="9143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32</a:t>
                      </a:r>
                      <a:endParaRPr lang="ru-RU" sz="1600" dirty="0"/>
                    </a:p>
                  </a:txBody>
                  <a:tcPr marL="91439" marR="9143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33</a:t>
                      </a:r>
                      <a:endParaRPr lang="ru-RU" sz="1600" dirty="0"/>
                    </a:p>
                  </a:txBody>
                  <a:tcPr marL="91439" marR="9143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665" name="Picture 7" descr="C:\Documents and Settings\Елена\Local Settings\Temporary Internet Files\Content.IE5\YL1I3MTK\MC900442141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88" y="2357438"/>
            <a:ext cx="1357312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1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Пример кода - 1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37198" y="5500688"/>
            <a:ext cx="38576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СЕНЬ</a:t>
            </a:r>
            <a:endParaRPr lang="ru-RU" dirty="0">
              <a:latin typeface="+mn-lt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928688" y="5572125"/>
            <a:ext cx="2143125" cy="64293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idx="1"/>
          </p:nvPr>
        </p:nvSpPr>
        <p:spPr>
          <a:xfrm>
            <a:off x="1143000" y="1143000"/>
            <a:ext cx="7543800" cy="12858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smtClean="0">
                <a:cs typeface="Arial" charset="0"/>
              </a:rPr>
              <a:t>Каждую букву исходного текста  можно заменить следующей после неё буквой в алфавите. Такой код называют шифром замены.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000125" y="4857750"/>
            <a:ext cx="76581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Закодированный текст:</a:t>
            </a:r>
          </a:p>
          <a:p>
            <a:pPr marL="107315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ХЙЩБ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5603" name="Picture 7" descr="C:\Documents and Settings\Елена\Local Settings\Temporary Internet Files\Content.IE5\YL1I3MTK\MC900442141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2286000"/>
            <a:ext cx="1357312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3143250" y="2643188"/>
            <a:ext cx="500063" cy="5000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9" name="Овал 8"/>
          <p:cNvSpPr/>
          <p:nvPr/>
        </p:nvSpPr>
        <p:spPr>
          <a:xfrm>
            <a:off x="3571875" y="2357438"/>
            <a:ext cx="500063" cy="50006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10" name="Овал 9"/>
          <p:cNvSpPr/>
          <p:nvPr/>
        </p:nvSpPr>
        <p:spPr>
          <a:xfrm>
            <a:off x="4071938" y="2286000"/>
            <a:ext cx="500062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11" name="Овал 10"/>
          <p:cNvSpPr/>
          <p:nvPr/>
        </p:nvSpPr>
        <p:spPr>
          <a:xfrm>
            <a:off x="4572000" y="2357438"/>
            <a:ext cx="500063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</p:txBody>
      </p:sp>
      <p:sp>
        <p:nvSpPr>
          <p:cNvPr id="12" name="Овал 11"/>
          <p:cNvSpPr/>
          <p:nvPr/>
        </p:nvSpPr>
        <p:spPr>
          <a:xfrm>
            <a:off x="5000625" y="2571750"/>
            <a:ext cx="500063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  <p:sp>
        <p:nvSpPr>
          <p:cNvPr id="13" name="Овал 12"/>
          <p:cNvSpPr/>
          <p:nvPr/>
        </p:nvSpPr>
        <p:spPr>
          <a:xfrm>
            <a:off x="5429250" y="2357438"/>
            <a:ext cx="500063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  <p:sp>
        <p:nvSpPr>
          <p:cNvPr id="14" name="Овал 13"/>
          <p:cNvSpPr/>
          <p:nvPr/>
        </p:nvSpPr>
        <p:spPr>
          <a:xfrm>
            <a:off x="5929313" y="2286000"/>
            <a:ext cx="500062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</a:p>
        </p:txBody>
      </p:sp>
      <p:sp>
        <p:nvSpPr>
          <p:cNvPr id="15" name="Овал 14"/>
          <p:cNvSpPr/>
          <p:nvPr/>
        </p:nvSpPr>
        <p:spPr>
          <a:xfrm>
            <a:off x="6429375" y="2286000"/>
            <a:ext cx="500063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</a:p>
        </p:txBody>
      </p:sp>
      <p:sp>
        <p:nvSpPr>
          <p:cNvPr id="16" name="Овал 15"/>
          <p:cNvSpPr/>
          <p:nvPr/>
        </p:nvSpPr>
        <p:spPr>
          <a:xfrm>
            <a:off x="6929438" y="2428875"/>
            <a:ext cx="500062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</a:p>
        </p:txBody>
      </p:sp>
      <p:sp>
        <p:nvSpPr>
          <p:cNvPr id="17" name="Овал 16"/>
          <p:cNvSpPr/>
          <p:nvPr/>
        </p:nvSpPr>
        <p:spPr>
          <a:xfrm>
            <a:off x="7358063" y="2643188"/>
            <a:ext cx="500062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18" name="Овал 17"/>
          <p:cNvSpPr/>
          <p:nvPr/>
        </p:nvSpPr>
        <p:spPr>
          <a:xfrm>
            <a:off x="7715250" y="2928938"/>
            <a:ext cx="500063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</a:p>
        </p:txBody>
      </p:sp>
      <p:sp>
        <p:nvSpPr>
          <p:cNvPr id="19" name="Овал 18"/>
          <p:cNvSpPr/>
          <p:nvPr/>
        </p:nvSpPr>
        <p:spPr>
          <a:xfrm>
            <a:off x="8001000" y="3357563"/>
            <a:ext cx="500063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</a:p>
        </p:txBody>
      </p:sp>
      <p:sp>
        <p:nvSpPr>
          <p:cNvPr id="20" name="Овал 19"/>
          <p:cNvSpPr/>
          <p:nvPr/>
        </p:nvSpPr>
        <p:spPr>
          <a:xfrm>
            <a:off x="8001000" y="3857625"/>
            <a:ext cx="500063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</p:txBody>
      </p:sp>
      <p:sp>
        <p:nvSpPr>
          <p:cNvPr id="21" name="Овал 20"/>
          <p:cNvSpPr/>
          <p:nvPr/>
        </p:nvSpPr>
        <p:spPr>
          <a:xfrm>
            <a:off x="8215313" y="4286250"/>
            <a:ext cx="500062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</a:p>
        </p:txBody>
      </p:sp>
      <p:sp>
        <p:nvSpPr>
          <p:cNvPr id="22" name="Овал 21"/>
          <p:cNvSpPr/>
          <p:nvPr/>
        </p:nvSpPr>
        <p:spPr>
          <a:xfrm>
            <a:off x="8001000" y="4714875"/>
            <a:ext cx="500063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</p:txBody>
      </p:sp>
      <p:sp>
        <p:nvSpPr>
          <p:cNvPr id="23" name="Овал 22"/>
          <p:cNvSpPr/>
          <p:nvPr/>
        </p:nvSpPr>
        <p:spPr>
          <a:xfrm>
            <a:off x="7572375" y="5000625"/>
            <a:ext cx="500063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24" name="Овал 23"/>
          <p:cNvSpPr/>
          <p:nvPr/>
        </p:nvSpPr>
        <p:spPr>
          <a:xfrm>
            <a:off x="7072313" y="4929188"/>
            <a:ext cx="500062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</a:p>
        </p:txBody>
      </p:sp>
      <p:sp>
        <p:nvSpPr>
          <p:cNvPr id="25" name="Овал 24"/>
          <p:cNvSpPr/>
          <p:nvPr/>
        </p:nvSpPr>
        <p:spPr>
          <a:xfrm>
            <a:off x="6643688" y="4643438"/>
            <a:ext cx="500062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</p:txBody>
      </p:sp>
      <p:sp>
        <p:nvSpPr>
          <p:cNvPr id="26" name="Овал 25"/>
          <p:cNvSpPr/>
          <p:nvPr/>
        </p:nvSpPr>
        <p:spPr>
          <a:xfrm>
            <a:off x="6143625" y="4572000"/>
            <a:ext cx="500063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27" name="Овал 26"/>
          <p:cNvSpPr/>
          <p:nvPr/>
        </p:nvSpPr>
        <p:spPr>
          <a:xfrm>
            <a:off x="5643563" y="4429125"/>
            <a:ext cx="500062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</a:p>
        </p:txBody>
      </p:sp>
      <p:sp>
        <p:nvSpPr>
          <p:cNvPr id="28" name="Овал 27"/>
          <p:cNvSpPr/>
          <p:nvPr/>
        </p:nvSpPr>
        <p:spPr>
          <a:xfrm>
            <a:off x="5143500" y="4429125"/>
            <a:ext cx="500063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</a:p>
        </p:txBody>
      </p:sp>
      <p:sp>
        <p:nvSpPr>
          <p:cNvPr id="29" name="Овал 28"/>
          <p:cNvSpPr/>
          <p:nvPr/>
        </p:nvSpPr>
        <p:spPr>
          <a:xfrm>
            <a:off x="4643438" y="4357688"/>
            <a:ext cx="500062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</a:p>
        </p:txBody>
      </p:sp>
      <p:sp>
        <p:nvSpPr>
          <p:cNvPr id="30" name="Овал 29"/>
          <p:cNvSpPr/>
          <p:nvPr/>
        </p:nvSpPr>
        <p:spPr>
          <a:xfrm>
            <a:off x="4143375" y="4214813"/>
            <a:ext cx="500063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</a:p>
        </p:txBody>
      </p:sp>
      <p:sp>
        <p:nvSpPr>
          <p:cNvPr id="31" name="Овал 30"/>
          <p:cNvSpPr/>
          <p:nvPr/>
        </p:nvSpPr>
        <p:spPr>
          <a:xfrm>
            <a:off x="3643313" y="4214813"/>
            <a:ext cx="500062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</a:p>
        </p:txBody>
      </p:sp>
      <p:sp>
        <p:nvSpPr>
          <p:cNvPr id="32" name="Овал 31"/>
          <p:cNvSpPr/>
          <p:nvPr/>
        </p:nvSpPr>
        <p:spPr>
          <a:xfrm>
            <a:off x="3143250" y="4143375"/>
            <a:ext cx="500063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</a:p>
        </p:txBody>
      </p:sp>
      <p:sp>
        <p:nvSpPr>
          <p:cNvPr id="33" name="Овал 32"/>
          <p:cNvSpPr/>
          <p:nvPr/>
        </p:nvSpPr>
        <p:spPr>
          <a:xfrm>
            <a:off x="2643188" y="4214813"/>
            <a:ext cx="500062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sp>
        <p:nvSpPr>
          <p:cNvPr id="34" name="Овал 33"/>
          <p:cNvSpPr/>
          <p:nvPr/>
        </p:nvSpPr>
        <p:spPr>
          <a:xfrm>
            <a:off x="2143125" y="4071938"/>
            <a:ext cx="500063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</a:t>
            </a:r>
          </a:p>
        </p:txBody>
      </p:sp>
      <p:sp>
        <p:nvSpPr>
          <p:cNvPr id="35" name="Овал 34"/>
          <p:cNvSpPr/>
          <p:nvPr/>
        </p:nvSpPr>
        <p:spPr>
          <a:xfrm>
            <a:off x="1643063" y="4143375"/>
            <a:ext cx="500062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Ъ</a:t>
            </a:r>
          </a:p>
        </p:txBody>
      </p:sp>
      <p:sp>
        <p:nvSpPr>
          <p:cNvPr id="36" name="Овал 35"/>
          <p:cNvSpPr/>
          <p:nvPr/>
        </p:nvSpPr>
        <p:spPr>
          <a:xfrm>
            <a:off x="1214438" y="3929063"/>
            <a:ext cx="500062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</a:p>
        </p:txBody>
      </p:sp>
      <p:sp>
        <p:nvSpPr>
          <p:cNvPr id="37" name="Овал 36"/>
          <p:cNvSpPr/>
          <p:nvPr/>
        </p:nvSpPr>
        <p:spPr>
          <a:xfrm>
            <a:off x="1500188" y="3571875"/>
            <a:ext cx="500062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</a:p>
        </p:txBody>
      </p:sp>
      <p:sp>
        <p:nvSpPr>
          <p:cNvPr id="38" name="Овал 37"/>
          <p:cNvSpPr/>
          <p:nvPr/>
        </p:nvSpPr>
        <p:spPr>
          <a:xfrm>
            <a:off x="2000250" y="3571875"/>
            <a:ext cx="500063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</a:p>
        </p:txBody>
      </p:sp>
      <p:sp>
        <p:nvSpPr>
          <p:cNvPr id="39" name="Овал 38"/>
          <p:cNvSpPr/>
          <p:nvPr/>
        </p:nvSpPr>
        <p:spPr>
          <a:xfrm>
            <a:off x="2500313" y="3429000"/>
            <a:ext cx="500062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</a:p>
        </p:txBody>
      </p:sp>
      <p:sp>
        <p:nvSpPr>
          <p:cNvPr id="40" name="Овал 39"/>
          <p:cNvSpPr/>
          <p:nvPr/>
        </p:nvSpPr>
        <p:spPr>
          <a:xfrm>
            <a:off x="2857500" y="3071813"/>
            <a:ext cx="500063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</a:p>
        </p:txBody>
      </p:sp>
      <p:sp>
        <p:nvSpPr>
          <p:cNvPr id="41" name="Выгнутая вниз стрелка 40"/>
          <p:cNvSpPr/>
          <p:nvPr/>
        </p:nvSpPr>
        <p:spPr>
          <a:xfrm rot="20081320">
            <a:off x="3594100" y="2954338"/>
            <a:ext cx="500063" cy="214312"/>
          </a:xfrm>
          <a:prstGeom prst="curved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Выгнутая вниз стрелка 41"/>
          <p:cNvSpPr/>
          <p:nvPr/>
        </p:nvSpPr>
        <p:spPr>
          <a:xfrm rot="17605526" flipV="1">
            <a:off x="2733675" y="2736850"/>
            <a:ext cx="500063" cy="214313"/>
          </a:xfrm>
          <a:prstGeom prst="curved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3582988" y="2359025"/>
            <a:ext cx="500062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45" name="Овал 44"/>
          <p:cNvSpPr/>
          <p:nvPr/>
        </p:nvSpPr>
        <p:spPr>
          <a:xfrm>
            <a:off x="3146425" y="2638425"/>
            <a:ext cx="500063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1306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Пример кода - 2</a:t>
            </a:r>
          </a:p>
        </p:txBody>
      </p:sp>
      <p:sp>
        <p:nvSpPr>
          <p:cNvPr id="48" name="Содержимое 2"/>
          <p:cNvSpPr txBox="1">
            <a:spLocks/>
          </p:cNvSpPr>
          <p:nvPr/>
        </p:nvSpPr>
        <p:spPr bwMode="auto">
          <a:xfrm>
            <a:off x="1071563" y="5715000"/>
            <a:ext cx="75866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Исходный текст:</a:t>
            </a:r>
          </a:p>
          <a:p>
            <a:pPr marL="107315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ФИША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8625" y="71438"/>
            <a:ext cx="8229600" cy="11430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Способы кодирования информации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857250" y="1714500"/>
            <a:ext cx="5929313" cy="1285875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Одна и та же информация </a:t>
            </a:r>
            <a:b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может быть представлена разными кодами (в разных формах).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785938" y="3143250"/>
            <a:ext cx="6215062" cy="1500188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Способ кодирования информации зависит от цели, ради которой осуществляется кодирование.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2714625" y="4786313"/>
            <a:ext cx="6215063" cy="1857375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способы кодирования: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графический (рисунки, значки)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числовой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символьный.</a:t>
            </a:r>
          </a:p>
        </p:txBody>
      </p:sp>
      <p:pic>
        <p:nvPicPr>
          <p:cNvPr id="12290" name="Picture 2" descr="http://legend.az/uploads/posts/2011-08/1312739745_2feb7c68684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1071563"/>
            <a:ext cx="2076450" cy="2009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38" y="4645025"/>
            <a:ext cx="2768600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1775" y="2767013"/>
            <a:ext cx="2706688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1"/>
          <p:cNvSpPr>
            <a:spLocks noGrp="1"/>
          </p:cNvSpPr>
          <p:nvPr>
            <p:ph idx="1"/>
          </p:nvPr>
        </p:nvSpPr>
        <p:spPr>
          <a:xfrm>
            <a:off x="1071563" y="1000125"/>
            <a:ext cx="7643812" cy="785813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 smtClean="0">
                <a:latin typeface="Arial" pitchFamily="34" charset="0"/>
                <a:cs typeface="Arial" pitchFamily="34" charset="0"/>
              </a:rPr>
              <a:t>В памяти компьютера информация представлена </a:t>
            </a:r>
            <a:br>
              <a:rPr lang="ru-RU" sz="2300" dirty="0" smtClean="0">
                <a:latin typeface="Arial" pitchFamily="34" charset="0"/>
                <a:cs typeface="Arial" pitchFamily="34" charset="0"/>
              </a:rPr>
            </a:br>
            <a:r>
              <a:rPr lang="ru-RU" sz="2300" dirty="0" smtClean="0">
                <a:latin typeface="Arial" pitchFamily="34" charset="0"/>
                <a:cs typeface="Arial" pitchFamily="34" charset="0"/>
              </a:rPr>
              <a:t>в двоичном коде в виде цепочек нулей и единиц</a:t>
            </a:r>
            <a:r>
              <a:rPr lang="ru-RU" sz="23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 smtClean="0">
              <a:solidFill>
                <a:schemeClr val="tx2"/>
              </a:solidFill>
            </a:endParaRPr>
          </a:p>
        </p:txBody>
      </p:sp>
      <p:sp>
        <p:nvSpPr>
          <p:cNvPr id="6" name="Содержимое 2" hidden="1"/>
          <p:cNvSpPr txBox="1">
            <a:spLocks/>
          </p:cNvSpPr>
          <p:nvPr/>
        </p:nvSpPr>
        <p:spPr bwMode="auto">
          <a:xfrm>
            <a:off x="609600" y="1428750"/>
            <a:ext cx="8229600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Какие сведения вы храните в своей записной книжке? Как можно назвать записную книжку с точки зрения хранения информации?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Перечислите достоинства и недостатки хранения информации в оперативной и долговременной памяти.</a:t>
            </a:r>
          </a:p>
        </p:txBody>
      </p:sp>
      <p:sp>
        <p:nvSpPr>
          <p:cNvPr id="8" name="Содержимое 2" hidden="1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Объясните своими словами, что такое носитель информации. 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Какие носители информации вам известны?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Каким носителем информации вы пользуетесь чаще всего?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ru-RU" sz="32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294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Числовое кодирование</a:t>
            </a:r>
          </a:p>
        </p:txBody>
      </p:sp>
      <p:grpSp>
        <p:nvGrpSpPr>
          <p:cNvPr id="12421" name="Rectangle 130"/>
          <p:cNvGrpSpPr>
            <a:grpSpLocks/>
          </p:cNvGrpSpPr>
          <p:nvPr/>
        </p:nvGrpSpPr>
        <p:grpSpPr bwMode="auto">
          <a:xfrm>
            <a:off x="1689100" y="4456113"/>
            <a:ext cx="901700" cy="1420812"/>
            <a:chOff x="1064" y="2807"/>
            <a:chExt cx="568" cy="895"/>
          </a:xfrm>
        </p:grpSpPr>
        <p:pic>
          <p:nvPicPr>
            <p:cNvPr id="26629" name="Rectangle 13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2807"/>
              <a:ext cx="568" cy="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30" name="Text Box 6"/>
            <p:cNvSpPr txBox="1">
              <a:spLocks noChangeArrowheads="1"/>
            </p:cNvSpPr>
            <p:nvPr/>
          </p:nvSpPr>
          <p:spPr bwMode="auto">
            <a:xfrm>
              <a:off x="1092" y="2835"/>
              <a:ext cx="483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А</a:t>
              </a:r>
            </a:p>
            <a:p>
              <a:pPr algn="ctr"/>
              <a:r>
                <a: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Б</a:t>
              </a:r>
            </a:p>
            <a:p>
              <a:pPr algn="ctr"/>
              <a:r>
                <a: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В</a:t>
              </a:r>
            </a:p>
          </p:txBody>
        </p:sp>
      </p:grpSp>
      <p:pic>
        <p:nvPicPr>
          <p:cNvPr id="12422" name="Picture 123" descr="http://www.petrsu.ru/psu/Chairs/IMO/pascal/theory/image9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775" y="2139950"/>
            <a:ext cx="22987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AutoShape 125"/>
          <p:cNvGrpSpPr>
            <a:grpSpLocks/>
          </p:cNvGrpSpPr>
          <p:nvPr/>
        </p:nvGrpSpPr>
        <p:grpSpPr bwMode="auto">
          <a:xfrm>
            <a:off x="3236913" y="3181350"/>
            <a:ext cx="817562" cy="439738"/>
            <a:chOff x="2039" y="2004"/>
            <a:chExt cx="515" cy="277"/>
          </a:xfrm>
        </p:grpSpPr>
        <p:pic>
          <p:nvPicPr>
            <p:cNvPr id="26633" name="AutoShape 12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9" y="2004"/>
              <a:ext cx="515" cy="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34" name="Text Box 10"/>
            <p:cNvSpPr txBox="1">
              <a:spLocks noChangeArrowheads="1"/>
            </p:cNvSpPr>
            <p:nvPr/>
          </p:nvSpPr>
          <p:spPr bwMode="auto">
            <a:xfrm>
              <a:off x="2172" y="2031"/>
              <a:ext cx="2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AutoShape 127"/>
          <p:cNvGrpSpPr>
            <a:grpSpLocks/>
          </p:cNvGrpSpPr>
          <p:nvPr/>
        </p:nvGrpSpPr>
        <p:grpSpPr bwMode="auto">
          <a:xfrm>
            <a:off x="3236913" y="4932363"/>
            <a:ext cx="817562" cy="438150"/>
            <a:chOff x="2039" y="3107"/>
            <a:chExt cx="515" cy="276"/>
          </a:xfrm>
        </p:grpSpPr>
        <p:pic>
          <p:nvPicPr>
            <p:cNvPr id="26636" name="AutoShape 127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9" y="3107"/>
              <a:ext cx="515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37" name="Text Box 13"/>
            <p:cNvSpPr txBox="1">
              <a:spLocks noChangeArrowheads="1"/>
            </p:cNvSpPr>
            <p:nvPr/>
          </p:nvSpPr>
          <p:spPr bwMode="auto">
            <a:xfrm>
              <a:off x="2172" y="3135"/>
              <a:ext cx="2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2426" name="Text Box 131"/>
          <p:cNvGrpSpPr>
            <a:grpSpLocks/>
          </p:cNvGrpSpPr>
          <p:nvPr/>
        </p:nvGrpSpPr>
        <p:grpSpPr bwMode="auto">
          <a:xfrm>
            <a:off x="1517650" y="5810250"/>
            <a:ext cx="1182688" cy="614363"/>
            <a:chOff x="956" y="3660"/>
            <a:chExt cx="745" cy="387"/>
          </a:xfrm>
        </p:grpSpPr>
        <p:pic>
          <p:nvPicPr>
            <p:cNvPr id="26639" name="Text Box 13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" y="3660"/>
              <a:ext cx="745" cy="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40" name="Text Box 16"/>
            <p:cNvSpPr txBox="1">
              <a:spLocks noChangeArrowheads="1"/>
            </p:cNvSpPr>
            <p:nvPr/>
          </p:nvSpPr>
          <p:spPr bwMode="auto">
            <a:xfrm>
              <a:off x="993" y="3711"/>
              <a:ext cx="6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b="1" i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ru-RU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254</a:t>
              </a:r>
            </a:p>
          </p:txBody>
        </p:sp>
      </p:grpSp>
      <p:grpSp>
        <p:nvGrpSpPr>
          <p:cNvPr id="19" name="AutoShape 133"/>
          <p:cNvGrpSpPr>
            <a:grpSpLocks/>
          </p:cNvGrpSpPr>
          <p:nvPr/>
        </p:nvGrpSpPr>
        <p:grpSpPr bwMode="auto">
          <a:xfrm>
            <a:off x="3213100" y="5924550"/>
            <a:ext cx="822325" cy="439738"/>
            <a:chOff x="2024" y="3732"/>
            <a:chExt cx="518" cy="277"/>
          </a:xfrm>
        </p:grpSpPr>
        <p:pic>
          <p:nvPicPr>
            <p:cNvPr id="26642" name="AutoShape 133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" y="3732"/>
              <a:ext cx="518" cy="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43" name="Text Box 19"/>
            <p:cNvSpPr txBox="1">
              <a:spLocks noChangeArrowheads="1"/>
            </p:cNvSpPr>
            <p:nvPr/>
          </p:nvSpPr>
          <p:spPr bwMode="auto">
            <a:xfrm>
              <a:off x="2160" y="3759"/>
              <a:ext cx="2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26645" name="Group 121"/>
          <p:cNvGrpSpPr>
            <a:grpSpLocks/>
          </p:cNvGrpSpPr>
          <p:nvPr/>
        </p:nvGrpSpPr>
        <p:grpSpPr bwMode="auto">
          <a:xfrm>
            <a:off x="6421438" y="3055938"/>
            <a:ext cx="1768475" cy="3316287"/>
            <a:chOff x="2800" y="1603"/>
            <a:chExt cx="1114" cy="1863"/>
          </a:xfrm>
        </p:grpSpPr>
        <p:sp>
          <p:nvSpPr>
            <p:cNvPr id="26676" name="Freeform 24"/>
            <p:cNvSpPr>
              <a:spLocks/>
            </p:cNvSpPr>
            <p:nvPr/>
          </p:nvSpPr>
          <p:spPr bwMode="auto">
            <a:xfrm>
              <a:off x="3363" y="2436"/>
              <a:ext cx="532" cy="308"/>
            </a:xfrm>
            <a:custGeom>
              <a:avLst/>
              <a:gdLst>
                <a:gd name="T0" fmla="*/ 0 w 1064"/>
                <a:gd name="T1" fmla="*/ 1 h 616"/>
                <a:gd name="T2" fmla="*/ 1 w 1064"/>
                <a:gd name="T3" fmla="*/ 0 h 616"/>
                <a:gd name="T4" fmla="*/ 2 w 1064"/>
                <a:gd name="T5" fmla="*/ 1 h 616"/>
                <a:gd name="T6" fmla="*/ 1 w 1064"/>
                <a:gd name="T7" fmla="*/ 1 h 616"/>
                <a:gd name="T8" fmla="*/ 0 w 1064"/>
                <a:gd name="T9" fmla="*/ 1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4"/>
                <a:gd name="T16" fmla="*/ 0 h 616"/>
                <a:gd name="T17" fmla="*/ 1064 w 1064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4" h="616">
                  <a:moveTo>
                    <a:pt x="0" y="415"/>
                  </a:moveTo>
                  <a:lnTo>
                    <a:pt x="353" y="0"/>
                  </a:lnTo>
                  <a:lnTo>
                    <a:pt x="1064" y="183"/>
                  </a:lnTo>
                  <a:lnTo>
                    <a:pt x="747" y="616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rgbClr val="6BD6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77" name="Freeform 25"/>
            <p:cNvSpPr>
              <a:spLocks/>
            </p:cNvSpPr>
            <p:nvPr/>
          </p:nvSpPr>
          <p:spPr bwMode="auto">
            <a:xfrm>
              <a:off x="2941" y="2595"/>
              <a:ext cx="920" cy="870"/>
            </a:xfrm>
            <a:custGeom>
              <a:avLst/>
              <a:gdLst>
                <a:gd name="T0" fmla="*/ 4 w 1838"/>
                <a:gd name="T1" fmla="*/ 1 h 1739"/>
                <a:gd name="T2" fmla="*/ 4 w 1838"/>
                <a:gd name="T3" fmla="*/ 1 h 1739"/>
                <a:gd name="T4" fmla="*/ 4 w 1838"/>
                <a:gd name="T5" fmla="*/ 1 h 1739"/>
                <a:gd name="T6" fmla="*/ 2 w 1838"/>
                <a:gd name="T7" fmla="*/ 0 h 1739"/>
                <a:gd name="T8" fmla="*/ 2 w 1838"/>
                <a:gd name="T9" fmla="*/ 1 h 1739"/>
                <a:gd name="T10" fmla="*/ 2 w 1838"/>
                <a:gd name="T11" fmla="*/ 2 h 1739"/>
                <a:gd name="T12" fmla="*/ 0 w 1838"/>
                <a:gd name="T13" fmla="*/ 4 h 1739"/>
                <a:gd name="T14" fmla="*/ 4 w 1838"/>
                <a:gd name="T15" fmla="*/ 4 h 1739"/>
                <a:gd name="T16" fmla="*/ 4 w 1838"/>
                <a:gd name="T17" fmla="*/ 3 h 1739"/>
                <a:gd name="T18" fmla="*/ 4 w 1838"/>
                <a:gd name="T19" fmla="*/ 3 h 1739"/>
                <a:gd name="T20" fmla="*/ 4 w 1838"/>
                <a:gd name="T21" fmla="*/ 3 h 1739"/>
                <a:gd name="T22" fmla="*/ 4 w 1838"/>
                <a:gd name="T23" fmla="*/ 2 h 1739"/>
                <a:gd name="T24" fmla="*/ 4 w 1838"/>
                <a:gd name="T25" fmla="*/ 2 h 1739"/>
                <a:gd name="T26" fmla="*/ 4 w 1838"/>
                <a:gd name="T27" fmla="*/ 2 h 1739"/>
                <a:gd name="T28" fmla="*/ 4 w 1838"/>
                <a:gd name="T29" fmla="*/ 2 h 1739"/>
                <a:gd name="T30" fmla="*/ 4 w 1838"/>
                <a:gd name="T31" fmla="*/ 2 h 1739"/>
                <a:gd name="T32" fmla="*/ 4 w 1838"/>
                <a:gd name="T33" fmla="*/ 2 h 1739"/>
                <a:gd name="T34" fmla="*/ 4 w 1838"/>
                <a:gd name="T35" fmla="*/ 1 h 1739"/>
                <a:gd name="T36" fmla="*/ 4 w 1838"/>
                <a:gd name="T37" fmla="*/ 1 h 1739"/>
                <a:gd name="T38" fmla="*/ 4 w 1838"/>
                <a:gd name="T39" fmla="*/ 1 h 1739"/>
                <a:gd name="T40" fmla="*/ 4 w 1838"/>
                <a:gd name="T41" fmla="*/ 1 h 1739"/>
                <a:gd name="T42" fmla="*/ 4 w 1838"/>
                <a:gd name="T43" fmla="*/ 1 h 1739"/>
                <a:gd name="T44" fmla="*/ 4 w 1838"/>
                <a:gd name="T45" fmla="*/ 1 h 1739"/>
                <a:gd name="T46" fmla="*/ 4 w 1838"/>
                <a:gd name="T47" fmla="*/ 1 h 1739"/>
                <a:gd name="T48" fmla="*/ 4 w 1838"/>
                <a:gd name="T49" fmla="*/ 1 h 17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8"/>
                <a:gd name="T76" fmla="*/ 0 h 1739"/>
                <a:gd name="T77" fmla="*/ 1838 w 1838"/>
                <a:gd name="T78" fmla="*/ 1739 h 17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8" h="1739">
                  <a:moveTo>
                    <a:pt x="1639" y="233"/>
                  </a:moveTo>
                  <a:lnTo>
                    <a:pt x="1632" y="226"/>
                  </a:lnTo>
                  <a:lnTo>
                    <a:pt x="1626" y="228"/>
                  </a:lnTo>
                  <a:lnTo>
                    <a:pt x="944" y="0"/>
                  </a:lnTo>
                  <a:lnTo>
                    <a:pt x="593" y="50"/>
                  </a:lnTo>
                  <a:lnTo>
                    <a:pt x="593" y="995"/>
                  </a:lnTo>
                  <a:lnTo>
                    <a:pt x="0" y="1739"/>
                  </a:lnTo>
                  <a:lnTo>
                    <a:pt x="1645" y="1739"/>
                  </a:lnTo>
                  <a:lnTo>
                    <a:pt x="1645" y="1252"/>
                  </a:lnTo>
                  <a:lnTo>
                    <a:pt x="1717" y="1144"/>
                  </a:lnTo>
                  <a:lnTo>
                    <a:pt x="1771" y="1039"/>
                  </a:lnTo>
                  <a:lnTo>
                    <a:pt x="1807" y="941"/>
                  </a:lnTo>
                  <a:lnTo>
                    <a:pt x="1830" y="846"/>
                  </a:lnTo>
                  <a:lnTo>
                    <a:pt x="1838" y="755"/>
                  </a:lnTo>
                  <a:lnTo>
                    <a:pt x="1836" y="672"/>
                  </a:lnTo>
                  <a:lnTo>
                    <a:pt x="1827" y="595"/>
                  </a:lnTo>
                  <a:lnTo>
                    <a:pt x="1807" y="523"/>
                  </a:lnTo>
                  <a:lnTo>
                    <a:pt x="1784" y="460"/>
                  </a:lnTo>
                  <a:lnTo>
                    <a:pt x="1759" y="402"/>
                  </a:lnTo>
                  <a:lnTo>
                    <a:pt x="1730" y="353"/>
                  </a:lnTo>
                  <a:lnTo>
                    <a:pt x="1703" y="311"/>
                  </a:lnTo>
                  <a:lnTo>
                    <a:pt x="1678" y="278"/>
                  </a:lnTo>
                  <a:lnTo>
                    <a:pt x="1659" y="255"/>
                  </a:lnTo>
                  <a:lnTo>
                    <a:pt x="1645" y="239"/>
                  </a:lnTo>
                  <a:lnTo>
                    <a:pt x="1639" y="233"/>
                  </a:lnTo>
                  <a:close/>
                </a:path>
              </a:pathLst>
            </a:custGeom>
            <a:solidFill>
              <a:srgbClr val="6BD6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78" name="Freeform 26"/>
            <p:cNvSpPr>
              <a:spLocks/>
            </p:cNvSpPr>
            <p:nvPr/>
          </p:nvSpPr>
          <p:spPr bwMode="auto">
            <a:xfrm>
              <a:off x="3244" y="2627"/>
              <a:ext cx="376" cy="826"/>
            </a:xfrm>
            <a:custGeom>
              <a:avLst/>
              <a:gdLst>
                <a:gd name="T0" fmla="*/ 0 w 753"/>
                <a:gd name="T1" fmla="*/ 0 h 1653"/>
                <a:gd name="T2" fmla="*/ 0 w 753"/>
                <a:gd name="T3" fmla="*/ 0 h 1653"/>
                <a:gd name="T4" fmla="*/ 1 w 753"/>
                <a:gd name="T5" fmla="*/ 0 h 1653"/>
                <a:gd name="T6" fmla="*/ 1 w 753"/>
                <a:gd name="T7" fmla="*/ 2 h 1653"/>
                <a:gd name="T8" fmla="*/ 0 w 753"/>
                <a:gd name="T9" fmla="*/ 3 h 1653"/>
                <a:gd name="T10" fmla="*/ 0 w 753"/>
                <a:gd name="T11" fmla="*/ 3 h 1653"/>
                <a:gd name="T12" fmla="*/ 1 w 753"/>
                <a:gd name="T13" fmla="*/ 2 h 1653"/>
                <a:gd name="T14" fmla="*/ 1 w 753"/>
                <a:gd name="T15" fmla="*/ 0 h 1653"/>
                <a:gd name="T16" fmla="*/ 0 w 753"/>
                <a:gd name="T17" fmla="*/ 0 h 16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53"/>
                <a:gd name="T28" fmla="*/ 0 h 1653"/>
                <a:gd name="T29" fmla="*/ 753 w 753"/>
                <a:gd name="T30" fmla="*/ 1653 h 16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53" h="1653">
                  <a:moveTo>
                    <a:pt x="14" y="0"/>
                  </a:moveTo>
                  <a:lnTo>
                    <a:pt x="0" y="41"/>
                  </a:lnTo>
                  <a:lnTo>
                    <a:pt x="711" y="290"/>
                  </a:lnTo>
                  <a:lnTo>
                    <a:pt x="711" y="1166"/>
                  </a:lnTo>
                  <a:lnTo>
                    <a:pt x="346" y="1626"/>
                  </a:lnTo>
                  <a:lnTo>
                    <a:pt x="381" y="1653"/>
                  </a:lnTo>
                  <a:lnTo>
                    <a:pt x="753" y="1181"/>
                  </a:lnTo>
                  <a:lnTo>
                    <a:pt x="753" y="25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79" name="Freeform 27"/>
            <p:cNvSpPr>
              <a:spLocks/>
            </p:cNvSpPr>
            <p:nvPr/>
          </p:nvSpPr>
          <p:spPr bwMode="auto">
            <a:xfrm>
              <a:off x="3243" y="3086"/>
              <a:ext cx="370" cy="138"/>
            </a:xfrm>
            <a:custGeom>
              <a:avLst/>
              <a:gdLst>
                <a:gd name="T0" fmla="*/ 0 w 742"/>
                <a:gd name="T1" fmla="*/ 0 h 277"/>
                <a:gd name="T2" fmla="*/ 1 w 742"/>
                <a:gd name="T3" fmla="*/ 0 h 277"/>
                <a:gd name="T4" fmla="*/ 1 w 742"/>
                <a:gd name="T5" fmla="*/ 0 h 277"/>
                <a:gd name="T6" fmla="*/ 0 w 742"/>
                <a:gd name="T7" fmla="*/ 0 h 277"/>
                <a:gd name="T8" fmla="*/ 0 w 742"/>
                <a:gd name="T9" fmla="*/ 0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277"/>
                <a:gd name="T17" fmla="*/ 742 w 742"/>
                <a:gd name="T18" fmla="*/ 277 h 2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277">
                  <a:moveTo>
                    <a:pt x="0" y="41"/>
                  </a:moveTo>
                  <a:lnTo>
                    <a:pt x="728" y="277"/>
                  </a:lnTo>
                  <a:lnTo>
                    <a:pt x="742" y="236"/>
                  </a:lnTo>
                  <a:lnTo>
                    <a:pt x="14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80" name="Freeform 28"/>
            <p:cNvSpPr>
              <a:spLocks/>
            </p:cNvSpPr>
            <p:nvPr/>
          </p:nvSpPr>
          <p:spPr bwMode="auto">
            <a:xfrm>
              <a:off x="3301" y="2741"/>
              <a:ext cx="249" cy="389"/>
            </a:xfrm>
            <a:custGeom>
              <a:avLst/>
              <a:gdLst>
                <a:gd name="T0" fmla="*/ 0 w 498"/>
                <a:gd name="T1" fmla="*/ 0 h 777"/>
                <a:gd name="T2" fmla="*/ 0 w 498"/>
                <a:gd name="T3" fmla="*/ 2 h 777"/>
                <a:gd name="T4" fmla="*/ 1 w 498"/>
                <a:gd name="T5" fmla="*/ 2 h 777"/>
                <a:gd name="T6" fmla="*/ 1 w 498"/>
                <a:gd name="T7" fmla="*/ 1 h 777"/>
                <a:gd name="T8" fmla="*/ 0 w 498"/>
                <a:gd name="T9" fmla="*/ 0 h 7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"/>
                <a:gd name="T16" fmla="*/ 0 h 777"/>
                <a:gd name="T17" fmla="*/ 498 w 498"/>
                <a:gd name="T18" fmla="*/ 777 h 7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" h="777">
                  <a:moveTo>
                    <a:pt x="0" y="0"/>
                  </a:moveTo>
                  <a:lnTo>
                    <a:pt x="0" y="629"/>
                  </a:lnTo>
                  <a:lnTo>
                    <a:pt x="498" y="777"/>
                  </a:lnTo>
                  <a:lnTo>
                    <a:pt x="498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81" name="Freeform 29"/>
            <p:cNvSpPr>
              <a:spLocks/>
            </p:cNvSpPr>
            <p:nvPr/>
          </p:nvSpPr>
          <p:spPr bwMode="auto">
            <a:xfrm>
              <a:off x="3324" y="2772"/>
              <a:ext cx="202" cy="328"/>
            </a:xfrm>
            <a:custGeom>
              <a:avLst/>
              <a:gdLst>
                <a:gd name="T0" fmla="*/ 0 w 406"/>
                <a:gd name="T1" fmla="*/ 2 h 655"/>
                <a:gd name="T2" fmla="*/ 0 w 406"/>
                <a:gd name="T3" fmla="*/ 2 h 655"/>
                <a:gd name="T4" fmla="*/ 0 w 406"/>
                <a:gd name="T5" fmla="*/ 0 h 655"/>
                <a:gd name="T6" fmla="*/ 0 w 406"/>
                <a:gd name="T7" fmla="*/ 1 h 655"/>
                <a:gd name="T8" fmla="*/ 0 w 406"/>
                <a:gd name="T9" fmla="*/ 2 h 6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6"/>
                <a:gd name="T16" fmla="*/ 0 h 655"/>
                <a:gd name="T17" fmla="*/ 406 w 406"/>
                <a:gd name="T18" fmla="*/ 655 h 6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6" h="655">
                  <a:moveTo>
                    <a:pt x="406" y="655"/>
                  </a:moveTo>
                  <a:lnTo>
                    <a:pt x="0" y="534"/>
                  </a:lnTo>
                  <a:lnTo>
                    <a:pt x="0" y="0"/>
                  </a:lnTo>
                  <a:lnTo>
                    <a:pt x="406" y="134"/>
                  </a:lnTo>
                  <a:lnTo>
                    <a:pt x="406" y="6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82" name="Freeform 30"/>
            <p:cNvSpPr>
              <a:spLocks/>
            </p:cNvSpPr>
            <p:nvPr/>
          </p:nvSpPr>
          <p:spPr bwMode="auto">
            <a:xfrm>
              <a:off x="3031" y="2995"/>
              <a:ext cx="84" cy="41"/>
            </a:xfrm>
            <a:custGeom>
              <a:avLst/>
              <a:gdLst>
                <a:gd name="T0" fmla="*/ 0 w 168"/>
                <a:gd name="T1" fmla="*/ 1 h 81"/>
                <a:gd name="T2" fmla="*/ 1 w 168"/>
                <a:gd name="T3" fmla="*/ 0 h 81"/>
                <a:gd name="T4" fmla="*/ 1 w 168"/>
                <a:gd name="T5" fmla="*/ 1 h 81"/>
                <a:gd name="T6" fmla="*/ 1 w 168"/>
                <a:gd name="T7" fmla="*/ 1 h 81"/>
                <a:gd name="T8" fmla="*/ 0 w 168"/>
                <a:gd name="T9" fmla="*/ 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81"/>
                <a:gd name="T17" fmla="*/ 168 w 168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81">
                  <a:moveTo>
                    <a:pt x="0" y="38"/>
                  </a:moveTo>
                  <a:lnTo>
                    <a:pt x="159" y="0"/>
                  </a:lnTo>
                  <a:lnTo>
                    <a:pt x="168" y="42"/>
                  </a:lnTo>
                  <a:lnTo>
                    <a:pt x="12" y="8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83" name="Freeform 31"/>
            <p:cNvSpPr>
              <a:spLocks/>
            </p:cNvSpPr>
            <p:nvPr/>
          </p:nvSpPr>
          <p:spPr bwMode="auto">
            <a:xfrm>
              <a:off x="3028" y="2928"/>
              <a:ext cx="84" cy="36"/>
            </a:xfrm>
            <a:custGeom>
              <a:avLst/>
              <a:gdLst>
                <a:gd name="T0" fmla="*/ 1 w 168"/>
                <a:gd name="T1" fmla="*/ 0 h 74"/>
                <a:gd name="T2" fmla="*/ 1 w 168"/>
                <a:gd name="T3" fmla="*/ 0 h 74"/>
                <a:gd name="T4" fmla="*/ 1 w 168"/>
                <a:gd name="T5" fmla="*/ 0 h 74"/>
                <a:gd name="T6" fmla="*/ 0 w 168"/>
                <a:gd name="T7" fmla="*/ 0 h 74"/>
                <a:gd name="T8" fmla="*/ 1 w 168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74"/>
                <a:gd name="T17" fmla="*/ 168 w 168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74">
                  <a:moveTo>
                    <a:pt x="10" y="0"/>
                  </a:moveTo>
                  <a:lnTo>
                    <a:pt x="168" y="29"/>
                  </a:lnTo>
                  <a:lnTo>
                    <a:pt x="161" y="74"/>
                  </a:lnTo>
                  <a:lnTo>
                    <a:pt x="0" y="4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84" name="Freeform 32"/>
            <p:cNvSpPr>
              <a:spLocks/>
            </p:cNvSpPr>
            <p:nvPr/>
          </p:nvSpPr>
          <p:spPr bwMode="auto">
            <a:xfrm>
              <a:off x="3043" y="2857"/>
              <a:ext cx="83" cy="54"/>
            </a:xfrm>
            <a:custGeom>
              <a:avLst/>
              <a:gdLst>
                <a:gd name="T0" fmla="*/ 1 w 166"/>
                <a:gd name="T1" fmla="*/ 0 h 109"/>
                <a:gd name="T2" fmla="*/ 1 w 166"/>
                <a:gd name="T3" fmla="*/ 0 h 109"/>
                <a:gd name="T4" fmla="*/ 1 w 166"/>
                <a:gd name="T5" fmla="*/ 0 h 109"/>
                <a:gd name="T6" fmla="*/ 0 w 166"/>
                <a:gd name="T7" fmla="*/ 0 h 109"/>
                <a:gd name="T8" fmla="*/ 1 w 166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109"/>
                <a:gd name="T17" fmla="*/ 166 w 166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109">
                  <a:moveTo>
                    <a:pt x="20" y="0"/>
                  </a:moveTo>
                  <a:lnTo>
                    <a:pt x="166" y="66"/>
                  </a:lnTo>
                  <a:lnTo>
                    <a:pt x="149" y="109"/>
                  </a:lnTo>
                  <a:lnTo>
                    <a:pt x="0" y="4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85" name="Freeform 33"/>
            <p:cNvSpPr>
              <a:spLocks/>
            </p:cNvSpPr>
            <p:nvPr/>
          </p:nvSpPr>
          <p:spPr bwMode="auto">
            <a:xfrm>
              <a:off x="3100" y="3364"/>
              <a:ext cx="44" cy="32"/>
            </a:xfrm>
            <a:custGeom>
              <a:avLst/>
              <a:gdLst>
                <a:gd name="T0" fmla="*/ 0 w 89"/>
                <a:gd name="T1" fmla="*/ 0 h 66"/>
                <a:gd name="T2" fmla="*/ 0 w 89"/>
                <a:gd name="T3" fmla="*/ 0 h 66"/>
                <a:gd name="T4" fmla="*/ 0 w 89"/>
                <a:gd name="T5" fmla="*/ 0 h 66"/>
                <a:gd name="T6" fmla="*/ 0 w 89"/>
                <a:gd name="T7" fmla="*/ 0 h 66"/>
                <a:gd name="T8" fmla="*/ 0 w 89"/>
                <a:gd name="T9" fmla="*/ 0 h 66"/>
                <a:gd name="T10" fmla="*/ 0 w 89"/>
                <a:gd name="T11" fmla="*/ 0 h 66"/>
                <a:gd name="T12" fmla="*/ 0 w 89"/>
                <a:gd name="T13" fmla="*/ 0 h 66"/>
                <a:gd name="T14" fmla="*/ 0 w 89"/>
                <a:gd name="T15" fmla="*/ 0 h 66"/>
                <a:gd name="T16" fmla="*/ 0 w 89"/>
                <a:gd name="T17" fmla="*/ 0 h 66"/>
                <a:gd name="T18" fmla="*/ 0 w 89"/>
                <a:gd name="T19" fmla="*/ 0 h 66"/>
                <a:gd name="T20" fmla="*/ 0 w 89"/>
                <a:gd name="T21" fmla="*/ 0 h 66"/>
                <a:gd name="T22" fmla="*/ 0 w 89"/>
                <a:gd name="T23" fmla="*/ 0 h 66"/>
                <a:gd name="T24" fmla="*/ 0 w 89"/>
                <a:gd name="T25" fmla="*/ 0 h 66"/>
                <a:gd name="T26" fmla="*/ 0 w 89"/>
                <a:gd name="T27" fmla="*/ 0 h 66"/>
                <a:gd name="T28" fmla="*/ 0 w 89"/>
                <a:gd name="T29" fmla="*/ 0 h 66"/>
                <a:gd name="T30" fmla="*/ 0 w 89"/>
                <a:gd name="T31" fmla="*/ 0 h 66"/>
                <a:gd name="T32" fmla="*/ 0 w 89"/>
                <a:gd name="T33" fmla="*/ 0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66"/>
                <a:gd name="T53" fmla="*/ 89 w 89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66">
                  <a:moveTo>
                    <a:pt x="45" y="66"/>
                  </a:moveTo>
                  <a:lnTo>
                    <a:pt x="62" y="64"/>
                  </a:lnTo>
                  <a:lnTo>
                    <a:pt x="76" y="56"/>
                  </a:lnTo>
                  <a:lnTo>
                    <a:pt x="85" y="45"/>
                  </a:lnTo>
                  <a:lnTo>
                    <a:pt x="89" y="33"/>
                  </a:lnTo>
                  <a:lnTo>
                    <a:pt x="85" y="21"/>
                  </a:lnTo>
                  <a:lnTo>
                    <a:pt x="76" y="10"/>
                  </a:lnTo>
                  <a:lnTo>
                    <a:pt x="62" y="2"/>
                  </a:lnTo>
                  <a:lnTo>
                    <a:pt x="45" y="0"/>
                  </a:lnTo>
                  <a:lnTo>
                    <a:pt x="27" y="2"/>
                  </a:lnTo>
                  <a:lnTo>
                    <a:pt x="14" y="10"/>
                  </a:lnTo>
                  <a:lnTo>
                    <a:pt x="4" y="21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4" y="56"/>
                  </a:lnTo>
                  <a:lnTo>
                    <a:pt x="27" y="64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86" name="Freeform 34"/>
            <p:cNvSpPr>
              <a:spLocks/>
            </p:cNvSpPr>
            <p:nvPr/>
          </p:nvSpPr>
          <p:spPr bwMode="auto">
            <a:xfrm>
              <a:off x="3183" y="3364"/>
              <a:ext cx="45" cy="32"/>
            </a:xfrm>
            <a:custGeom>
              <a:avLst/>
              <a:gdLst>
                <a:gd name="T0" fmla="*/ 0 w 91"/>
                <a:gd name="T1" fmla="*/ 0 h 66"/>
                <a:gd name="T2" fmla="*/ 0 w 91"/>
                <a:gd name="T3" fmla="*/ 0 h 66"/>
                <a:gd name="T4" fmla="*/ 0 w 91"/>
                <a:gd name="T5" fmla="*/ 0 h 66"/>
                <a:gd name="T6" fmla="*/ 0 w 91"/>
                <a:gd name="T7" fmla="*/ 0 h 66"/>
                <a:gd name="T8" fmla="*/ 0 w 91"/>
                <a:gd name="T9" fmla="*/ 0 h 66"/>
                <a:gd name="T10" fmla="*/ 0 w 91"/>
                <a:gd name="T11" fmla="*/ 0 h 66"/>
                <a:gd name="T12" fmla="*/ 0 w 91"/>
                <a:gd name="T13" fmla="*/ 0 h 66"/>
                <a:gd name="T14" fmla="*/ 0 w 91"/>
                <a:gd name="T15" fmla="*/ 0 h 66"/>
                <a:gd name="T16" fmla="*/ 0 w 91"/>
                <a:gd name="T17" fmla="*/ 0 h 66"/>
                <a:gd name="T18" fmla="*/ 0 w 91"/>
                <a:gd name="T19" fmla="*/ 0 h 66"/>
                <a:gd name="T20" fmla="*/ 0 w 91"/>
                <a:gd name="T21" fmla="*/ 0 h 66"/>
                <a:gd name="T22" fmla="*/ 0 w 91"/>
                <a:gd name="T23" fmla="*/ 0 h 66"/>
                <a:gd name="T24" fmla="*/ 0 w 91"/>
                <a:gd name="T25" fmla="*/ 0 h 66"/>
                <a:gd name="T26" fmla="*/ 0 w 91"/>
                <a:gd name="T27" fmla="*/ 0 h 66"/>
                <a:gd name="T28" fmla="*/ 0 w 91"/>
                <a:gd name="T29" fmla="*/ 0 h 66"/>
                <a:gd name="T30" fmla="*/ 0 w 91"/>
                <a:gd name="T31" fmla="*/ 0 h 66"/>
                <a:gd name="T32" fmla="*/ 0 w 91"/>
                <a:gd name="T33" fmla="*/ 0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66"/>
                <a:gd name="T53" fmla="*/ 91 w 91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66">
                  <a:moveTo>
                    <a:pt x="45" y="66"/>
                  </a:moveTo>
                  <a:lnTo>
                    <a:pt x="62" y="64"/>
                  </a:lnTo>
                  <a:lnTo>
                    <a:pt x="78" y="56"/>
                  </a:lnTo>
                  <a:lnTo>
                    <a:pt x="87" y="45"/>
                  </a:lnTo>
                  <a:lnTo>
                    <a:pt x="91" y="33"/>
                  </a:lnTo>
                  <a:lnTo>
                    <a:pt x="87" y="21"/>
                  </a:lnTo>
                  <a:lnTo>
                    <a:pt x="78" y="10"/>
                  </a:lnTo>
                  <a:lnTo>
                    <a:pt x="62" y="2"/>
                  </a:lnTo>
                  <a:lnTo>
                    <a:pt x="45" y="0"/>
                  </a:lnTo>
                  <a:lnTo>
                    <a:pt x="27" y="2"/>
                  </a:lnTo>
                  <a:lnTo>
                    <a:pt x="14" y="10"/>
                  </a:lnTo>
                  <a:lnTo>
                    <a:pt x="4" y="21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4" y="56"/>
                  </a:lnTo>
                  <a:lnTo>
                    <a:pt x="27" y="64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87" name="Freeform 35"/>
            <p:cNvSpPr>
              <a:spLocks/>
            </p:cNvSpPr>
            <p:nvPr/>
          </p:nvSpPr>
          <p:spPr bwMode="auto">
            <a:xfrm>
              <a:off x="3260" y="3363"/>
              <a:ext cx="45" cy="31"/>
            </a:xfrm>
            <a:custGeom>
              <a:avLst/>
              <a:gdLst>
                <a:gd name="T0" fmla="*/ 0 w 91"/>
                <a:gd name="T1" fmla="*/ 0 h 64"/>
                <a:gd name="T2" fmla="*/ 0 w 91"/>
                <a:gd name="T3" fmla="*/ 0 h 64"/>
                <a:gd name="T4" fmla="*/ 0 w 91"/>
                <a:gd name="T5" fmla="*/ 0 h 64"/>
                <a:gd name="T6" fmla="*/ 0 w 91"/>
                <a:gd name="T7" fmla="*/ 0 h 64"/>
                <a:gd name="T8" fmla="*/ 0 w 91"/>
                <a:gd name="T9" fmla="*/ 0 h 64"/>
                <a:gd name="T10" fmla="*/ 0 w 91"/>
                <a:gd name="T11" fmla="*/ 0 h 64"/>
                <a:gd name="T12" fmla="*/ 0 w 91"/>
                <a:gd name="T13" fmla="*/ 0 h 64"/>
                <a:gd name="T14" fmla="*/ 0 w 91"/>
                <a:gd name="T15" fmla="*/ 0 h 64"/>
                <a:gd name="T16" fmla="*/ 0 w 91"/>
                <a:gd name="T17" fmla="*/ 0 h 64"/>
                <a:gd name="T18" fmla="*/ 0 w 91"/>
                <a:gd name="T19" fmla="*/ 0 h 64"/>
                <a:gd name="T20" fmla="*/ 0 w 91"/>
                <a:gd name="T21" fmla="*/ 0 h 64"/>
                <a:gd name="T22" fmla="*/ 0 w 91"/>
                <a:gd name="T23" fmla="*/ 0 h 64"/>
                <a:gd name="T24" fmla="*/ 0 w 91"/>
                <a:gd name="T25" fmla="*/ 0 h 64"/>
                <a:gd name="T26" fmla="*/ 0 w 91"/>
                <a:gd name="T27" fmla="*/ 0 h 64"/>
                <a:gd name="T28" fmla="*/ 0 w 91"/>
                <a:gd name="T29" fmla="*/ 0 h 64"/>
                <a:gd name="T30" fmla="*/ 0 w 91"/>
                <a:gd name="T31" fmla="*/ 0 h 64"/>
                <a:gd name="T32" fmla="*/ 0 w 91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64"/>
                <a:gd name="T53" fmla="*/ 91 w 91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64">
                  <a:moveTo>
                    <a:pt x="44" y="64"/>
                  </a:moveTo>
                  <a:lnTo>
                    <a:pt x="62" y="62"/>
                  </a:lnTo>
                  <a:lnTo>
                    <a:pt x="77" y="54"/>
                  </a:lnTo>
                  <a:lnTo>
                    <a:pt x="87" y="45"/>
                  </a:lnTo>
                  <a:lnTo>
                    <a:pt x="91" y="33"/>
                  </a:lnTo>
                  <a:lnTo>
                    <a:pt x="87" y="21"/>
                  </a:lnTo>
                  <a:lnTo>
                    <a:pt x="77" y="10"/>
                  </a:lnTo>
                  <a:lnTo>
                    <a:pt x="62" y="2"/>
                  </a:lnTo>
                  <a:lnTo>
                    <a:pt x="44" y="0"/>
                  </a:lnTo>
                  <a:lnTo>
                    <a:pt x="27" y="2"/>
                  </a:lnTo>
                  <a:lnTo>
                    <a:pt x="13" y="10"/>
                  </a:lnTo>
                  <a:lnTo>
                    <a:pt x="4" y="21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3" y="54"/>
                  </a:lnTo>
                  <a:lnTo>
                    <a:pt x="27" y="62"/>
                  </a:lnTo>
                  <a:lnTo>
                    <a:pt x="4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88" name="Freeform 36"/>
            <p:cNvSpPr>
              <a:spLocks/>
            </p:cNvSpPr>
            <p:nvPr/>
          </p:nvSpPr>
          <p:spPr bwMode="auto">
            <a:xfrm>
              <a:off x="3342" y="3363"/>
              <a:ext cx="45" cy="31"/>
            </a:xfrm>
            <a:custGeom>
              <a:avLst/>
              <a:gdLst>
                <a:gd name="T0" fmla="*/ 0 w 91"/>
                <a:gd name="T1" fmla="*/ 0 h 64"/>
                <a:gd name="T2" fmla="*/ 0 w 91"/>
                <a:gd name="T3" fmla="*/ 0 h 64"/>
                <a:gd name="T4" fmla="*/ 0 w 91"/>
                <a:gd name="T5" fmla="*/ 0 h 64"/>
                <a:gd name="T6" fmla="*/ 0 w 91"/>
                <a:gd name="T7" fmla="*/ 0 h 64"/>
                <a:gd name="T8" fmla="*/ 0 w 91"/>
                <a:gd name="T9" fmla="*/ 0 h 64"/>
                <a:gd name="T10" fmla="*/ 0 w 91"/>
                <a:gd name="T11" fmla="*/ 0 h 64"/>
                <a:gd name="T12" fmla="*/ 0 w 91"/>
                <a:gd name="T13" fmla="*/ 0 h 64"/>
                <a:gd name="T14" fmla="*/ 0 w 91"/>
                <a:gd name="T15" fmla="*/ 0 h 64"/>
                <a:gd name="T16" fmla="*/ 0 w 91"/>
                <a:gd name="T17" fmla="*/ 0 h 64"/>
                <a:gd name="T18" fmla="*/ 0 w 91"/>
                <a:gd name="T19" fmla="*/ 0 h 64"/>
                <a:gd name="T20" fmla="*/ 0 w 91"/>
                <a:gd name="T21" fmla="*/ 0 h 64"/>
                <a:gd name="T22" fmla="*/ 0 w 91"/>
                <a:gd name="T23" fmla="*/ 0 h 64"/>
                <a:gd name="T24" fmla="*/ 0 w 91"/>
                <a:gd name="T25" fmla="*/ 0 h 64"/>
                <a:gd name="T26" fmla="*/ 0 w 91"/>
                <a:gd name="T27" fmla="*/ 0 h 64"/>
                <a:gd name="T28" fmla="*/ 0 w 91"/>
                <a:gd name="T29" fmla="*/ 0 h 64"/>
                <a:gd name="T30" fmla="*/ 0 w 91"/>
                <a:gd name="T31" fmla="*/ 0 h 64"/>
                <a:gd name="T32" fmla="*/ 0 w 91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64"/>
                <a:gd name="T53" fmla="*/ 91 w 91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64">
                  <a:moveTo>
                    <a:pt x="46" y="64"/>
                  </a:moveTo>
                  <a:lnTo>
                    <a:pt x="64" y="62"/>
                  </a:lnTo>
                  <a:lnTo>
                    <a:pt x="77" y="54"/>
                  </a:lnTo>
                  <a:lnTo>
                    <a:pt x="87" y="45"/>
                  </a:lnTo>
                  <a:lnTo>
                    <a:pt x="91" y="33"/>
                  </a:lnTo>
                  <a:lnTo>
                    <a:pt x="87" y="21"/>
                  </a:lnTo>
                  <a:lnTo>
                    <a:pt x="77" y="10"/>
                  </a:lnTo>
                  <a:lnTo>
                    <a:pt x="64" y="2"/>
                  </a:lnTo>
                  <a:lnTo>
                    <a:pt x="46" y="0"/>
                  </a:lnTo>
                  <a:lnTo>
                    <a:pt x="29" y="2"/>
                  </a:lnTo>
                  <a:lnTo>
                    <a:pt x="14" y="10"/>
                  </a:lnTo>
                  <a:lnTo>
                    <a:pt x="4" y="21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4" y="54"/>
                  </a:lnTo>
                  <a:lnTo>
                    <a:pt x="29" y="62"/>
                  </a:lnTo>
                  <a:lnTo>
                    <a:pt x="4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89" name="Freeform 37"/>
            <p:cNvSpPr>
              <a:spLocks/>
            </p:cNvSpPr>
            <p:nvPr/>
          </p:nvSpPr>
          <p:spPr bwMode="auto">
            <a:xfrm>
              <a:off x="3149" y="3300"/>
              <a:ext cx="45" cy="32"/>
            </a:xfrm>
            <a:custGeom>
              <a:avLst/>
              <a:gdLst>
                <a:gd name="T0" fmla="*/ 0 w 91"/>
                <a:gd name="T1" fmla="*/ 1 h 63"/>
                <a:gd name="T2" fmla="*/ 0 w 91"/>
                <a:gd name="T3" fmla="*/ 1 h 63"/>
                <a:gd name="T4" fmla="*/ 0 w 91"/>
                <a:gd name="T5" fmla="*/ 1 h 63"/>
                <a:gd name="T6" fmla="*/ 0 w 91"/>
                <a:gd name="T7" fmla="*/ 1 h 63"/>
                <a:gd name="T8" fmla="*/ 0 w 91"/>
                <a:gd name="T9" fmla="*/ 1 h 63"/>
                <a:gd name="T10" fmla="*/ 0 w 91"/>
                <a:gd name="T11" fmla="*/ 1 h 63"/>
                <a:gd name="T12" fmla="*/ 0 w 91"/>
                <a:gd name="T13" fmla="*/ 1 h 63"/>
                <a:gd name="T14" fmla="*/ 0 w 91"/>
                <a:gd name="T15" fmla="*/ 1 h 63"/>
                <a:gd name="T16" fmla="*/ 0 w 91"/>
                <a:gd name="T17" fmla="*/ 0 h 63"/>
                <a:gd name="T18" fmla="*/ 0 w 91"/>
                <a:gd name="T19" fmla="*/ 1 h 63"/>
                <a:gd name="T20" fmla="*/ 0 w 91"/>
                <a:gd name="T21" fmla="*/ 1 h 63"/>
                <a:gd name="T22" fmla="*/ 0 w 91"/>
                <a:gd name="T23" fmla="*/ 1 h 63"/>
                <a:gd name="T24" fmla="*/ 0 w 91"/>
                <a:gd name="T25" fmla="*/ 1 h 63"/>
                <a:gd name="T26" fmla="*/ 0 w 91"/>
                <a:gd name="T27" fmla="*/ 1 h 63"/>
                <a:gd name="T28" fmla="*/ 0 w 91"/>
                <a:gd name="T29" fmla="*/ 1 h 63"/>
                <a:gd name="T30" fmla="*/ 0 w 91"/>
                <a:gd name="T31" fmla="*/ 1 h 63"/>
                <a:gd name="T32" fmla="*/ 0 w 91"/>
                <a:gd name="T33" fmla="*/ 1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63"/>
                <a:gd name="T53" fmla="*/ 91 w 91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63">
                  <a:moveTo>
                    <a:pt x="44" y="63"/>
                  </a:moveTo>
                  <a:lnTo>
                    <a:pt x="62" y="61"/>
                  </a:lnTo>
                  <a:lnTo>
                    <a:pt x="77" y="54"/>
                  </a:lnTo>
                  <a:lnTo>
                    <a:pt x="87" y="44"/>
                  </a:lnTo>
                  <a:lnTo>
                    <a:pt x="91" y="30"/>
                  </a:lnTo>
                  <a:lnTo>
                    <a:pt x="87" y="19"/>
                  </a:lnTo>
                  <a:lnTo>
                    <a:pt x="77" y="9"/>
                  </a:lnTo>
                  <a:lnTo>
                    <a:pt x="62" y="1"/>
                  </a:lnTo>
                  <a:lnTo>
                    <a:pt x="44" y="0"/>
                  </a:lnTo>
                  <a:lnTo>
                    <a:pt x="27" y="1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30"/>
                  </a:lnTo>
                  <a:lnTo>
                    <a:pt x="4" y="44"/>
                  </a:lnTo>
                  <a:lnTo>
                    <a:pt x="13" y="54"/>
                  </a:lnTo>
                  <a:lnTo>
                    <a:pt x="27" y="61"/>
                  </a:lnTo>
                  <a:lnTo>
                    <a:pt x="44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90" name="Freeform 38"/>
            <p:cNvSpPr>
              <a:spLocks/>
            </p:cNvSpPr>
            <p:nvPr/>
          </p:nvSpPr>
          <p:spPr bwMode="auto">
            <a:xfrm>
              <a:off x="3199" y="3235"/>
              <a:ext cx="45" cy="33"/>
            </a:xfrm>
            <a:custGeom>
              <a:avLst/>
              <a:gdLst>
                <a:gd name="T0" fmla="*/ 1 w 89"/>
                <a:gd name="T1" fmla="*/ 1 h 66"/>
                <a:gd name="T2" fmla="*/ 1 w 89"/>
                <a:gd name="T3" fmla="*/ 1 h 66"/>
                <a:gd name="T4" fmla="*/ 1 w 89"/>
                <a:gd name="T5" fmla="*/ 1 h 66"/>
                <a:gd name="T6" fmla="*/ 1 w 89"/>
                <a:gd name="T7" fmla="*/ 1 h 66"/>
                <a:gd name="T8" fmla="*/ 1 w 89"/>
                <a:gd name="T9" fmla="*/ 1 h 66"/>
                <a:gd name="T10" fmla="*/ 1 w 89"/>
                <a:gd name="T11" fmla="*/ 1 h 66"/>
                <a:gd name="T12" fmla="*/ 1 w 89"/>
                <a:gd name="T13" fmla="*/ 1 h 66"/>
                <a:gd name="T14" fmla="*/ 1 w 89"/>
                <a:gd name="T15" fmla="*/ 1 h 66"/>
                <a:gd name="T16" fmla="*/ 1 w 89"/>
                <a:gd name="T17" fmla="*/ 0 h 66"/>
                <a:gd name="T18" fmla="*/ 1 w 89"/>
                <a:gd name="T19" fmla="*/ 1 h 66"/>
                <a:gd name="T20" fmla="*/ 1 w 89"/>
                <a:gd name="T21" fmla="*/ 1 h 66"/>
                <a:gd name="T22" fmla="*/ 1 w 89"/>
                <a:gd name="T23" fmla="*/ 1 h 66"/>
                <a:gd name="T24" fmla="*/ 0 w 89"/>
                <a:gd name="T25" fmla="*/ 1 h 66"/>
                <a:gd name="T26" fmla="*/ 1 w 89"/>
                <a:gd name="T27" fmla="*/ 1 h 66"/>
                <a:gd name="T28" fmla="*/ 1 w 89"/>
                <a:gd name="T29" fmla="*/ 1 h 66"/>
                <a:gd name="T30" fmla="*/ 1 w 89"/>
                <a:gd name="T31" fmla="*/ 1 h 66"/>
                <a:gd name="T32" fmla="*/ 1 w 89"/>
                <a:gd name="T33" fmla="*/ 1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66"/>
                <a:gd name="T53" fmla="*/ 89 w 89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66">
                  <a:moveTo>
                    <a:pt x="45" y="66"/>
                  </a:moveTo>
                  <a:lnTo>
                    <a:pt x="62" y="64"/>
                  </a:lnTo>
                  <a:lnTo>
                    <a:pt x="76" y="56"/>
                  </a:lnTo>
                  <a:lnTo>
                    <a:pt x="85" y="45"/>
                  </a:lnTo>
                  <a:lnTo>
                    <a:pt x="89" y="33"/>
                  </a:lnTo>
                  <a:lnTo>
                    <a:pt x="85" y="21"/>
                  </a:lnTo>
                  <a:lnTo>
                    <a:pt x="76" y="10"/>
                  </a:lnTo>
                  <a:lnTo>
                    <a:pt x="62" y="2"/>
                  </a:lnTo>
                  <a:lnTo>
                    <a:pt x="45" y="0"/>
                  </a:lnTo>
                  <a:lnTo>
                    <a:pt x="27" y="2"/>
                  </a:lnTo>
                  <a:lnTo>
                    <a:pt x="14" y="10"/>
                  </a:lnTo>
                  <a:lnTo>
                    <a:pt x="4" y="21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4" y="56"/>
                  </a:lnTo>
                  <a:lnTo>
                    <a:pt x="27" y="64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91" name="Freeform 39"/>
            <p:cNvSpPr>
              <a:spLocks/>
            </p:cNvSpPr>
            <p:nvPr/>
          </p:nvSpPr>
          <p:spPr bwMode="auto">
            <a:xfrm>
              <a:off x="3248" y="3171"/>
              <a:ext cx="46" cy="32"/>
            </a:xfrm>
            <a:custGeom>
              <a:avLst/>
              <a:gdLst>
                <a:gd name="T0" fmla="*/ 1 w 91"/>
                <a:gd name="T1" fmla="*/ 1 h 64"/>
                <a:gd name="T2" fmla="*/ 1 w 91"/>
                <a:gd name="T3" fmla="*/ 1 h 64"/>
                <a:gd name="T4" fmla="*/ 1 w 91"/>
                <a:gd name="T5" fmla="*/ 1 h 64"/>
                <a:gd name="T6" fmla="*/ 1 w 91"/>
                <a:gd name="T7" fmla="*/ 1 h 64"/>
                <a:gd name="T8" fmla="*/ 1 w 91"/>
                <a:gd name="T9" fmla="*/ 1 h 64"/>
                <a:gd name="T10" fmla="*/ 1 w 91"/>
                <a:gd name="T11" fmla="*/ 1 h 64"/>
                <a:gd name="T12" fmla="*/ 1 w 91"/>
                <a:gd name="T13" fmla="*/ 1 h 64"/>
                <a:gd name="T14" fmla="*/ 1 w 91"/>
                <a:gd name="T15" fmla="*/ 1 h 64"/>
                <a:gd name="T16" fmla="*/ 1 w 91"/>
                <a:gd name="T17" fmla="*/ 0 h 64"/>
                <a:gd name="T18" fmla="*/ 1 w 91"/>
                <a:gd name="T19" fmla="*/ 1 h 64"/>
                <a:gd name="T20" fmla="*/ 1 w 91"/>
                <a:gd name="T21" fmla="*/ 1 h 64"/>
                <a:gd name="T22" fmla="*/ 1 w 91"/>
                <a:gd name="T23" fmla="*/ 1 h 64"/>
                <a:gd name="T24" fmla="*/ 0 w 91"/>
                <a:gd name="T25" fmla="*/ 1 h 64"/>
                <a:gd name="T26" fmla="*/ 1 w 91"/>
                <a:gd name="T27" fmla="*/ 1 h 64"/>
                <a:gd name="T28" fmla="*/ 1 w 91"/>
                <a:gd name="T29" fmla="*/ 1 h 64"/>
                <a:gd name="T30" fmla="*/ 1 w 91"/>
                <a:gd name="T31" fmla="*/ 1 h 64"/>
                <a:gd name="T32" fmla="*/ 1 w 91"/>
                <a:gd name="T33" fmla="*/ 1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64"/>
                <a:gd name="T53" fmla="*/ 91 w 91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64">
                  <a:moveTo>
                    <a:pt x="44" y="64"/>
                  </a:moveTo>
                  <a:lnTo>
                    <a:pt x="62" y="62"/>
                  </a:lnTo>
                  <a:lnTo>
                    <a:pt x="77" y="55"/>
                  </a:lnTo>
                  <a:lnTo>
                    <a:pt x="87" y="45"/>
                  </a:lnTo>
                  <a:lnTo>
                    <a:pt x="91" y="33"/>
                  </a:lnTo>
                  <a:lnTo>
                    <a:pt x="87" y="20"/>
                  </a:lnTo>
                  <a:lnTo>
                    <a:pt x="77" y="10"/>
                  </a:lnTo>
                  <a:lnTo>
                    <a:pt x="62" y="2"/>
                  </a:lnTo>
                  <a:lnTo>
                    <a:pt x="44" y="0"/>
                  </a:lnTo>
                  <a:lnTo>
                    <a:pt x="27" y="2"/>
                  </a:lnTo>
                  <a:lnTo>
                    <a:pt x="13" y="10"/>
                  </a:lnTo>
                  <a:lnTo>
                    <a:pt x="4" y="20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3" y="55"/>
                  </a:lnTo>
                  <a:lnTo>
                    <a:pt x="27" y="62"/>
                  </a:lnTo>
                  <a:lnTo>
                    <a:pt x="4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92" name="Freeform 40"/>
            <p:cNvSpPr>
              <a:spLocks/>
            </p:cNvSpPr>
            <p:nvPr/>
          </p:nvSpPr>
          <p:spPr bwMode="auto">
            <a:xfrm>
              <a:off x="3229" y="3306"/>
              <a:ext cx="44" cy="31"/>
            </a:xfrm>
            <a:custGeom>
              <a:avLst/>
              <a:gdLst>
                <a:gd name="T0" fmla="*/ 0 w 89"/>
                <a:gd name="T1" fmla="*/ 0 h 64"/>
                <a:gd name="T2" fmla="*/ 0 w 89"/>
                <a:gd name="T3" fmla="*/ 0 h 64"/>
                <a:gd name="T4" fmla="*/ 0 w 89"/>
                <a:gd name="T5" fmla="*/ 0 h 64"/>
                <a:gd name="T6" fmla="*/ 0 w 89"/>
                <a:gd name="T7" fmla="*/ 0 h 64"/>
                <a:gd name="T8" fmla="*/ 0 w 89"/>
                <a:gd name="T9" fmla="*/ 0 h 64"/>
                <a:gd name="T10" fmla="*/ 0 w 89"/>
                <a:gd name="T11" fmla="*/ 0 h 64"/>
                <a:gd name="T12" fmla="*/ 0 w 89"/>
                <a:gd name="T13" fmla="*/ 0 h 64"/>
                <a:gd name="T14" fmla="*/ 0 w 89"/>
                <a:gd name="T15" fmla="*/ 0 h 64"/>
                <a:gd name="T16" fmla="*/ 0 w 89"/>
                <a:gd name="T17" fmla="*/ 0 h 64"/>
                <a:gd name="T18" fmla="*/ 0 w 89"/>
                <a:gd name="T19" fmla="*/ 0 h 64"/>
                <a:gd name="T20" fmla="*/ 0 w 89"/>
                <a:gd name="T21" fmla="*/ 0 h 64"/>
                <a:gd name="T22" fmla="*/ 0 w 89"/>
                <a:gd name="T23" fmla="*/ 0 h 64"/>
                <a:gd name="T24" fmla="*/ 0 w 89"/>
                <a:gd name="T25" fmla="*/ 0 h 64"/>
                <a:gd name="T26" fmla="*/ 0 w 89"/>
                <a:gd name="T27" fmla="*/ 0 h 64"/>
                <a:gd name="T28" fmla="*/ 0 w 89"/>
                <a:gd name="T29" fmla="*/ 0 h 64"/>
                <a:gd name="T30" fmla="*/ 0 w 89"/>
                <a:gd name="T31" fmla="*/ 0 h 64"/>
                <a:gd name="T32" fmla="*/ 0 w 89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64"/>
                <a:gd name="T53" fmla="*/ 89 w 89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64">
                  <a:moveTo>
                    <a:pt x="45" y="64"/>
                  </a:moveTo>
                  <a:lnTo>
                    <a:pt x="62" y="62"/>
                  </a:lnTo>
                  <a:lnTo>
                    <a:pt x="75" y="54"/>
                  </a:lnTo>
                  <a:lnTo>
                    <a:pt x="85" y="45"/>
                  </a:lnTo>
                  <a:lnTo>
                    <a:pt x="89" y="33"/>
                  </a:lnTo>
                  <a:lnTo>
                    <a:pt x="85" y="19"/>
                  </a:lnTo>
                  <a:lnTo>
                    <a:pt x="75" y="10"/>
                  </a:lnTo>
                  <a:lnTo>
                    <a:pt x="62" y="2"/>
                  </a:lnTo>
                  <a:lnTo>
                    <a:pt x="45" y="0"/>
                  </a:lnTo>
                  <a:lnTo>
                    <a:pt x="27" y="2"/>
                  </a:lnTo>
                  <a:lnTo>
                    <a:pt x="14" y="10"/>
                  </a:lnTo>
                  <a:lnTo>
                    <a:pt x="4" y="19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4" y="54"/>
                  </a:lnTo>
                  <a:lnTo>
                    <a:pt x="27" y="62"/>
                  </a:lnTo>
                  <a:lnTo>
                    <a:pt x="45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93" name="Freeform 41"/>
            <p:cNvSpPr>
              <a:spLocks/>
            </p:cNvSpPr>
            <p:nvPr/>
          </p:nvSpPr>
          <p:spPr bwMode="auto">
            <a:xfrm>
              <a:off x="3274" y="3248"/>
              <a:ext cx="46" cy="31"/>
            </a:xfrm>
            <a:custGeom>
              <a:avLst/>
              <a:gdLst>
                <a:gd name="T0" fmla="*/ 1 w 91"/>
                <a:gd name="T1" fmla="*/ 0 h 64"/>
                <a:gd name="T2" fmla="*/ 1 w 91"/>
                <a:gd name="T3" fmla="*/ 0 h 64"/>
                <a:gd name="T4" fmla="*/ 1 w 91"/>
                <a:gd name="T5" fmla="*/ 0 h 64"/>
                <a:gd name="T6" fmla="*/ 1 w 91"/>
                <a:gd name="T7" fmla="*/ 0 h 64"/>
                <a:gd name="T8" fmla="*/ 1 w 91"/>
                <a:gd name="T9" fmla="*/ 0 h 64"/>
                <a:gd name="T10" fmla="*/ 1 w 91"/>
                <a:gd name="T11" fmla="*/ 0 h 64"/>
                <a:gd name="T12" fmla="*/ 1 w 91"/>
                <a:gd name="T13" fmla="*/ 0 h 64"/>
                <a:gd name="T14" fmla="*/ 1 w 91"/>
                <a:gd name="T15" fmla="*/ 0 h 64"/>
                <a:gd name="T16" fmla="*/ 1 w 91"/>
                <a:gd name="T17" fmla="*/ 0 h 64"/>
                <a:gd name="T18" fmla="*/ 1 w 91"/>
                <a:gd name="T19" fmla="*/ 0 h 64"/>
                <a:gd name="T20" fmla="*/ 1 w 91"/>
                <a:gd name="T21" fmla="*/ 0 h 64"/>
                <a:gd name="T22" fmla="*/ 1 w 91"/>
                <a:gd name="T23" fmla="*/ 0 h 64"/>
                <a:gd name="T24" fmla="*/ 0 w 91"/>
                <a:gd name="T25" fmla="*/ 0 h 64"/>
                <a:gd name="T26" fmla="*/ 1 w 91"/>
                <a:gd name="T27" fmla="*/ 0 h 64"/>
                <a:gd name="T28" fmla="*/ 1 w 91"/>
                <a:gd name="T29" fmla="*/ 0 h 64"/>
                <a:gd name="T30" fmla="*/ 1 w 91"/>
                <a:gd name="T31" fmla="*/ 0 h 64"/>
                <a:gd name="T32" fmla="*/ 1 w 91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64"/>
                <a:gd name="T53" fmla="*/ 91 w 91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64">
                  <a:moveTo>
                    <a:pt x="46" y="64"/>
                  </a:moveTo>
                  <a:lnTo>
                    <a:pt x="64" y="62"/>
                  </a:lnTo>
                  <a:lnTo>
                    <a:pt x="77" y="54"/>
                  </a:lnTo>
                  <a:lnTo>
                    <a:pt x="87" y="45"/>
                  </a:lnTo>
                  <a:lnTo>
                    <a:pt x="91" y="33"/>
                  </a:lnTo>
                  <a:lnTo>
                    <a:pt x="87" y="20"/>
                  </a:lnTo>
                  <a:lnTo>
                    <a:pt x="77" y="10"/>
                  </a:lnTo>
                  <a:lnTo>
                    <a:pt x="64" y="2"/>
                  </a:lnTo>
                  <a:lnTo>
                    <a:pt x="46" y="0"/>
                  </a:lnTo>
                  <a:lnTo>
                    <a:pt x="29" y="2"/>
                  </a:lnTo>
                  <a:lnTo>
                    <a:pt x="13" y="10"/>
                  </a:lnTo>
                  <a:lnTo>
                    <a:pt x="4" y="20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3" y="54"/>
                  </a:lnTo>
                  <a:lnTo>
                    <a:pt x="29" y="62"/>
                  </a:lnTo>
                  <a:lnTo>
                    <a:pt x="4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94" name="Freeform 42"/>
            <p:cNvSpPr>
              <a:spLocks/>
            </p:cNvSpPr>
            <p:nvPr/>
          </p:nvSpPr>
          <p:spPr bwMode="auto">
            <a:xfrm>
              <a:off x="3321" y="3190"/>
              <a:ext cx="44" cy="31"/>
            </a:xfrm>
            <a:custGeom>
              <a:avLst/>
              <a:gdLst>
                <a:gd name="T0" fmla="*/ 1 w 88"/>
                <a:gd name="T1" fmla="*/ 0 h 64"/>
                <a:gd name="T2" fmla="*/ 1 w 88"/>
                <a:gd name="T3" fmla="*/ 0 h 64"/>
                <a:gd name="T4" fmla="*/ 1 w 88"/>
                <a:gd name="T5" fmla="*/ 0 h 64"/>
                <a:gd name="T6" fmla="*/ 1 w 88"/>
                <a:gd name="T7" fmla="*/ 0 h 64"/>
                <a:gd name="T8" fmla="*/ 1 w 88"/>
                <a:gd name="T9" fmla="*/ 0 h 64"/>
                <a:gd name="T10" fmla="*/ 1 w 88"/>
                <a:gd name="T11" fmla="*/ 0 h 64"/>
                <a:gd name="T12" fmla="*/ 1 w 88"/>
                <a:gd name="T13" fmla="*/ 0 h 64"/>
                <a:gd name="T14" fmla="*/ 1 w 88"/>
                <a:gd name="T15" fmla="*/ 0 h 64"/>
                <a:gd name="T16" fmla="*/ 1 w 88"/>
                <a:gd name="T17" fmla="*/ 0 h 64"/>
                <a:gd name="T18" fmla="*/ 1 w 88"/>
                <a:gd name="T19" fmla="*/ 0 h 64"/>
                <a:gd name="T20" fmla="*/ 1 w 88"/>
                <a:gd name="T21" fmla="*/ 0 h 64"/>
                <a:gd name="T22" fmla="*/ 1 w 88"/>
                <a:gd name="T23" fmla="*/ 0 h 64"/>
                <a:gd name="T24" fmla="*/ 0 w 88"/>
                <a:gd name="T25" fmla="*/ 0 h 64"/>
                <a:gd name="T26" fmla="*/ 1 w 88"/>
                <a:gd name="T27" fmla="*/ 0 h 64"/>
                <a:gd name="T28" fmla="*/ 1 w 88"/>
                <a:gd name="T29" fmla="*/ 0 h 64"/>
                <a:gd name="T30" fmla="*/ 1 w 88"/>
                <a:gd name="T31" fmla="*/ 0 h 64"/>
                <a:gd name="T32" fmla="*/ 1 w 88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64"/>
                <a:gd name="T53" fmla="*/ 88 w 88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64">
                  <a:moveTo>
                    <a:pt x="42" y="64"/>
                  </a:moveTo>
                  <a:lnTo>
                    <a:pt x="59" y="62"/>
                  </a:lnTo>
                  <a:lnTo>
                    <a:pt x="75" y="54"/>
                  </a:lnTo>
                  <a:lnTo>
                    <a:pt x="85" y="45"/>
                  </a:lnTo>
                  <a:lnTo>
                    <a:pt x="88" y="31"/>
                  </a:lnTo>
                  <a:lnTo>
                    <a:pt x="85" y="20"/>
                  </a:lnTo>
                  <a:lnTo>
                    <a:pt x="75" y="10"/>
                  </a:lnTo>
                  <a:lnTo>
                    <a:pt x="59" y="2"/>
                  </a:lnTo>
                  <a:lnTo>
                    <a:pt x="42" y="0"/>
                  </a:lnTo>
                  <a:lnTo>
                    <a:pt x="27" y="2"/>
                  </a:lnTo>
                  <a:lnTo>
                    <a:pt x="13" y="10"/>
                  </a:lnTo>
                  <a:lnTo>
                    <a:pt x="3" y="20"/>
                  </a:lnTo>
                  <a:lnTo>
                    <a:pt x="0" y="31"/>
                  </a:lnTo>
                  <a:lnTo>
                    <a:pt x="3" y="45"/>
                  </a:lnTo>
                  <a:lnTo>
                    <a:pt x="13" y="54"/>
                  </a:lnTo>
                  <a:lnTo>
                    <a:pt x="27" y="62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95" name="Freeform 43"/>
            <p:cNvSpPr>
              <a:spLocks/>
            </p:cNvSpPr>
            <p:nvPr/>
          </p:nvSpPr>
          <p:spPr bwMode="auto">
            <a:xfrm>
              <a:off x="3303" y="3313"/>
              <a:ext cx="45" cy="32"/>
            </a:xfrm>
            <a:custGeom>
              <a:avLst/>
              <a:gdLst>
                <a:gd name="T0" fmla="*/ 1 w 89"/>
                <a:gd name="T1" fmla="*/ 1 h 63"/>
                <a:gd name="T2" fmla="*/ 1 w 89"/>
                <a:gd name="T3" fmla="*/ 1 h 63"/>
                <a:gd name="T4" fmla="*/ 1 w 89"/>
                <a:gd name="T5" fmla="*/ 1 h 63"/>
                <a:gd name="T6" fmla="*/ 1 w 89"/>
                <a:gd name="T7" fmla="*/ 1 h 63"/>
                <a:gd name="T8" fmla="*/ 1 w 89"/>
                <a:gd name="T9" fmla="*/ 1 h 63"/>
                <a:gd name="T10" fmla="*/ 1 w 89"/>
                <a:gd name="T11" fmla="*/ 1 h 63"/>
                <a:gd name="T12" fmla="*/ 1 w 89"/>
                <a:gd name="T13" fmla="*/ 1 h 63"/>
                <a:gd name="T14" fmla="*/ 1 w 89"/>
                <a:gd name="T15" fmla="*/ 1 h 63"/>
                <a:gd name="T16" fmla="*/ 1 w 89"/>
                <a:gd name="T17" fmla="*/ 0 h 63"/>
                <a:gd name="T18" fmla="*/ 1 w 89"/>
                <a:gd name="T19" fmla="*/ 1 h 63"/>
                <a:gd name="T20" fmla="*/ 1 w 89"/>
                <a:gd name="T21" fmla="*/ 1 h 63"/>
                <a:gd name="T22" fmla="*/ 1 w 89"/>
                <a:gd name="T23" fmla="*/ 1 h 63"/>
                <a:gd name="T24" fmla="*/ 0 w 89"/>
                <a:gd name="T25" fmla="*/ 1 h 63"/>
                <a:gd name="T26" fmla="*/ 1 w 89"/>
                <a:gd name="T27" fmla="*/ 1 h 63"/>
                <a:gd name="T28" fmla="*/ 1 w 89"/>
                <a:gd name="T29" fmla="*/ 1 h 63"/>
                <a:gd name="T30" fmla="*/ 1 w 89"/>
                <a:gd name="T31" fmla="*/ 1 h 63"/>
                <a:gd name="T32" fmla="*/ 1 w 89"/>
                <a:gd name="T33" fmla="*/ 1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63"/>
                <a:gd name="T53" fmla="*/ 89 w 89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63">
                  <a:moveTo>
                    <a:pt x="44" y="63"/>
                  </a:moveTo>
                  <a:lnTo>
                    <a:pt x="62" y="61"/>
                  </a:lnTo>
                  <a:lnTo>
                    <a:pt x="75" y="54"/>
                  </a:lnTo>
                  <a:lnTo>
                    <a:pt x="85" y="44"/>
                  </a:lnTo>
                  <a:lnTo>
                    <a:pt x="89" y="32"/>
                  </a:lnTo>
                  <a:lnTo>
                    <a:pt x="85" y="19"/>
                  </a:lnTo>
                  <a:lnTo>
                    <a:pt x="75" y="9"/>
                  </a:lnTo>
                  <a:lnTo>
                    <a:pt x="62" y="2"/>
                  </a:lnTo>
                  <a:lnTo>
                    <a:pt x="44" y="0"/>
                  </a:lnTo>
                  <a:lnTo>
                    <a:pt x="27" y="2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32"/>
                  </a:lnTo>
                  <a:lnTo>
                    <a:pt x="4" y="44"/>
                  </a:lnTo>
                  <a:lnTo>
                    <a:pt x="13" y="54"/>
                  </a:lnTo>
                  <a:lnTo>
                    <a:pt x="27" y="61"/>
                  </a:lnTo>
                  <a:lnTo>
                    <a:pt x="44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96" name="Freeform 44"/>
            <p:cNvSpPr>
              <a:spLocks/>
            </p:cNvSpPr>
            <p:nvPr/>
          </p:nvSpPr>
          <p:spPr bwMode="auto">
            <a:xfrm>
              <a:off x="3346" y="3264"/>
              <a:ext cx="44" cy="32"/>
            </a:xfrm>
            <a:custGeom>
              <a:avLst/>
              <a:gdLst>
                <a:gd name="T0" fmla="*/ 0 w 89"/>
                <a:gd name="T1" fmla="*/ 1 h 64"/>
                <a:gd name="T2" fmla="*/ 0 w 89"/>
                <a:gd name="T3" fmla="*/ 1 h 64"/>
                <a:gd name="T4" fmla="*/ 0 w 89"/>
                <a:gd name="T5" fmla="*/ 1 h 64"/>
                <a:gd name="T6" fmla="*/ 0 w 89"/>
                <a:gd name="T7" fmla="*/ 1 h 64"/>
                <a:gd name="T8" fmla="*/ 0 w 89"/>
                <a:gd name="T9" fmla="*/ 1 h 64"/>
                <a:gd name="T10" fmla="*/ 0 w 89"/>
                <a:gd name="T11" fmla="*/ 1 h 64"/>
                <a:gd name="T12" fmla="*/ 0 w 89"/>
                <a:gd name="T13" fmla="*/ 1 h 64"/>
                <a:gd name="T14" fmla="*/ 0 w 89"/>
                <a:gd name="T15" fmla="*/ 1 h 64"/>
                <a:gd name="T16" fmla="*/ 0 w 89"/>
                <a:gd name="T17" fmla="*/ 0 h 64"/>
                <a:gd name="T18" fmla="*/ 0 w 89"/>
                <a:gd name="T19" fmla="*/ 1 h 64"/>
                <a:gd name="T20" fmla="*/ 0 w 89"/>
                <a:gd name="T21" fmla="*/ 1 h 64"/>
                <a:gd name="T22" fmla="*/ 0 w 89"/>
                <a:gd name="T23" fmla="*/ 1 h 64"/>
                <a:gd name="T24" fmla="*/ 0 w 89"/>
                <a:gd name="T25" fmla="*/ 1 h 64"/>
                <a:gd name="T26" fmla="*/ 0 w 89"/>
                <a:gd name="T27" fmla="*/ 1 h 64"/>
                <a:gd name="T28" fmla="*/ 0 w 89"/>
                <a:gd name="T29" fmla="*/ 1 h 64"/>
                <a:gd name="T30" fmla="*/ 0 w 89"/>
                <a:gd name="T31" fmla="*/ 1 h 64"/>
                <a:gd name="T32" fmla="*/ 0 w 89"/>
                <a:gd name="T33" fmla="*/ 1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64"/>
                <a:gd name="T53" fmla="*/ 89 w 89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64">
                  <a:moveTo>
                    <a:pt x="44" y="64"/>
                  </a:moveTo>
                  <a:lnTo>
                    <a:pt x="62" y="62"/>
                  </a:lnTo>
                  <a:lnTo>
                    <a:pt x="75" y="54"/>
                  </a:lnTo>
                  <a:lnTo>
                    <a:pt x="85" y="44"/>
                  </a:lnTo>
                  <a:lnTo>
                    <a:pt x="89" y="33"/>
                  </a:lnTo>
                  <a:lnTo>
                    <a:pt x="85" y="19"/>
                  </a:lnTo>
                  <a:lnTo>
                    <a:pt x="75" y="10"/>
                  </a:lnTo>
                  <a:lnTo>
                    <a:pt x="62" y="2"/>
                  </a:lnTo>
                  <a:lnTo>
                    <a:pt x="44" y="0"/>
                  </a:lnTo>
                  <a:lnTo>
                    <a:pt x="27" y="2"/>
                  </a:lnTo>
                  <a:lnTo>
                    <a:pt x="13" y="10"/>
                  </a:lnTo>
                  <a:lnTo>
                    <a:pt x="4" y="19"/>
                  </a:lnTo>
                  <a:lnTo>
                    <a:pt x="0" y="33"/>
                  </a:lnTo>
                  <a:lnTo>
                    <a:pt x="4" y="44"/>
                  </a:lnTo>
                  <a:lnTo>
                    <a:pt x="13" y="54"/>
                  </a:lnTo>
                  <a:lnTo>
                    <a:pt x="27" y="62"/>
                  </a:lnTo>
                  <a:lnTo>
                    <a:pt x="4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97" name="Freeform 45"/>
            <p:cNvSpPr>
              <a:spLocks/>
            </p:cNvSpPr>
            <p:nvPr/>
          </p:nvSpPr>
          <p:spPr bwMode="auto">
            <a:xfrm>
              <a:off x="3388" y="3215"/>
              <a:ext cx="46" cy="32"/>
            </a:xfrm>
            <a:custGeom>
              <a:avLst/>
              <a:gdLst>
                <a:gd name="T0" fmla="*/ 1 w 91"/>
                <a:gd name="T1" fmla="*/ 1 h 64"/>
                <a:gd name="T2" fmla="*/ 1 w 91"/>
                <a:gd name="T3" fmla="*/ 1 h 64"/>
                <a:gd name="T4" fmla="*/ 1 w 91"/>
                <a:gd name="T5" fmla="*/ 1 h 64"/>
                <a:gd name="T6" fmla="*/ 1 w 91"/>
                <a:gd name="T7" fmla="*/ 1 h 64"/>
                <a:gd name="T8" fmla="*/ 1 w 91"/>
                <a:gd name="T9" fmla="*/ 1 h 64"/>
                <a:gd name="T10" fmla="*/ 1 w 91"/>
                <a:gd name="T11" fmla="*/ 1 h 64"/>
                <a:gd name="T12" fmla="*/ 1 w 91"/>
                <a:gd name="T13" fmla="*/ 1 h 64"/>
                <a:gd name="T14" fmla="*/ 1 w 91"/>
                <a:gd name="T15" fmla="*/ 1 h 64"/>
                <a:gd name="T16" fmla="*/ 1 w 91"/>
                <a:gd name="T17" fmla="*/ 0 h 64"/>
                <a:gd name="T18" fmla="*/ 1 w 91"/>
                <a:gd name="T19" fmla="*/ 1 h 64"/>
                <a:gd name="T20" fmla="*/ 1 w 91"/>
                <a:gd name="T21" fmla="*/ 1 h 64"/>
                <a:gd name="T22" fmla="*/ 1 w 91"/>
                <a:gd name="T23" fmla="*/ 1 h 64"/>
                <a:gd name="T24" fmla="*/ 0 w 91"/>
                <a:gd name="T25" fmla="*/ 1 h 64"/>
                <a:gd name="T26" fmla="*/ 1 w 91"/>
                <a:gd name="T27" fmla="*/ 1 h 64"/>
                <a:gd name="T28" fmla="*/ 1 w 91"/>
                <a:gd name="T29" fmla="*/ 1 h 64"/>
                <a:gd name="T30" fmla="*/ 1 w 91"/>
                <a:gd name="T31" fmla="*/ 1 h 64"/>
                <a:gd name="T32" fmla="*/ 1 w 91"/>
                <a:gd name="T33" fmla="*/ 1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64"/>
                <a:gd name="T53" fmla="*/ 91 w 91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64">
                  <a:moveTo>
                    <a:pt x="46" y="64"/>
                  </a:moveTo>
                  <a:lnTo>
                    <a:pt x="64" y="62"/>
                  </a:lnTo>
                  <a:lnTo>
                    <a:pt x="77" y="55"/>
                  </a:lnTo>
                  <a:lnTo>
                    <a:pt x="87" y="45"/>
                  </a:lnTo>
                  <a:lnTo>
                    <a:pt x="91" y="33"/>
                  </a:lnTo>
                  <a:lnTo>
                    <a:pt x="87" y="20"/>
                  </a:lnTo>
                  <a:lnTo>
                    <a:pt x="77" y="10"/>
                  </a:lnTo>
                  <a:lnTo>
                    <a:pt x="64" y="2"/>
                  </a:lnTo>
                  <a:lnTo>
                    <a:pt x="46" y="0"/>
                  </a:lnTo>
                  <a:lnTo>
                    <a:pt x="29" y="2"/>
                  </a:lnTo>
                  <a:lnTo>
                    <a:pt x="13" y="10"/>
                  </a:lnTo>
                  <a:lnTo>
                    <a:pt x="4" y="20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3" y="55"/>
                  </a:lnTo>
                  <a:lnTo>
                    <a:pt x="29" y="62"/>
                  </a:lnTo>
                  <a:lnTo>
                    <a:pt x="4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98" name="Freeform 46"/>
            <p:cNvSpPr>
              <a:spLocks/>
            </p:cNvSpPr>
            <p:nvPr/>
          </p:nvSpPr>
          <p:spPr bwMode="auto">
            <a:xfrm>
              <a:off x="3381" y="3321"/>
              <a:ext cx="45" cy="32"/>
            </a:xfrm>
            <a:custGeom>
              <a:avLst/>
              <a:gdLst>
                <a:gd name="T0" fmla="*/ 0 w 91"/>
                <a:gd name="T1" fmla="*/ 1 h 64"/>
                <a:gd name="T2" fmla="*/ 0 w 91"/>
                <a:gd name="T3" fmla="*/ 1 h 64"/>
                <a:gd name="T4" fmla="*/ 0 w 91"/>
                <a:gd name="T5" fmla="*/ 1 h 64"/>
                <a:gd name="T6" fmla="*/ 0 w 91"/>
                <a:gd name="T7" fmla="*/ 1 h 64"/>
                <a:gd name="T8" fmla="*/ 0 w 91"/>
                <a:gd name="T9" fmla="*/ 1 h 64"/>
                <a:gd name="T10" fmla="*/ 0 w 91"/>
                <a:gd name="T11" fmla="*/ 1 h 64"/>
                <a:gd name="T12" fmla="*/ 0 w 91"/>
                <a:gd name="T13" fmla="*/ 1 h 64"/>
                <a:gd name="T14" fmla="*/ 0 w 91"/>
                <a:gd name="T15" fmla="*/ 1 h 64"/>
                <a:gd name="T16" fmla="*/ 0 w 91"/>
                <a:gd name="T17" fmla="*/ 0 h 64"/>
                <a:gd name="T18" fmla="*/ 0 w 91"/>
                <a:gd name="T19" fmla="*/ 1 h 64"/>
                <a:gd name="T20" fmla="*/ 0 w 91"/>
                <a:gd name="T21" fmla="*/ 1 h 64"/>
                <a:gd name="T22" fmla="*/ 0 w 91"/>
                <a:gd name="T23" fmla="*/ 1 h 64"/>
                <a:gd name="T24" fmla="*/ 0 w 91"/>
                <a:gd name="T25" fmla="*/ 1 h 64"/>
                <a:gd name="T26" fmla="*/ 0 w 91"/>
                <a:gd name="T27" fmla="*/ 1 h 64"/>
                <a:gd name="T28" fmla="*/ 0 w 91"/>
                <a:gd name="T29" fmla="*/ 1 h 64"/>
                <a:gd name="T30" fmla="*/ 0 w 91"/>
                <a:gd name="T31" fmla="*/ 1 h 64"/>
                <a:gd name="T32" fmla="*/ 0 w 91"/>
                <a:gd name="T33" fmla="*/ 1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64"/>
                <a:gd name="T53" fmla="*/ 91 w 91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64">
                  <a:moveTo>
                    <a:pt x="45" y="64"/>
                  </a:moveTo>
                  <a:lnTo>
                    <a:pt x="62" y="62"/>
                  </a:lnTo>
                  <a:lnTo>
                    <a:pt x="78" y="54"/>
                  </a:lnTo>
                  <a:lnTo>
                    <a:pt x="87" y="43"/>
                  </a:lnTo>
                  <a:lnTo>
                    <a:pt x="91" y="31"/>
                  </a:lnTo>
                  <a:lnTo>
                    <a:pt x="87" y="19"/>
                  </a:lnTo>
                  <a:lnTo>
                    <a:pt x="78" y="10"/>
                  </a:lnTo>
                  <a:lnTo>
                    <a:pt x="62" y="2"/>
                  </a:lnTo>
                  <a:lnTo>
                    <a:pt x="45" y="0"/>
                  </a:lnTo>
                  <a:lnTo>
                    <a:pt x="27" y="2"/>
                  </a:lnTo>
                  <a:lnTo>
                    <a:pt x="14" y="10"/>
                  </a:lnTo>
                  <a:lnTo>
                    <a:pt x="4" y="19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4" y="54"/>
                  </a:lnTo>
                  <a:lnTo>
                    <a:pt x="27" y="62"/>
                  </a:lnTo>
                  <a:lnTo>
                    <a:pt x="45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99" name="Freeform 47"/>
            <p:cNvSpPr>
              <a:spLocks/>
            </p:cNvSpPr>
            <p:nvPr/>
          </p:nvSpPr>
          <p:spPr bwMode="auto">
            <a:xfrm>
              <a:off x="3419" y="3279"/>
              <a:ext cx="46" cy="31"/>
            </a:xfrm>
            <a:custGeom>
              <a:avLst/>
              <a:gdLst>
                <a:gd name="T0" fmla="*/ 1 w 90"/>
                <a:gd name="T1" fmla="*/ 0 h 64"/>
                <a:gd name="T2" fmla="*/ 1 w 90"/>
                <a:gd name="T3" fmla="*/ 0 h 64"/>
                <a:gd name="T4" fmla="*/ 1 w 90"/>
                <a:gd name="T5" fmla="*/ 0 h 64"/>
                <a:gd name="T6" fmla="*/ 1 w 90"/>
                <a:gd name="T7" fmla="*/ 0 h 64"/>
                <a:gd name="T8" fmla="*/ 1 w 90"/>
                <a:gd name="T9" fmla="*/ 0 h 64"/>
                <a:gd name="T10" fmla="*/ 1 w 90"/>
                <a:gd name="T11" fmla="*/ 0 h 64"/>
                <a:gd name="T12" fmla="*/ 1 w 90"/>
                <a:gd name="T13" fmla="*/ 0 h 64"/>
                <a:gd name="T14" fmla="*/ 1 w 90"/>
                <a:gd name="T15" fmla="*/ 0 h 64"/>
                <a:gd name="T16" fmla="*/ 1 w 90"/>
                <a:gd name="T17" fmla="*/ 0 h 64"/>
                <a:gd name="T18" fmla="*/ 1 w 90"/>
                <a:gd name="T19" fmla="*/ 0 h 64"/>
                <a:gd name="T20" fmla="*/ 1 w 90"/>
                <a:gd name="T21" fmla="*/ 0 h 64"/>
                <a:gd name="T22" fmla="*/ 1 w 90"/>
                <a:gd name="T23" fmla="*/ 0 h 64"/>
                <a:gd name="T24" fmla="*/ 0 w 90"/>
                <a:gd name="T25" fmla="*/ 0 h 64"/>
                <a:gd name="T26" fmla="*/ 1 w 90"/>
                <a:gd name="T27" fmla="*/ 0 h 64"/>
                <a:gd name="T28" fmla="*/ 1 w 90"/>
                <a:gd name="T29" fmla="*/ 0 h 64"/>
                <a:gd name="T30" fmla="*/ 1 w 90"/>
                <a:gd name="T31" fmla="*/ 0 h 64"/>
                <a:gd name="T32" fmla="*/ 1 w 90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64"/>
                <a:gd name="T53" fmla="*/ 90 w 90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64">
                  <a:moveTo>
                    <a:pt x="44" y="64"/>
                  </a:moveTo>
                  <a:lnTo>
                    <a:pt x="61" y="62"/>
                  </a:lnTo>
                  <a:lnTo>
                    <a:pt x="77" y="54"/>
                  </a:lnTo>
                  <a:lnTo>
                    <a:pt x="87" y="44"/>
                  </a:lnTo>
                  <a:lnTo>
                    <a:pt x="90" y="33"/>
                  </a:lnTo>
                  <a:lnTo>
                    <a:pt x="87" y="19"/>
                  </a:lnTo>
                  <a:lnTo>
                    <a:pt x="77" y="10"/>
                  </a:lnTo>
                  <a:lnTo>
                    <a:pt x="61" y="2"/>
                  </a:lnTo>
                  <a:lnTo>
                    <a:pt x="44" y="0"/>
                  </a:lnTo>
                  <a:lnTo>
                    <a:pt x="27" y="2"/>
                  </a:lnTo>
                  <a:lnTo>
                    <a:pt x="13" y="10"/>
                  </a:lnTo>
                  <a:lnTo>
                    <a:pt x="3" y="19"/>
                  </a:lnTo>
                  <a:lnTo>
                    <a:pt x="0" y="33"/>
                  </a:lnTo>
                  <a:lnTo>
                    <a:pt x="3" y="44"/>
                  </a:lnTo>
                  <a:lnTo>
                    <a:pt x="13" y="54"/>
                  </a:lnTo>
                  <a:lnTo>
                    <a:pt x="27" y="62"/>
                  </a:lnTo>
                  <a:lnTo>
                    <a:pt x="4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00" name="Freeform 48"/>
            <p:cNvSpPr>
              <a:spLocks/>
            </p:cNvSpPr>
            <p:nvPr/>
          </p:nvSpPr>
          <p:spPr bwMode="auto">
            <a:xfrm>
              <a:off x="3458" y="3236"/>
              <a:ext cx="44" cy="33"/>
            </a:xfrm>
            <a:custGeom>
              <a:avLst/>
              <a:gdLst>
                <a:gd name="T0" fmla="*/ 0 w 89"/>
                <a:gd name="T1" fmla="*/ 1 h 66"/>
                <a:gd name="T2" fmla="*/ 0 w 89"/>
                <a:gd name="T3" fmla="*/ 1 h 66"/>
                <a:gd name="T4" fmla="*/ 0 w 89"/>
                <a:gd name="T5" fmla="*/ 1 h 66"/>
                <a:gd name="T6" fmla="*/ 0 w 89"/>
                <a:gd name="T7" fmla="*/ 1 h 66"/>
                <a:gd name="T8" fmla="*/ 0 w 89"/>
                <a:gd name="T9" fmla="*/ 1 h 66"/>
                <a:gd name="T10" fmla="*/ 0 w 89"/>
                <a:gd name="T11" fmla="*/ 1 h 66"/>
                <a:gd name="T12" fmla="*/ 0 w 89"/>
                <a:gd name="T13" fmla="*/ 1 h 66"/>
                <a:gd name="T14" fmla="*/ 0 w 89"/>
                <a:gd name="T15" fmla="*/ 1 h 66"/>
                <a:gd name="T16" fmla="*/ 0 w 89"/>
                <a:gd name="T17" fmla="*/ 0 h 66"/>
                <a:gd name="T18" fmla="*/ 0 w 89"/>
                <a:gd name="T19" fmla="*/ 1 h 66"/>
                <a:gd name="T20" fmla="*/ 0 w 89"/>
                <a:gd name="T21" fmla="*/ 1 h 66"/>
                <a:gd name="T22" fmla="*/ 0 w 89"/>
                <a:gd name="T23" fmla="*/ 1 h 66"/>
                <a:gd name="T24" fmla="*/ 0 w 89"/>
                <a:gd name="T25" fmla="*/ 1 h 66"/>
                <a:gd name="T26" fmla="*/ 0 w 89"/>
                <a:gd name="T27" fmla="*/ 1 h 66"/>
                <a:gd name="T28" fmla="*/ 0 w 89"/>
                <a:gd name="T29" fmla="*/ 1 h 66"/>
                <a:gd name="T30" fmla="*/ 0 w 89"/>
                <a:gd name="T31" fmla="*/ 1 h 66"/>
                <a:gd name="T32" fmla="*/ 0 w 89"/>
                <a:gd name="T33" fmla="*/ 1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66"/>
                <a:gd name="T53" fmla="*/ 89 w 89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66">
                  <a:moveTo>
                    <a:pt x="44" y="66"/>
                  </a:moveTo>
                  <a:lnTo>
                    <a:pt x="62" y="64"/>
                  </a:lnTo>
                  <a:lnTo>
                    <a:pt x="75" y="56"/>
                  </a:lnTo>
                  <a:lnTo>
                    <a:pt x="85" y="44"/>
                  </a:lnTo>
                  <a:lnTo>
                    <a:pt x="89" y="33"/>
                  </a:lnTo>
                  <a:lnTo>
                    <a:pt x="85" y="21"/>
                  </a:lnTo>
                  <a:lnTo>
                    <a:pt x="75" y="10"/>
                  </a:lnTo>
                  <a:lnTo>
                    <a:pt x="62" y="2"/>
                  </a:lnTo>
                  <a:lnTo>
                    <a:pt x="44" y="0"/>
                  </a:lnTo>
                  <a:lnTo>
                    <a:pt x="27" y="2"/>
                  </a:lnTo>
                  <a:lnTo>
                    <a:pt x="13" y="10"/>
                  </a:lnTo>
                  <a:lnTo>
                    <a:pt x="4" y="21"/>
                  </a:lnTo>
                  <a:lnTo>
                    <a:pt x="0" y="33"/>
                  </a:lnTo>
                  <a:lnTo>
                    <a:pt x="4" y="44"/>
                  </a:lnTo>
                  <a:lnTo>
                    <a:pt x="13" y="56"/>
                  </a:lnTo>
                  <a:lnTo>
                    <a:pt x="27" y="64"/>
                  </a:lnTo>
                  <a:lnTo>
                    <a:pt x="4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01" name="Freeform 49"/>
            <p:cNvSpPr>
              <a:spLocks/>
            </p:cNvSpPr>
            <p:nvPr/>
          </p:nvSpPr>
          <p:spPr bwMode="auto">
            <a:xfrm>
              <a:off x="3404" y="2421"/>
              <a:ext cx="510" cy="305"/>
            </a:xfrm>
            <a:custGeom>
              <a:avLst/>
              <a:gdLst>
                <a:gd name="T0" fmla="*/ 1 w 1019"/>
                <a:gd name="T1" fmla="*/ 0 h 608"/>
                <a:gd name="T2" fmla="*/ 0 w 1019"/>
                <a:gd name="T3" fmla="*/ 1 h 608"/>
                <a:gd name="T4" fmla="*/ 1 w 1019"/>
                <a:gd name="T5" fmla="*/ 1 h 608"/>
                <a:gd name="T6" fmla="*/ 1 w 1019"/>
                <a:gd name="T7" fmla="*/ 1 h 608"/>
                <a:gd name="T8" fmla="*/ 2 w 1019"/>
                <a:gd name="T9" fmla="*/ 1 h 608"/>
                <a:gd name="T10" fmla="*/ 2 w 1019"/>
                <a:gd name="T11" fmla="*/ 2 h 608"/>
                <a:gd name="T12" fmla="*/ 2 w 1019"/>
                <a:gd name="T13" fmla="*/ 2 h 608"/>
                <a:gd name="T14" fmla="*/ 2 w 1019"/>
                <a:gd name="T15" fmla="*/ 1 h 608"/>
                <a:gd name="T16" fmla="*/ 1 w 1019"/>
                <a:gd name="T17" fmla="*/ 0 h 6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9"/>
                <a:gd name="T28" fmla="*/ 0 h 608"/>
                <a:gd name="T29" fmla="*/ 1019 w 1019"/>
                <a:gd name="T30" fmla="*/ 608 h 6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9" h="608">
                  <a:moveTo>
                    <a:pt x="253" y="0"/>
                  </a:moveTo>
                  <a:lnTo>
                    <a:pt x="0" y="355"/>
                  </a:lnTo>
                  <a:lnTo>
                    <a:pt x="34" y="380"/>
                  </a:lnTo>
                  <a:lnTo>
                    <a:pt x="270" y="48"/>
                  </a:lnTo>
                  <a:lnTo>
                    <a:pt x="946" y="226"/>
                  </a:lnTo>
                  <a:lnTo>
                    <a:pt x="683" y="583"/>
                  </a:lnTo>
                  <a:lnTo>
                    <a:pt x="718" y="608"/>
                  </a:lnTo>
                  <a:lnTo>
                    <a:pt x="1019" y="19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02" name="Freeform 50"/>
            <p:cNvSpPr>
              <a:spLocks/>
            </p:cNvSpPr>
            <p:nvPr/>
          </p:nvSpPr>
          <p:spPr bwMode="auto">
            <a:xfrm>
              <a:off x="3240" y="2605"/>
              <a:ext cx="514" cy="166"/>
            </a:xfrm>
            <a:custGeom>
              <a:avLst/>
              <a:gdLst>
                <a:gd name="T0" fmla="*/ 0 w 1030"/>
                <a:gd name="T1" fmla="*/ 0 h 332"/>
                <a:gd name="T2" fmla="*/ 0 w 1030"/>
                <a:gd name="T3" fmla="*/ 1 h 332"/>
                <a:gd name="T4" fmla="*/ 1 w 1030"/>
                <a:gd name="T5" fmla="*/ 1 h 332"/>
                <a:gd name="T6" fmla="*/ 2 w 1030"/>
                <a:gd name="T7" fmla="*/ 1 h 332"/>
                <a:gd name="T8" fmla="*/ 0 w 1030"/>
                <a:gd name="T9" fmla="*/ 0 h 3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0"/>
                <a:gd name="T16" fmla="*/ 0 h 332"/>
                <a:gd name="T17" fmla="*/ 1030 w 1030"/>
                <a:gd name="T18" fmla="*/ 332 h 3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0" h="332">
                  <a:moveTo>
                    <a:pt x="346" y="0"/>
                  </a:moveTo>
                  <a:lnTo>
                    <a:pt x="0" y="46"/>
                  </a:lnTo>
                  <a:lnTo>
                    <a:pt x="744" y="332"/>
                  </a:lnTo>
                  <a:lnTo>
                    <a:pt x="1030" y="228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03" name="Freeform 51"/>
            <p:cNvSpPr>
              <a:spLocks/>
            </p:cNvSpPr>
            <p:nvPr/>
          </p:nvSpPr>
          <p:spPr bwMode="auto">
            <a:xfrm>
              <a:off x="2855" y="1603"/>
              <a:ext cx="989" cy="794"/>
            </a:xfrm>
            <a:custGeom>
              <a:avLst/>
              <a:gdLst>
                <a:gd name="T0" fmla="*/ 3 w 1977"/>
                <a:gd name="T1" fmla="*/ 3 h 1588"/>
                <a:gd name="T2" fmla="*/ 3 w 1977"/>
                <a:gd name="T3" fmla="*/ 3 h 1588"/>
                <a:gd name="T4" fmla="*/ 3 w 1977"/>
                <a:gd name="T5" fmla="*/ 3 h 1588"/>
                <a:gd name="T6" fmla="*/ 4 w 1977"/>
                <a:gd name="T7" fmla="*/ 3 h 1588"/>
                <a:gd name="T8" fmla="*/ 4 w 1977"/>
                <a:gd name="T9" fmla="*/ 3 h 1588"/>
                <a:gd name="T10" fmla="*/ 4 w 1977"/>
                <a:gd name="T11" fmla="*/ 3 h 1588"/>
                <a:gd name="T12" fmla="*/ 4 w 1977"/>
                <a:gd name="T13" fmla="*/ 3 h 1588"/>
                <a:gd name="T14" fmla="*/ 4 w 1977"/>
                <a:gd name="T15" fmla="*/ 2 h 1588"/>
                <a:gd name="T16" fmla="*/ 4 w 1977"/>
                <a:gd name="T17" fmla="*/ 2 h 1588"/>
                <a:gd name="T18" fmla="*/ 4 w 1977"/>
                <a:gd name="T19" fmla="*/ 2 h 1588"/>
                <a:gd name="T20" fmla="*/ 4 w 1977"/>
                <a:gd name="T21" fmla="*/ 1 h 1588"/>
                <a:gd name="T22" fmla="*/ 4 w 1977"/>
                <a:gd name="T23" fmla="*/ 1 h 1588"/>
                <a:gd name="T24" fmla="*/ 4 w 1977"/>
                <a:gd name="T25" fmla="*/ 1 h 1588"/>
                <a:gd name="T26" fmla="*/ 3 w 1977"/>
                <a:gd name="T27" fmla="*/ 1 h 1588"/>
                <a:gd name="T28" fmla="*/ 3 w 1977"/>
                <a:gd name="T29" fmla="*/ 1 h 1588"/>
                <a:gd name="T30" fmla="*/ 3 w 1977"/>
                <a:gd name="T31" fmla="*/ 1 h 1588"/>
                <a:gd name="T32" fmla="*/ 2 w 1977"/>
                <a:gd name="T33" fmla="*/ 1 h 1588"/>
                <a:gd name="T34" fmla="*/ 2 w 1977"/>
                <a:gd name="T35" fmla="*/ 1 h 1588"/>
                <a:gd name="T36" fmla="*/ 2 w 1977"/>
                <a:gd name="T37" fmla="*/ 1 h 1588"/>
                <a:gd name="T38" fmla="*/ 1 w 1977"/>
                <a:gd name="T39" fmla="*/ 1 h 1588"/>
                <a:gd name="T40" fmla="*/ 1 w 1977"/>
                <a:gd name="T41" fmla="*/ 1 h 1588"/>
                <a:gd name="T42" fmla="*/ 1 w 1977"/>
                <a:gd name="T43" fmla="*/ 1 h 1588"/>
                <a:gd name="T44" fmla="*/ 1 w 1977"/>
                <a:gd name="T45" fmla="*/ 2 h 1588"/>
                <a:gd name="T46" fmla="*/ 1 w 1977"/>
                <a:gd name="T47" fmla="*/ 2 h 1588"/>
                <a:gd name="T48" fmla="*/ 1 w 1977"/>
                <a:gd name="T49" fmla="*/ 2 h 1588"/>
                <a:gd name="T50" fmla="*/ 1 w 1977"/>
                <a:gd name="T51" fmla="*/ 3 h 1588"/>
                <a:gd name="T52" fmla="*/ 1 w 1977"/>
                <a:gd name="T53" fmla="*/ 3 h 1588"/>
                <a:gd name="T54" fmla="*/ 1 w 1977"/>
                <a:gd name="T55" fmla="*/ 3 h 1588"/>
                <a:gd name="T56" fmla="*/ 1 w 1977"/>
                <a:gd name="T57" fmla="*/ 3 h 1588"/>
                <a:gd name="T58" fmla="*/ 2 w 1977"/>
                <a:gd name="T59" fmla="*/ 3 h 1588"/>
                <a:gd name="T60" fmla="*/ 2 w 1977"/>
                <a:gd name="T61" fmla="*/ 3 h 1588"/>
                <a:gd name="T62" fmla="*/ 2 w 1977"/>
                <a:gd name="T63" fmla="*/ 3 h 15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77"/>
                <a:gd name="T97" fmla="*/ 0 h 1588"/>
                <a:gd name="T98" fmla="*/ 1977 w 1977"/>
                <a:gd name="T99" fmla="*/ 1588 h 158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77" h="1588">
                  <a:moveTo>
                    <a:pt x="987" y="1588"/>
                  </a:moveTo>
                  <a:lnTo>
                    <a:pt x="1087" y="1584"/>
                  </a:lnTo>
                  <a:lnTo>
                    <a:pt x="1186" y="1573"/>
                  </a:lnTo>
                  <a:lnTo>
                    <a:pt x="1280" y="1554"/>
                  </a:lnTo>
                  <a:lnTo>
                    <a:pt x="1373" y="1526"/>
                  </a:lnTo>
                  <a:lnTo>
                    <a:pt x="1458" y="1492"/>
                  </a:lnTo>
                  <a:lnTo>
                    <a:pt x="1541" y="1453"/>
                  </a:lnTo>
                  <a:lnTo>
                    <a:pt x="1616" y="1407"/>
                  </a:lnTo>
                  <a:lnTo>
                    <a:pt x="1688" y="1356"/>
                  </a:lnTo>
                  <a:lnTo>
                    <a:pt x="1751" y="1298"/>
                  </a:lnTo>
                  <a:lnTo>
                    <a:pt x="1807" y="1238"/>
                  </a:lnTo>
                  <a:lnTo>
                    <a:pt x="1858" y="1173"/>
                  </a:lnTo>
                  <a:lnTo>
                    <a:pt x="1900" y="1103"/>
                  </a:lnTo>
                  <a:lnTo>
                    <a:pt x="1933" y="1030"/>
                  </a:lnTo>
                  <a:lnTo>
                    <a:pt x="1958" y="954"/>
                  </a:lnTo>
                  <a:lnTo>
                    <a:pt x="1972" y="875"/>
                  </a:lnTo>
                  <a:lnTo>
                    <a:pt x="1977" y="794"/>
                  </a:lnTo>
                  <a:lnTo>
                    <a:pt x="1972" y="713"/>
                  </a:lnTo>
                  <a:lnTo>
                    <a:pt x="1958" y="634"/>
                  </a:lnTo>
                  <a:lnTo>
                    <a:pt x="1933" y="558"/>
                  </a:lnTo>
                  <a:lnTo>
                    <a:pt x="1900" y="485"/>
                  </a:lnTo>
                  <a:lnTo>
                    <a:pt x="1858" y="415"/>
                  </a:lnTo>
                  <a:lnTo>
                    <a:pt x="1807" y="349"/>
                  </a:lnTo>
                  <a:lnTo>
                    <a:pt x="1751" y="289"/>
                  </a:lnTo>
                  <a:lnTo>
                    <a:pt x="1688" y="232"/>
                  </a:lnTo>
                  <a:lnTo>
                    <a:pt x="1616" y="181"/>
                  </a:lnTo>
                  <a:lnTo>
                    <a:pt x="1541" y="135"/>
                  </a:lnTo>
                  <a:lnTo>
                    <a:pt x="1458" y="96"/>
                  </a:lnTo>
                  <a:lnTo>
                    <a:pt x="1373" y="61"/>
                  </a:lnTo>
                  <a:lnTo>
                    <a:pt x="1280" y="34"/>
                  </a:lnTo>
                  <a:lnTo>
                    <a:pt x="1186" y="15"/>
                  </a:lnTo>
                  <a:lnTo>
                    <a:pt x="1087" y="3"/>
                  </a:lnTo>
                  <a:lnTo>
                    <a:pt x="987" y="0"/>
                  </a:lnTo>
                  <a:lnTo>
                    <a:pt x="886" y="3"/>
                  </a:lnTo>
                  <a:lnTo>
                    <a:pt x="788" y="15"/>
                  </a:lnTo>
                  <a:lnTo>
                    <a:pt x="693" y="34"/>
                  </a:lnTo>
                  <a:lnTo>
                    <a:pt x="602" y="61"/>
                  </a:lnTo>
                  <a:lnTo>
                    <a:pt x="517" y="96"/>
                  </a:lnTo>
                  <a:lnTo>
                    <a:pt x="434" y="135"/>
                  </a:lnTo>
                  <a:lnTo>
                    <a:pt x="359" y="181"/>
                  </a:lnTo>
                  <a:lnTo>
                    <a:pt x="289" y="232"/>
                  </a:lnTo>
                  <a:lnTo>
                    <a:pt x="226" y="289"/>
                  </a:lnTo>
                  <a:lnTo>
                    <a:pt x="168" y="349"/>
                  </a:lnTo>
                  <a:lnTo>
                    <a:pt x="119" y="415"/>
                  </a:lnTo>
                  <a:lnTo>
                    <a:pt x="77" y="485"/>
                  </a:lnTo>
                  <a:lnTo>
                    <a:pt x="44" y="558"/>
                  </a:lnTo>
                  <a:lnTo>
                    <a:pt x="19" y="634"/>
                  </a:lnTo>
                  <a:lnTo>
                    <a:pt x="6" y="713"/>
                  </a:lnTo>
                  <a:lnTo>
                    <a:pt x="0" y="794"/>
                  </a:lnTo>
                  <a:lnTo>
                    <a:pt x="6" y="875"/>
                  </a:lnTo>
                  <a:lnTo>
                    <a:pt x="19" y="954"/>
                  </a:lnTo>
                  <a:lnTo>
                    <a:pt x="44" y="1030"/>
                  </a:lnTo>
                  <a:lnTo>
                    <a:pt x="77" y="1103"/>
                  </a:lnTo>
                  <a:lnTo>
                    <a:pt x="119" y="1173"/>
                  </a:lnTo>
                  <a:lnTo>
                    <a:pt x="168" y="1238"/>
                  </a:lnTo>
                  <a:lnTo>
                    <a:pt x="226" y="1298"/>
                  </a:lnTo>
                  <a:lnTo>
                    <a:pt x="289" y="1356"/>
                  </a:lnTo>
                  <a:lnTo>
                    <a:pt x="359" y="1407"/>
                  </a:lnTo>
                  <a:lnTo>
                    <a:pt x="434" y="1453"/>
                  </a:lnTo>
                  <a:lnTo>
                    <a:pt x="517" y="1492"/>
                  </a:lnTo>
                  <a:lnTo>
                    <a:pt x="602" y="1526"/>
                  </a:lnTo>
                  <a:lnTo>
                    <a:pt x="693" y="1554"/>
                  </a:lnTo>
                  <a:lnTo>
                    <a:pt x="788" y="1573"/>
                  </a:lnTo>
                  <a:lnTo>
                    <a:pt x="886" y="1584"/>
                  </a:lnTo>
                  <a:lnTo>
                    <a:pt x="987" y="1588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04" name="Freeform 52"/>
            <p:cNvSpPr>
              <a:spLocks/>
            </p:cNvSpPr>
            <p:nvPr/>
          </p:nvSpPr>
          <p:spPr bwMode="auto">
            <a:xfrm>
              <a:off x="2864" y="1611"/>
              <a:ext cx="971" cy="778"/>
            </a:xfrm>
            <a:custGeom>
              <a:avLst/>
              <a:gdLst>
                <a:gd name="T0" fmla="*/ 3 w 1941"/>
                <a:gd name="T1" fmla="*/ 3 h 1558"/>
                <a:gd name="T2" fmla="*/ 3 w 1941"/>
                <a:gd name="T3" fmla="*/ 2 h 1558"/>
                <a:gd name="T4" fmla="*/ 3 w 1941"/>
                <a:gd name="T5" fmla="*/ 2 h 1558"/>
                <a:gd name="T6" fmla="*/ 4 w 1941"/>
                <a:gd name="T7" fmla="*/ 2 h 1558"/>
                <a:gd name="T8" fmla="*/ 4 w 1941"/>
                <a:gd name="T9" fmla="*/ 2 h 1558"/>
                <a:gd name="T10" fmla="*/ 4 w 1941"/>
                <a:gd name="T11" fmla="*/ 2 h 1558"/>
                <a:gd name="T12" fmla="*/ 4 w 1941"/>
                <a:gd name="T13" fmla="*/ 1 h 1558"/>
                <a:gd name="T14" fmla="*/ 4 w 1941"/>
                <a:gd name="T15" fmla="*/ 1 h 1558"/>
                <a:gd name="T16" fmla="*/ 4 w 1941"/>
                <a:gd name="T17" fmla="*/ 1 h 1558"/>
                <a:gd name="T18" fmla="*/ 4 w 1941"/>
                <a:gd name="T19" fmla="*/ 1 h 1558"/>
                <a:gd name="T20" fmla="*/ 4 w 1941"/>
                <a:gd name="T21" fmla="*/ 0 h 1558"/>
                <a:gd name="T22" fmla="*/ 4 w 1941"/>
                <a:gd name="T23" fmla="*/ 0 h 1558"/>
                <a:gd name="T24" fmla="*/ 4 w 1941"/>
                <a:gd name="T25" fmla="*/ 0 h 1558"/>
                <a:gd name="T26" fmla="*/ 3 w 1941"/>
                <a:gd name="T27" fmla="*/ 0 h 1558"/>
                <a:gd name="T28" fmla="*/ 3 w 1941"/>
                <a:gd name="T29" fmla="*/ 0 h 1558"/>
                <a:gd name="T30" fmla="*/ 3 w 1941"/>
                <a:gd name="T31" fmla="*/ 0 h 1558"/>
                <a:gd name="T32" fmla="*/ 2 w 1941"/>
                <a:gd name="T33" fmla="*/ 0 h 1558"/>
                <a:gd name="T34" fmla="*/ 2 w 1941"/>
                <a:gd name="T35" fmla="*/ 0 h 1558"/>
                <a:gd name="T36" fmla="*/ 1 w 1941"/>
                <a:gd name="T37" fmla="*/ 0 h 1558"/>
                <a:gd name="T38" fmla="*/ 1 w 1941"/>
                <a:gd name="T39" fmla="*/ 0 h 1558"/>
                <a:gd name="T40" fmla="*/ 1 w 1941"/>
                <a:gd name="T41" fmla="*/ 0 h 1558"/>
                <a:gd name="T42" fmla="*/ 1 w 1941"/>
                <a:gd name="T43" fmla="*/ 0 h 1558"/>
                <a:gd name="T44" fmla="*/ 1 w 1941"/>
                <a:gd name="T45" fmla="*/ 1 h 1558"/>
                <a:gd name="T46" fmla="*/ 1 w 1941"/>
                <a:gd name="T47" fmla="*/ 1 h 1558"/>
                <a:gd name="T48" fmla="*/ 1 w 1941"/>
                <a:gd name="T49" fmla="*/ 1 h 1558"/>
                <a:gd name="T50" fmla="*/ 1 w 1941"/>
                <a:gd name="T51" fmla="*/ 1 h 1558"/>
                <a:gd name="T52" fmla="*/ 1 w 1941"/>
                <a:gd name="T53" fmla="*/ 2 h 1558"/>
                <a:gd name="T54" fmla="*/ 1 w 1941"/>
                <a:gd name="T55" fmla="*/ 2 h 1558"/>
                <a:gd name="T56" fmla="*/ 1 w 1941"/>
                <a:gd name="T57" fmla="*/ 2 h 1558"/>
                <a:gd name="T58" fmla="*/ 1 w 1941"/>
                <a:gd name="T59" fmla="*/ 2 h 1558"/>
                <a:gd name="T60" fmla="*/ 2 w 1941"/>
                <a:gd name="T61" fmla="*/ 2 h 1558"/>
                <a:gd name="T62" fmla="*/ 2 w 1941"/>
                <a:gd name="T63" fmla="*/ 3 h 15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41"/>
                <a:gd name="T97" fmla="*/ 0 h 1558"/>
                <a:gd name="T98" fmla="*/ 1941 w 1941"/>
                <a:gd name="T99" fmla="*/ 1558 h 15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41" h="1558">
                  <a:moveTo>
                    <a:pt x="970" y="1558"/>
                  </a:moveTo>
                  <a:lnTo>
                    <a:pt x="1068" y="1554"/>
                  </a:lnTo>
                  <a:lnTo>
                    <a:pt x="1165" y="1542"/>
                  </a:lnTo>
                  <a:lnTo>
                    <a:pt x="1259" y="1523"/>
                  </a:lnTo>
                  <a:lnTo>
                    <a:pt x="1348" y="1496"/>
                  </a:lnTo>
                  <a:lnTo>
                    <a:pt x="1433" y="1463"/>
                  </a:lnTo>
                  <a:lnTo>
                    <a:pt x="1512" y="1425"/>
                  </a:lnTo>
                  <a:lnTo>
                    <a:pt x="1588" y="1380"/>
                  </a:lnTo>
                  <a:lnTo>
                    <a:pt x="1657" y="1330"/>
                  </a:lnTo>
                  <a:lnTo>
                    <a:pt x="1719" y="1276"/>
                  </a:lnTo>
                  <a:lnTo>
                    <a:pt x="1775" y="1216"/>
                  </a:lnTo>
                  <a:lnTo>
                    <a:pt x="1823" y="1150"/>
                  </a:lnTo>
                  <a:lnTo>
                    <a:pt x="1866" y="1082"/>
                  </a:lnTo>
                  <a:lnTo>
                    <a:pt x="1897" y="1011"/>
                  </a:lnTo>
                  <a:lnTo>
                    <a:pt x="1922" y="936"/>
                  </a:lnTo>
                  <a:lnTo>
                    <a:pt x="1935" y="858"/>
                  </a:lnTo>
                  <a:lnTo>
                    <a:pt x="1941" y="779"/>
                  </a:lnTo>
                  <a:lnTo>
                    <a:pt x="1935" y="700"/>
                  </a:lnTo>
                  <a:lnTo>
                    <a:pt x="1922" y="622"/>
                  </a:lnTo>
                  <a:lnTo>
                    <a:pt x="1897" y="547"/>
                  </a:lnTo>
                  <a:lnTo>
                    <a:pt x="1866" y="476"/>
                  </a:lnTo>
                  <a:lnTo>
                    <a:pt x="1823" y="408"/>
                  </a:lnTo>
                  <a:lnTo>
                    <a:pt x="1775" y="342"/>
                  </a:lnTo>
                  <a:lnTo>
                    <a:pt x="1719" y="282"/>
                  </a:lnTo>
                  <a:lnTo>
                    <a:pt x="1657" y="228"/>
                  </a:lnTo>
                  <a:lnTo>
                    <a:pt x="1588" y="178"/>
                  </a:lnTo>
                  <a:lnTo>
                    <a:pt x="1512" y="133"/>
                  </a:lnTo>
                  <a:lnTo>
                    <a:pt x="1433" y="95"/>
                  </a:lnTo>
                  <a:lnTo>
                    <a:pt x="1348" y="62"/>
                  </a:lnTo>
                  <a:lnTo>
                    <a:pt x="1259" y="35"/>
                  </a:lnTo>
                  <a:lnTo>
                    <a:pt x="1165" y="16"/>
                  </a:lnTo>
                  <a:lnTo>
                    <a:pt x="1068" y="4"/>
                  </a:lnTo>
                  <a:lnTo>
                    <a:pt x="970" y="0"/>
                  </a:lnTo>
                  <a:lnTo>
                    <a:pt x="871" y="4"/>
                  </a:lnTo>
                  <a:lnTo>
                    <a:pt x="775" y="16"/>
                  </a:lnTo>
                  <a:lnTo>
                    <a:pt x="682" y="35"/>
                  </a:lnTo>
                  <a:lnTo>
                    <a:pt x="593" y="62"/>
                  </a:lnTo>
                  <a:lnTo>
                    <a:pt x="508" y="95"/>
                  </a:lnTo>
                  <a:lnTo>
                    <a:pt x="429" y="133"/>
                  </a:lnTo>
                  <a:lnTo>
                    <a:pt x="354" y="178"/>
                  </a:lnTo>
                  <a:lnTo>
                    <a:pt x="286" y="228"/>
                  </a:lnTo>
                  <a:lnTo>
                    <a:pt x="222" y="282"/>
                  </a:lnTo>
                  <a:lnTo>
                    <a:pt x="166" y="342"/>
                  </a:lnTo>
                  <a:lnTo>
                    <a:pt x="118" y="408"/>
                  </a:lnTo>
                  <a:lnTo>
                    <a:pt x="77" y="476"/>
                  </a:lnTo>
                  <a:lnTo>
                    <a:pt x="45" y="547"/>
                  </a:lnTo>
                  <a:lnTo>
                    <a:pt x="19" y="622"/>
                  </a:lnTo>
                  <a:lnTo>
                    <a:pt x="6" y="700"/>
                  </a:lnTo>
                  <a:lnTo>
                    <a:pt x="0" y="779"/>
                  </a:lnTo>
                  <a:lnTo>
                    <a:pt x="6" y="858"/>
                  </a:lnTo>
                  <a:lnTo>
                    <a:pt x="19" y="936"/>
                  </a:lnTo>
                  <a:lnTo>
                    <a:pt x="45" y="1011"/>
                  </a:lnTo>
                  <a:lnTo>
                    <a:pt x="77" y="1082"/>
                  </a:lnTo>
                  <a:lnTo>
                    <a:pt x="118" y="1150"/>
                  </a:lnTo>
                  <a:lnTo>
                    <a:pt x="166" y="1216"/>
                  </a:lnTo>
                  <a:lnTo>
                    <a:pt x="222" y="1276"/>
                  </a:lnTo>
                  <a:lnTo>
                    <a:pt x="286" y="1330"/>
                  </a:lnTo>
                  <a:lnTo>
                    <a:pt x="354" y="1380"/>
                  </a:lnTo>
                  <a:lnTo>
                    <a:pt x="429" y="1425"/>
                  </a:lnTo>
                  <a:lnTo>
                    <a:pt x="508" y="1463"/>
                  </a:lnTo>
                  <a:lnTo>
                    <a:pt x="593" y="1496"/>
                  </a:lnTo>
                  <a:lnTo>
                    <a:pt x="682" y="1523"/>
                  </a:lnTo>
                  <a:lnTo>
                    <a:pt x="775" y="1542"/>
                  </a:lnTo>
                  <a:lnTo>
                    <a:pt x="871" y="1554"/>
                  </a:lnTo>
                  <a:lnTo>
                    <a:pt x="970" y="1558"/>
                  </a:lnTo>
                  <a:close/>
                </a:path>
              </a:pathLst>
            </a:custGeom>
            <a:solidFill>
              <a:srgbClr val="FFD3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05" name="Freeform 53"/>
            <p:cNvSpPr>
              <a:spLocks/>
            </p:cNvSpPr>
            <p:nvPr/>
          </p:nvSpPr>
          <p:spPr bwMode="auto">
            <a:xfrm>
              <a:off x="2874" y="1618"/>
              <a:ext cx="951" cy="764"/>
            </a:xfrm>
            <a:custGeom>
              <a:avLst/>
              <a:gdLst>
                <a:gd name="T0" fmla="*/ 2 w 1903"/>
                <a:gd name="T1" fmla="*/ 3 h 1526"/>
                <a:gd name="T2" fmla="*/ 2 w 1903"/>
                <a:gd name="T3" fmla="*/ 3 h 1526"/>
                <a:gd name="T4" fmla="*/ 2 w 1903"/>
                <a:gd name="T5" fmla="*/ 3 h 1526"/>
                <a:gd name="T6" fmla="*/ 3 w 1903"/>
                <a:gd name="T7" fmla="*/ 3 h 1526"/>
                <a:gd name="T8" fmla="*/ 3 w 1903"/>
                <a:gd name="T9" fmla="*/ 3 h 1526"/>
                <a:gd name="T10" fmla="*/ 3 w 1903"/>
                <a:gd name="T11" fmla="*/ 3 h 1526"/>
                <a:gd name="T12" fmla="*/ 3 w 1903"/>
                <a:gd name="T13" fmla="*/ 2 h 1526"/>
                <a:gd name="T14" fmla="*/ 3 w 1903"/>
                <a:gd name="T15" fmla="*/ 2 h 1526"/>
                <a:gd name="T16" fmla="*/ 3 w 1903"/>
                <a:gd name="T17" fmla="*/ 2 h 1526"/>
                <a:gd name="T18" fmla="*/ 3 w 1903"/>
                <a:gd name="T19" fmla="*/ 2 h 1526"/>
                <a:gd name="T20" fmla="*/ 3 w 1903"/>
                <a:gd name="T21" fmla="*/ 1 h 1526"/>
                <a:gd name="T22" fmla="*/ 3 w 1903"/>
                <a:gd name="T23" fmla="*/ 1 h 1526"/>
                <a:gd name="T24" fmla="*/ 3 w 1903"/>
                <a:gd name="T25" fmla="*/ 1 h 1526"/>
                <a:gd name="T26" fmla="*/ 2 w 1903"/>
                <a:gd name="T27" fmla="*/ 1 h 1526"/>
                <a:gd name="T28" fmla="*/ 2 w 1903"/>
                <a:gd name="T29" fmla="*/ 1 h 1526"/>
                <a:gd name="T30" fmla="*/ 2 w 1903"/>
                <a:gd name="T31" fmla="*/ 1 h 1526"/>
                <a:gd name="T32" fmla="*/ 1 w 1903"/>
                <a:gd name="T33" fmla="*/ 1 h 1526"/>
                <a:gd name="T34" fmla="*/ 1 w 1903"/>
                <a:gd name="T35" fmla="*/ 1 h 1526"/>
                <a:gd name="T36" fmla="*/ 0 w 1903"/>
                <a:gd name="T37" fmla="*/ 1 h 1526"/>
                <a:gd name="T38" fmla="*/ 0 w 1903"/>
                <a:gd name="T39" fmla="*/ 1 h 1526"/>
                <a:gd name="T40" fmla="*/ 0 w 1903"/>
                <a:gd name="T41" fmla="*/ 1 h 1526"/>
                <a:gd name="T42" fmla="*/ 0 w 1903"/>
                <a:gd name="T43" fmla="*/ 1 h 1526"/>
                <a:gd name="T44" fmla="*/ 0 w 1903"/>
                <a:gd name="T45" fmla="*/ 2 h 1526"/>
                <a:gd name="T46" fmla="*/ 0 w 1903"/>
                <a:gd name="T47" fmla="*/ 2 h 1526"/>
                <a:gd name="T48" fmla="*/ 0 w 1903"/>
                <a:gd name="T49" fmla="*/ 2 h 1526"/>
                <a:gd name="T50" fmla="*/ 0 w 1903"/>
                <a:gd name="T51" fmla="*/ 2 h 1526"/>
                <a:gd name="T52" fmla="*/ 0 w 1903"/>
                <a:gd name="T53" fmla="*/ 3 h 1526"/>
                <a:gd name="T54" fmla="*/ 0 w 1903"/>
                <a:gd name="T55" fmla="*/ 3 h 1526"/>
                <a:gd name="T56" fmla="*/ 0 w 1903"/>
                <a:gd name="T57" fmla="*/ 3 h 1526"/>
                <a:gd name="T58" fmla="*/ 0 w 1903"/>
                <a:gd name="T59" fmla="*/ 3 h 1526"/>
                <a:gd name="T60" fmla="*/ 1 w 1903"/>
                <a:gd name="T61" fmla="*/ 3 h 1526"/>
                <a:gd name="T62" fmla="*/ 1 w 1903"/>
                <a:gd name="T63" fmla="*/ 3 h 15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03"/>
                <a:gd name="T97" fmla="*/ 0 h 1526"/>
                <a:gd name="T98" fmla="*/ 1903 w 1903"/>
                <a:gd name="T99" fmla="*/ 1526 h 15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03" h="1526">
                  <a:moveTo>
                    <a:pt x="951" y="1526"/>
                  </a:moveTo>
                  <a:lnTo>
                    <a:pt x="1047" y="1523"/>
                  </a:lnTo>
                  <a:lnTo>
                    <a:pt x="1142" y="1511"/>
                  </a:lnTo>
                  <a:lnTo>
                    <a:pt x="1235" y="1492"/>
                  </a:lnTo>
                  <a:lnTo>
                    <a:pt x="1321" y="1466"/>
                  </a:lnTo>
                  <a:lnTo>
                    <a:pt x="1404" y="1434"/>
                  </a:lnTo>
                  <a:lnTo>
                    <a:pt x="1484" y="1395"/>
                  </a:lnTo>
                  <a:lnTo>
                    <a:pt x="1555" y="1352"/>
                  </a:lnTo>
                  <a:lnTo>
                    <a:pt x="1625" y="1302"/>
                  </a:lnTo>
                  <a:lnTo>
                    <a:pt x="1684" y="1248"/>
                  </a:lnTo>
                  <a:lnTo>
                    <a:pt x="1741" y="1190"/>
                  </a:lnTo>
                  <a:lnTo>
                    <a:pt x="1787" y="1126"/>
                  </a:lnTo>
                  <a:lnTo>
                    <a:pt x="1827" y="1061"/>
                  </a:lnTo>
                  <a:lnTo>
                    <a:pt x="1860" y="989"/>
                  </a:lnTo>
                  <a:lnTo>
                    <a:pt x="1883" y="918"/>
                  </a:lnTo>
                  <a:lnTo>
                    <a:pt x="1897" y="840"/>
                  </a:lnTo>
                  <a:lnTo>
                    <a:pt x="1903" y="763"/>
                  </a:lnTo>
                  <a:lnTo>
                    <a:pt x="1897" y="686"/>
                  </a:lnTo>
                  <a:lnTo>
                    <a:pt x="1883" y="608"/>
                  </a:lnTo>
                  <a:lnTo>
                    <a:pt x="1860" y="537"/>
                  </a:lnTo>
                  <a:lnTo>
                    <a:pt x="1827" y="465"/>
                  </a:lnTo>
                  <a:lnTo>
                    <a:pt x="1787" y="400"/>
                  </a:lnTo>
                  <a:lnTo>
                    <a:pt x="1741" y="336"/>
                  </a:lnTo>
                  <a:lnTo>
                    <a:pt x="1684" y="278"/>
                  </a:lnTo>
                  <a:lnTo>
                    <a:pt x="1625" y="224"/>
                  </a:lnTo>
                  <a:lnTo>
                    <a:pt x="1555" y="173"/>
                  </a:lnTo>
                  <a:lnTo>
                    <a:pt x="1484" y="129"/>
                  </a:lnTo>
                  <a:lnTo>
                    <a:pt x="1404" y="92"/>
                  </a:lnTo>
                  <a:lnTo>
                    <a:pt x="1321" y="59"/>
                  </a:lnTo>
                  <a:lnTo>
                    <a:pt x="1235" y="34"/>
                  </a:lnTo>
                  <a:lnTo>
                    <a:pt x="1142" y="15"/>
                  </a:lnTo>
                  <a:lnTo>
                    <a:pt x="1047" y="3"/>
                  </a:lnTo>
                  <a:lnTo>
                    <a:pt x="951" y="0"/>
                  </a:lnTo>
                  <a:lnTo>
                    <a:pt x="854" y="3"/>
                  </a:lnTo>
                  <a:lnTo>
                    <a:pt x="759" y="15"/>
                  </a:lnTo>
                  <a:lnTo>
                    <a:pt x="669" y="34"/>
                  </a:lnTo>
                  <a:lnTo>
                    <a:pt x="582" y="59"/>
                  </a:lnTo>
                  <a:lnTo>
                    <a:pt x="499" y="92"/>
                  </a:lnTo>
                  <a:lnTo>
                    <a:pt x="420" y="129"/>
                  </a:lnTo>
                  <a:lnTo>
                    <a:pt x="346" y="173"/>
                  </a:lnTo>
                  <a:lnTo>
                    <a:pt x="279" y="224"/>
                  </a:lnTo>
                  <a:lnTo>
                    <a:pt x="219" y="278"/>
                  </a:lnTo>
                  <a:lnTo>
                    <a:pt x="163" y="336"/>
                  </a:lnTo>
                  <a:lnTo>
                    <a:pt x="116" y="400"/>
                  </a:lnTo>
                  <a:lnTo>
                    <a:pt x="76" y="465"/>
                  </a:lnTo>
                  <a:lnTo>
                    <a:pt x="43" y="537"/>
                  </a:lnTo>
                  <a:lnTo>
                    <a:pt x="20" y="608"/>
                  </a:lnTo>
                  <a:lnTo>
                    <a:pt x="6" y="686"/>
                  </a:lnTo>
                  <a:lnTo>
                    <a:pt x="0" y="763"/>
                  </a:lnTo>
                  <a:lnTo>
                    <a:pt x="6" y="840"/>
                  </a:lnTo>
                  <a:lnTo>
                    <a:pt x="20" y="918"/>
                  </a:lnTo>
                  <a:lnTo>
                    <a:pt x="43" y="989"/>
                  </a:lnTo>
                  <a:lnTo>
                    <a:pt x="76" y="1061"/>
                  </a:lnTo>
                  <a:lnTo>
                    <a:pt x="116" y="1126"/>
                  </a:lnTo>
                  <a:lnTo>
                    <a:pt x="163" y="1190"/>
                  </a:lnTo>
                  <a:lnTo>
                    <a:pt x="219" y="1248"/>
                  </a:lnTo>
                  <a:lnTo>
                    <a:pt x="279" y="1302"/>
                  </a:lnTo>
                  <a:lnTo>
                    <a:pt x="346" y="1352"/>
                  </a:lnTo>
                  <a:lnTo>
                    <a:pt x="420" y="1395"/>
                  </a:lnTo>
                  <a:lnTo>
                    <a:pt x="499" y="1434"/>
                  </a:lnTo>
                  <a:lnTo>
                    <a:pt x="582" y="1466"/>
                  </a:lnTo>
                  <a:lnTo>
                    <a:pt x="669" y="1492"/>
                  </a:lnTo>
                  <a:lnTo>
                    <a:pt x="759" y="1511"/>
                  </a:lnTo>
                  <a:lnTo>
                    <a:pt x="854" y="1523"/>
                  </a:lnTo>
                  <a:lnTo>
                    <a:pt x="951" y="1526"/>
                  </a:lnTo>
                  <a:close/>
                </a:path>
              </a:pathLst>
            </a:custGeom>
            <a:solidFill>
              <a:srgbClr val="FFD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06" name="Freeform 54"/>
            <p:cNvSpPr>
              <a:spLocks/>
            </p:cNvSpPr>
            <p:nvPr/>
          </p:nvSpPr>
          <p:spPr bwMode="auto">
            <a:xfrm>
              <a:off x="2883" y="1626"/>
              <a:ext cx="932" cy="748"/>
            </a:xfrm>
            <a:custGeom>
              <a:avLst/>
              <a:gdLst>
                <a:gd name="T0" fmla="*/ 3 w 1863"/>
                <a:gd name="T1" fmla="*/ 3 h 1496"/>
                <a:gd name="T2" fmla="*/ 3 w 1863"/>
                <a:gd name="T3" fmla="*/ 3 h 1496"/>
                <a:gd name="T4" fmla="*/ 3 w 1863"/>
                <a:gd name="T5" fmla="*/ 3 h 1496"/>
                <a:gd name="T6" fmla="*/ 3 w 1863"/>
                <a:gd name="T7" fmla="*/ 3 h 1496"/>
                <a:gd name="T8" fmla="*/ 4 w 1863"/>
                <a:gd name="T9" fmla="*/ 3 h 1496"/>
                <a:gd name="T10" fmla="*/ 4 w 1863"/>
                <a:gd name="T11" fmla="*/ 3 h 1496"/>
                <a:gd name="T12" fmla="*/ 4 w 1863"/>
                <a:gd name="T13" fmla="*/ 1 h 1496"/>
                <a:gd name="T14" fmla="*/ 4 w 1863"/>
                <a:gd name="T15" fmla="*/ 1 h 1496"/>
                <a:gd name="T16" fmla="*/ 4 w 1863"/>
                <a:gd name="T17" fmla="*/ 1 h 1496"/>
                <a:gd name="T18" fmla="*/ 4 w 1863"/>
                <a:gd name="T19" fmla="*/ 1 h 1496"/>
                <a:gd name="T20" fmla="*/ 4 w 1863"/>
                <a:gd name="T21" fmla="*/ 1 h 1496"/>
                <a:gd name="T22" fmla="*/ 4 w 1863"/>
                <a:gd name="T23" fmla="*/ 1 h 1496"/>
                <a:gd name="T24" fmla="*/ 3 w 1863"/>
                <a:gd name="T25" fmla="*/ 1 h 1496"/>
                <a:gd name="T26" fmla="*/ 3 w 1863"/>
                <a:gd name="T27" fmla="*/ 1 h 1496"/>
                <a:gd name="T28" fmla="*/ 3 w 1863"/>
                <a:gd name="T29" fmla="*/ 1 h 1496"/>
                <a:gd name="T30" fmla="*/ 3 w 1863"/>
                <a:gd name="T31" fmla="*/ 1 h 1496"/>
                <a:gd name="T32" fmla="*/ 2 w 1863"/>
                <a:gd name="T33" fmla="*/ 1 h 1496"/>
                <a:gd name="T34" fmla="*/ 2 w 1863"/>
                <a:gd name="T35" fmla="*/ 1 h 1496"/>
                <a:gd name="T36" fmla="*/ 1 w 1863"/>
                <a:gd name="T37" fmla="*/ 1 h 1496"/>
                <a:gd name="T38" fmla="*/ 1 w 1863"/>
                <a:gd name="T39" fmla="*/ 1 h 1496"/>
                <a:gd name="T40" fmla="*/ 1 w 1863"/>
                <a:gd name="T41" fmla="*/ 1 h 1496"/>
                <a:gd name="T42" fmla="*/ 1 w 1863"/>
                <a:gd name="T43" fmla="*/ 1 h 1496"/>
                <a:gd name="T44" fmla="*/ 1 w 1863"/>
                <a:gd name="T45" fmla="*/ 1 h 1496"/>
                <a:gd name="T46" fmla="*/ 1 w 1863"/>
                <a:gd name="T47" fmla="*/ 1 h 1496"/>
                <a:gd name="T48" fmla="*/ 1 w 1863"/>
                <a:gd name="T49" fmla="*/ 1 h 1496"/>
                <a:gd name="T50" fmla="*/ 1 w 1863"/>
                <a:gd name="T51" fmla="*/ 1 h 1496"/>
                <a:gd name="T52" fmla="*/ 1 w 1863"/>
                <a:gd name="T53" fmla="*/ 3 h 1496"/>
                <a:gd name="T54" fmla="*/ 1 w 1863"/>
                <a:gd name="T55" fmla="*/ 3 h 1496"/>
                <a:gd name="T56" fmla="*/ 1 w 1863"/>
                <a:gd name="T57" fmla="*/ 3 h 1496"/>
                <a:gd name="T58" fmla="*/ 1 w 1863"/>
                <a:gd name="T59" fmla="*/ 3 h 1496"/>
                <a:gd name="T60" fmla="*/ 2 w 1863"/>
                <a:gd name="T61" fmla="*/ 3 h 1496"/>
                <a:gd name="T62" fmla="*/ 2 w 1863"/>
                <a:gd name="T63" fmla="*/ 3 h 14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63"/>
                <a:gd name="T97" fmla="*/ 0 h 1496"/>
                <a:gd name="T98" fmla="*/ 1863 w 1863"/>
                <a:gd name="T99" fmla="*/ 1496 h 14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63" h="1496">
                  <a:moveTo>
                    <a:pt x="931" y="1496"/>
                  </a:moveTo>
                  <a:lnTo>
                    <a:pt x="1025" y="1492"/>
                  </a:lnTo>
                  <a:lnTo>
                    <a:pt x="1118" y="1480"/>
                  </a:lnTo>
                  <a:lnTo>
                    <a:pt x="1209" y="1463"/>
                  </a:lnTo>
                  <a:lnTo>
                    <a:pt x="1294" y="1438"/>
                  </a:lnTo>
                  <a:lnTo>
                    <a:pt x="1375" y="1405"/>
                  </a:lnTo>
                  <a:lnTo>
                    <a:pt x="1452" y="1368"/>
                  </a:lnTo>
                  <a:lnTo>
                    <a:pt x="1524" y="1326"/>
                  </a:lnTo>
                  <a:lnTo>
                    <a:pt x="1591" y="1278"/>
                  </a:lnTo>
                  <a:lnTo>
                    <a:pt x="1651" y="1223"/>
                  </a:lnTo>
                  <a:lnTo>
                    <a:pt x="1705" y="1165"/>
                  </a:lnTo>
                  <a:lnTo>
                    <a:pt x="1751" y="1106"/>
                  </a:lnTo>
                  <a:lnTo>
                    <a:pt x="1790" y="1040"/>
                  </a:lnTo>
                  <a:lnTo>
                    <a:pt x="1821" y="970"/>
                  </a:lnTo>
                  <a:lnTo>
                    <a:pt x="1844" y="899"/>
                  </a:lnTo>
                  <a:lnTo>
                    <a:pt x="1860" y="825"/>
                  </a:lnTo>
                  <a:lnTo>
                    <a:pt x="1863" y="748"/>
                  </a:lnTo>
                  <a:lnTo>
                    <a:pt x="1860" y="671"/>
                  </a:lnTo>
                  <a:lnTo>
                    <a:pt x="1844" y="597"/>
                  </a:lnTo>
                  <a:lnTo>
                    <a:pt x="1821" y="526"/>
                  </a:lnTo>
                  <a:lnTo>
                    <a:pt x="1790" y="456"/>
                  </a:lnTo>
                  <a:lnTo>
                    <a:pt x="1751" y="390"/>
                  </a:lnTo>
                  <a:lnTo>
                    <a:pt x="1705" y="330"/>
                  </a:lnTo>
                  <a:lnTo>
                    <a:pt x="1651" y="272"/>
                  </a:lnTo>
                  <a:lnTo>
                    <a:pt x="1591" y="218"/>
                  </a:lnTo>
                  <a:lnTo>
                    <a:pt x="1524" y="170"/>
                  </a:lnTo>
                  <a:lnTo>
                    <a:pt x="1452" y="128"/>
                  </a:lnTo>
                  <a:lnTo>
                    <a:pt x="1375" y="91"/>
                  </a:lnTo>
                  <a:lnTo>
                    <a:pt x="1294" y="58"/>
                  </a:lnTo>
                  <a:lnTo>
                    <a:pt x="1209" y="33"/>
                  </a:lnTo>
                  <a:lnTo>
                    <a:pt x="1118" y="15"/>
                  </a:lnTo>
                  <a:lnTo>
                    <a:pt x="1025" y="4"/>
                  </a:lnTo>
                  <a:lnTo>
                    <a:pt x="931" y="0"/>
                  </a:lnTo>
                  <a:lnTo>
                    <a:pt x="836" y="4"/>
                  </a:lnTo>
                  <a:lnTo>
                    <a:pt x="743" y="15"/>
                  </a:lnTo>
                  <a:lnTo>
                    <a:pt x="654" y="33"/>
                  </a:lnTo>
                  <a:lnTo>
                    <a:pt x="569" y="58"/>
                  </a:lnTo>
                  <a:lnTo>
                    <a:pt x="488" y="91"/>
                  </a:lnTo>
                  <a:lnTo>
                    <a:pt x="411" y="128"/>
                  </a:lnTo>
                  <a:lnTo>
                    <a:pt x="340" y="170"/>
                  </a:lnTo>
                  <a:lnTo>
                    <a:pt x="274" y="218"/>
                  </a:lnTo>
                  <a:lnTo>
                    <a:pt x="212" y="272"/>
                  </a:lnTo>
                  <a:lnTo>
                    <a:pt x="160" y="330"/>
                  </a:lnTo>
                  <a:lnTo>
                    <a:pt x="112" y="390"/>
                  </a:lnTo>
                  <a:lnTo>
                    <a:pt x="73" y="456"/>
                  </a:lnTo>
                  <a:lnTo>
                    <a:pt x="42" y="526"/>
                  </a:lnTo>
                  <a:lnTo>
                    <a:pt x="19" y="597"/>
                  </a:lnTo>
                  <a:lnTo>
                    <a:pt x="6" y="671"/>
                  </a:lnTo>
                  <a:lnTo>
                    <a:pt x="0" y="748"/>
                  </a:lnTo>
                  <a:lnTo>
                    <a:pt x="6" y="825"/>
                  </a:lnTo>
                  <a:lnTo>
                    <a:pt x="19" y="899"/>
                  </a:lnTo>
                  <a:lnTo>
                    <a:pt x="42" y="970"/>
                  </a:lnTo>
                  <a:lnTo>
                    <a:pt x="73" y="1040"/>
                  </a:lnTo>
                  <a:lnTo>
                    <a:pt x="112" y="1106"/>
                  </a:lnTo>
                  <a:lnTo>
                    <a:pt x="160" y="1165"/>
                  </a:lnTo>
                  <a:lnTo>
                    <a:pt x="212" y="1223"/>
                  </a:lnTo>
                  <a:lnTo>
                    <a:pt x="274" y="1278"/>
                  </a:lnTo>
                  <a:lnTo>
                    <a:pt x="340" y="1326"/>
                  </a:lnTo>
                  <a:lnTo>
                    <a:pt x="411" y="1368"/>
                  </a:lnTo>
                  <a:lnTo>
                    <a:pt x="488" y="1405"/>
                  </a:lnTo>
                  <a:lnTo>
                    <a:pt x="569" y="1438"/>
                  </a:lnTo>
                  <a:lnTo>
                    <a:pt x="654" y="1463"/>
                  </a:lnTo>
                  <a:lnTo>
                    <a:pt x="743" y="1480"/>
                  </a:lnTo>
                  <a:lnTo>
                    <a:pt x="836" y="1492"/>
                  </a:lnTo>
                  <a:lnTo>
                    <a:pt x="931" y="1496"/>
                  </a:lnTo>
                  <a:close/>
                </a:path>
              </a:pathLst>
            </a:custGeom>
            <a:solidFill>
              <a:srgbClr val="FFD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07" name="Freeform 55"/>
            <p:cNvSpPr>
              <a:spLocks/>
            </p:cNvSpPr>
            <p:nvPr/>
          </p:nvSpPr>
          <p:spPr bwMode="auto">
            <a:xfrm>
              <a:off x="2893" y="1634"/>
              <a:ext cx="913" cy="732"/>
            </a:xfrm>
            <a:custGeom>
              <a:avLst/>
              <a:gdLst>
                <a:gd name="T0" fmla="*/ 2 w 1825"/>
                <a:gd name="T1" fmla="*/ 2 h 1465"/>
                <a:gd name="T2" fmla="*/ 3 w 1825"/>
                <a:gd name="T3" fmla="*/ 2 h 1465"/>
                <a:gd name="T4" fmla="*/ 3 w 1825"/>
                <a:gd name="T5" fmla="*/ 2 h 1465"/>
                <a:gd name="T6" fmla="*/ 3 w 1825"/>
                <a:gd name="T7" fmla="*/ 2 h 1465"/>
                <a:gd name="T8" fmla="*/ 4 w 1825"/>
                <a:gd name="T9" fmla="*/ 2 h 1465"/>
                <a:gd name="T10" fmla="*/ 4 w 1825"/>
                <a:gd name="T11" fmla="*/ 2 h 1465"/>
                <a:gd name="T12" fmla="*/ 4 w 1825"/>
                <a:gd name="T13" fmla="*/ 1 h 1465"/>
                <a:gd name="T14" fmla="*/ 4 w 1825"/>
                <a:gd name="T15" fmla="*/ 1 h 1465"/>
                <a:gd name="T16" fmla="*/ 4 w 1825"/>
                <a:gd name="T17" fmla="*/ 1 h 1465"/>
                <a:gd name="T18" fmla="*/ 4 w 1825"/>
                <a:gd name="T19" fmla="*/ 1 h 1465"/>
                <a:gd name="T20" fmla="*/ 4 w 1825"/>
                <a:gd name="T21" fmla="*/ 0 h 1465"/>
                <a:gd name="T22" fmla="*/ 4 w 1825"/>
                <a:gd name="T23" fmla="*/ 0 h 1465"/>
                <a:gd name="T24" fmla="*/ 3 w 1825"/>
                <a:gd name="T25" fmla="*/ 0 h 1465"/>
                <a:gd name="T26" fmla="*/ 3 w 1825"/>
                <a:gd name="T27" fmla="*/ 0 h 1465"/>
                <a:gd name="T28" fmla="*/ 3 w 1825"/>
                <a:gd name="T29" fmla="*/ 0 h 1465"/>
                <a:gd name="T30" fmla="*/ 2 w 1825"/>
                <a:gd name="T31" fmla="*/ 0 h 1465"/>
                <a:gd name="T32" fmla="*/ 2 w 1825"/>
                <a:gd name="T33" fmla="*/ 0 h 1465"/>
                <a:gd name="T34" fmla="*/ 2 w 1825"/>
                <a:gd name="T35" fmla="*/ 0 h 1465"/>
                <a:gd name="T36" fmla="*/ 1 w 1825"/>
                <a:gd name="T37" fmla="*/ 0 h 1465"/>
                <a:gd name="T38" fmla="*/ 1 w 1825"/>
                <a:gd name="T39" fmla="*/ 0 h 1465"/>
                <a:gd name="T40" fmla="*/ 1 w 1825"/>
                <a:gd name="T41" fmla="*/ 0 h 1465"/>
                <a:gd name="T42" fmla="*/ 1 w 1825"/>
                <a:gd name="T43" fmla="*/ 0 h 1465"/>
                <a:gd name="T44" fmla="*/ 1 w 1825"/>
                <a:gd name="T45" fmla="*/ 1 h 1465"/>
                <a:gd name="T46" fmla="*/ 1 w 1825"/>
                <a:gd name="T47" fmla="*/ 1 h 1465"/>
                <a:gd name="T48" fmla="*/ 1 w 1825"/>
                <a:gd name="T49" fmla="*/ 1 h 1465"/>
                <a:gd name="T50" fmla="*/ 1 w 1825"/>
                <a:gd name="T51" fmla="*/ 1 h 1465"/>
                <a:gd name="T52" fmla="*/ 1 w 1825"/>
                <a:gd name="T53" fmla="*/ 2 h 1465"/>
                <a:gd name="T54" fmla="*/ 1 w 1825"/>
                <a:gd name="T55" fmla="*/ 2 h 1465"/>
                <a:gd name="T56" fmla="*/ 1 w 1825"/>
                <a:gd name="T57" fmla="*/ 2 h 1465"/>
                <a:gd name="T58" fmla="*/ 1 w 1825"/>
                <a:gd name="T59" fmla="*/ 2 h 1465"/>
                <a:gd name="T60" fmla="*/ 2 w 1825"/>
                <a:gd name="T61" fmla="*/ 2 h 1465"/>
                <a:gd name="T62" fmla="*/ 2 w 1825"/>
                <a:gd name="T63" fmla="*/ 2 h 14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25"/>
                <a:gd name="T97" fmla="*/ 0 h 1465"/>
                <a:gd name="T98" fmla="*/ 1825 w 1825"/>
                <a:gd name="T99" fmla="*/ 1465 h 14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25" h="1465">
                  <a:moveTo>
                    <a:pt x="912" y="1465"/>
                  </a:moveTo>
                  <a:lnTo>
                    <a:pt x="1004" y="1462"/>
                  </a:lnTo>
                  <a:lnTo>
                    <a:pt x="1095" y="1450"/>
                  </a:lnTo>
                  <a:lnTo>
                    <a:pt x="1184" y="1433"/>
                  </a:lnTo>
                  <a:lnTo>
                    <a:pt x="1267" y="1407"/>
                  </a:lnTo>
                  <a:lnTo>
                    <a:pt x="1346" y="1377"/>
                  </a:lnTo>
                  <a:lnTo>
                    <a:pt x="1421" y="1340"/>
                  </a:lnTo>
                  <a:lnTo>
                    <a:pt x="1493" y="1299"/>
                  </a:lnTo>
                  <a:lnTo>
                    <a:pt x="1557" y="1251"/>
                  </a:lnTo>
                  <a:lnTo>
                    <a:pt x="1617" y="1199"/>
                  </a:lnTo>
                  <a:lnTo>
                    <a:pt x="1669" y="1143"/>
                  </a:lnTo>
                  <a:lnTo>
                    <a:pt x="1715" y="1083"/>
                  </a:lnTo>
                  <a:lnTo>
                    <a:pt x="1754" y="1019"/>
                  </a:lnTo>
                  <a:lnTo>
                    <a:pt x="1785" y="951"/>
                  </a:lnTo>
                  <a:lnTo>
                    <a:pt x="1806" y="882"/>
                  </a:lnTo>
                  <a:lnTo>
                    <a:pt x="1821" y="808"/>
                  </a:lnTo>
                  <a:lnTo>
                    <a:pt x="1825" y="733"/>
                  </a:lnTo>
                  <a:lnTo>
                    <a:pt x="1821" y="658"/>
                  </a:lnTo>
                  <a:lnTo>
                    <a:pt x="1806" y="586"/>
                  </a:lnTo>
                  <a:lnTo>
                    <a:pt x="1785" y="515"/>
                  </a:lnTo>
                  <a:lnTo>
                    <a:pt x="1754" y="449"/>
                  </a:lnTo>
                  <a:lnTo>
                    <a:pt x="1715" y="383"/>
                  </a:lnTo>
                  <a:lnTo>
                    <a:pt x="1669" y="323"/>
                  </a:lnTo>
                  <a:lnTo>
                    <a:pt x="1617" y="267"/>
                  </a:lnTo>
                  <a:lnTo>
                    <a:pt x="1557" y="215"/>
                  </a:lnTo>
                  <a:lnTo>
                    <a:pt x="1493" y="169"/>
                  </a:lnTo>
                  <a:lnTo>
                    <a:pt x="1421" y="126"/>
                  </a:lnTo>
                  <a:lnTo>
                    <a:pt x="1346" y="89"/>
                  </a:lnTo>
                  <a:lnTo>
                    <a:pt x="1267" y="58"/>
                  </a:lnTo>
                  <a:lnTo>
                    <a:pt x="1184" y="33"/>
                  </a:lnTo>
                  <a:lnTo>
                    <a:pt x="1095" y="16"/>
                  </a:lnTo>
                  <a:lnTo>
                    <a:pt x="1004" y="4"/>
                  </a:lnTo>
                  <a:lnTo>
                    <a:pt x="912" y="0"/>
                  </a:lnTo>
                  <a:lnTo>
                    <a:pt x="819" y="4"/>
                  </a:lnTo>
                  <a:lnTo>
                    <a:pt x="728" y="16"/>
                  </a:lnTo>
                  <a:lnTo>
                    <a:pt x="641" y="33"/>
                  </a:lnTo>
                  <a:lnTo>
                    <a:pt x="558" y="58"/>
                  </a:lnTo>
                  <a:lnTo>
                    <a:pt x="477" y="89"/>
                  </a:lnTo>
                  <a:lnTo>
                    <a:pt x="402" y="126"/>
                  </a:lnTo>
                  <a:lnTo>
                    <a:pt x="332" y="169"/>
                  </a:lnTo>
                  <a:lnTo>
                    <a:pt x="269" y="215"/>
                  </a:lnTo>
                  <a:lnTo>
                    <a:pt x="209" y="267"/>
                  </a:lnTo>
                  <a:lnTo>
                    <a:pt x="156" y="323"/>
                  </a:lnTo>
                  <a:lnTo>
                    <a:pt x="110" y="383"/>
                  </a:lnTo>
                  <a:lnTo>
                    <a:pt x="72" y="449"/>
                  </a:lnTo>
                  <a:lnTo>
                    <a:pt x="41" y="515"/>
                  </a:lnTo>
                  <a:lnTo>
                    <a:pt x="19" y="586"/>
                  </a:lnTo>
                  <a:lnTo>
                    <a:pt x="4" y="658"/>
                  </a:lnTo>
                  <a:lnTo>
                    <a:pt x="0" y="733"/>
                  </a:lnTo>
                  <a:lnTo>
                    <a:pt x="4" y="808"/>
                  </a:lnTo>
                  <a:lnTo>
                    <a:pt x="19" y="882"/>
                  </a:lnTo>
                  <a:lnTo>
                    <a:pt x="41" y="951"/>
                  </a:lnTo>
                  <a:lnTo>
                    <a:pt x="72" y="1019"/>
                  </a:lnTo>
                  <a:lnTo>
                    <a:pt x="110" y="1083"/>
                  </a:lnTo>
                  <a:lnTo>
                    <a:pt x="156" y="1143"/>
                  </a:lnTo>
                  <a:lnTo>
                    <a:pt x="209" y="1199"/>
                  </a:lnTo>
                  <a:lnTo>
                    <a:pt x="269" y="1251"/>
                  </a:lnTo>
                  <a:lnTo>
                    <a:pt x="332" y="1299"/>
                  </a:lnTo>
                  <a:lnTo>
                    <a:pt x="402" y="1340"/>
                  </a:lnTo>
                  <a:lnTo>
                    <a:pt x="477" y="1377"/>
                  </a:lnTo>
                  <a:lnTo>
                    <a:pt x="558" y="1407"/>
                  </a:lnTo>
                  <a:lnTo>
                    <a:pt x="641" y="1433"/>
                  </a:lnTo>
                  <a:lnTo>
                    <a:pt x="728" y="1450"/>
                  </a:lnTo>
                  <a:lnTo>
                    <a:pt x="819" y="1462"/>
                  </a:lnTo>
                  <a:lnTo>
                    <a:pt x="912" y="1465"/>
                  </a:lnTo>
                  <a:close/>
                </a:path>
              </a:pathLst>
            </a:custGeom>
            <a:solidFill>
              <a:srgbClr val="FFD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08" name="Freeform 56"/>
            <p:cNvSpPr>
              <a:spLocks/>
            </p:cNvSpPr>
            <p:nvPr/>
          </p:nvSpPr>
          <p:spPr bwMode="auto">
            <a:xfrm>
              <a:off x="2903" y="1641"/>
              <a:ext cx="893" cy="718"/>
            </a:xfrm>
            <a:custGeom>
              <a:avLst/>
              <a:gdLst>
                <a:gd name="T0" fmla="*/ 1 w 1787"/>
                <a:gd name="T1" fmla="*/ 3 h 1434"/>
                <a:gd name="T2" fmla="*/ 2 w 1787"/>
                <a:gd name="T3" fmla="*/ 3 h 1434"/>
                <a:gd name="T4" fmla="*/ 2 w 1787"/>
                <a:gd name="T5" fmla="*/ 3 h 1434"/>
                <a:gd name="T6" fmla="*/ 2 w 1787"/>
                <a:gd name="T7" fmla="*/ 3 h 1434"/>
                <a:gd name="T8" fmla="*/ 3 w 1787"/>
                <a:gd name="T9" fmla="*/ 3 h 1434"/>
                <a:gd name="T10" fmla="*/ 3 w 1787"/>
                <a:gd name="T11" fmla="*/ 3 h 1434"/>
                <a:gd name="T12" fmla="*/ 3 w 1787"/>
                <a:gd name="T13" fmla="*/ 2 h 1434"/>
                <a:gd name="T14" fmla="*/ 3 w 1787"/>
                <a:gd name="T15" fmla="*/ 2 h 1434"/>
                <a:gd name="T16" fmla="*/ 3 w 1787"/>
                <a:gd name="T17" fmla="*/ 2 h 1434"/>
                <a:gd name="T18" fmla="*/ 3 w 1787"/>
                <a:gd name="T19" fmla="*/ 1 h 1434"/>
                <a:gd name="T20" fmla="*/ 3 w 1787"/>
                <a:gd name="T21" fmla="*/ 1 h 1434"/>
                <a:gd name="T22" fmla="*/ 3 w 1787"/>
                <a:gd name="T23" fmla="*/ 1 h 1434"/>
                <a:gd name="T24" fmla="*/ 2 w 1787"/>
                <a:gd name="T25" fmla="*/ 1 h 1434"/>
                <a:gd name="T26" fmla="*/ 2 w 1787"/>
                <a:gd name="T27" fmla="*/ 1 h 1434"/>
                <a:gd name="T28" fmla="*/ 2 w 1787"/>
                <a:gd name="T29" fmla="*/ 1 h 1434"/>
                <a:gd name="T30" fmla="*/ 1 w 1787"/>
                <a:gd name="T31" fmla="*/ 1 h 1434"/>
                <a:gd name="T32" fmla="*/ 1 w 1787"/>
                <a:gd name="T33" fmla="*/ 1 h 1434"/>
                <a:gd name="T34" fmla="*/ 1 w 1787"/>
                <a:gd name="T35" fmla="*/ 1 h 1434"/>
                <a:gd name="T36" fmla="*/ 0 w 1787"/>
                <a:gd name="T37" fmla="*/ 1 h 1434"/>
                <a:gd name="T38" fmla="*/ 0 w 1787"/>
                <a:gd name="T39" fmla="*/ 1 h 1434"/>
                <a:gd name="T40" fmla="*/ 0 w 1787"/>
                <a:gd name="T41" fmla="*/ 1 h 1434"/>
                <a:gd name="T42" fmla="*/ 0 w 1787"/>
                <a:gd name="T43" fmla="*/ 1 h 1434"/>
                <a:gd name="T44" fmla="*/ 0 w 1787"/>
                <a:gd name="T45" fmla="*/ 1 h 1434"/>
                <a:gd name="T46" fmla="*/ 0 w 1787"/>
                <a:gd name="T47" fmla="*/ 2 h 1434"/>
                <a:gd name="T48" fmla="*/ 0 w 1787"/>
                <a:gd name="T49" fmla="*/ 2 h 1434"/>
                <a:gd name="T50" fmla="*/ 0 w 1787"/>
                <a:gd name="T51" fmla="*/ 2 h 1434"/>
                <a:gd name="T52" fmla="*/ 0 w 1787"/>
                <a:gd name="T53" fmla="*/ 3 h 1434"/>
                <a:gd name="T54" fmla="*/ 0 w 1787"/>
                <a:gd name="T55" fmla="*/ 3 h 1434"/>
                <a:gd name="T56" fmla="*/ 0 w 1787"/>
                <a:gd name="T57" fmla="*/ 3 h 1434"/>
                <a:gd name="T58" fmla="*/ 0 w 1787"/>
                <a:gd name="T59" fmla="*/ 3 h 1434"/>
                <a:gd name="T60" fmla="*/ 1 w 1787"/>
                <a:gd name="T61" fmla="*/ 3 h 1434"/>
                <a:gd name="T62" fmla="*/ 1 w 1787"/>
                <a:gd name="T63" fmla="*/ 3 h 14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87"/>
                <a:gd name="T97" fmla="*/ 0 h 1434"/>
                <a:gd name="T98" fmla="*/ 1787 w 1787"/>
                <a:gd name="T99" fmla="*/ 1434 h 14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87" h="1434">
                  <a:moveTo>
                    <a:pt x="893" y="1434"/>
                  </a:moveTo>
                  <a:lnTo>
                    <a:pt x="983" y="1430"/>
                  </a:lnTo>
                  <a:lnTo>
                    <a:pt x="1072" y="1419"/>
                  </a:lnTo>
                  <a:lnTo>
                    <a:pt x="1159" y="1401"/>
                  </a:lnTo>
                  <a:lnTo>
                    <a:pt x="1240" y="1378"/>
                  </a:lnTo>
                  <a:lnTo>
                    <a:pt x="1319" y="1347"/>
                  </a:lnTo>
                  <a:lnTo>
                    <a:pt x="1393" y="1312"/>
                  </a:lnTo>
                  <a:lnTo>
                    <a:pt x="1462" y="1270"/>
                  </a:lnTo>
                  <a:lnTo>
                    <a:pt x="1526" y="1223"/>
                  </a:lnTo>
                  <a:lnTo>
                    <a:pt x="1582" y="1173"/>
                  </a:lnTo>
                  <a:lnTo>
                    <a:pt x="1634" y="1117"/>
                  </a:lnTo>
                  <a:lnTo>
                    <a:pt x="1679" y="1059"/>
                  </a:lnTo>
                  <a:lnTo>
                    <a:pt x="1717" y="995"/>
                  </a:lnTo>
                  <a:lnTo>
                    <a:pt x="1746" y="930"/>
                  </a:lnTo>
                  <a:lnTo>
                    <a:pt x="1769" y="862"/>
                  </a:lnTo>
                  <a:lnTo>
                    <a:pt x="1783" y="790"/>
                  </a:lnTo>
                  <a:lnTo>
                    <a:pt x="1787" y="717"/>
                  </a:lnTo>
                  <a:lnTo>
                    <a:pt x="1783" y="644"/>
                  </a:lnTo>
                  <a:lnTo>
                    <a:pt x="1769" y="572"/>
                  </a:lnTo>
                  <a:lnTo>
                    <a:pt x="1746" y="504"/>
                  </a:lnTo>
                  <a:lnTo>
                    <a:pt x="1717" y="439"/>
                  </a:lnTo>
                  <a:lnTo>
                    <a:pt x="1679" y="375"/>
                  </a:lnTo>
                  <a:lnTo>
                    <a:pt x="1634" y="317"/>
                  </a:lnTo>
                  <a:lnTo>
                    <a:pt x="1582" y="261"/>
                  </a:lnTo>
                  <a:lnTo>
                    <a:pt x="1526" y="211"/>
                  </a:lnTo>
                  <a:lnTo>
                    <a:pt x="1462" y="164"/>
                  </a:lnTo>
                  <a:lnTo>
                    <a:pt x="1393" y="122"/>
                  </a:lnTo>
                  <a:lnTo>
                    <a:pt x="1319" y="87"/>
                  </a:lnTo>
                  <a:lnTo>
                    <a:pt x="1240" y="56"/>
                  </a:lnTo>
                  <a:lnTo>
                    <a:pt x="1159" y="33"/>
                  </a:lnTo>
                  <a:lnTo>
                    <a:pt x="1072" y="15"/>
                  </a:lnTo>
                  <a:lnTo>
                    <a:pt x="983" y="4"/>
                  </a:lnTo>
                  <a:lnTo>
                    <a:pt x="893" y="0"/>
                  </a:lnTo>
                  <a:lnTo>
                    <a:pt x="802" y="4"/>
                  </a:lnTo>
                  <a:lnTo>
                    <a:pt x="713" y="15"/>
                  </a:lnTo>
                  <a:lnTo>
                    <a:pt x="628" y="33"/>
                  </a:lnTo>
                  <a:lnTo>
                    <a:pt x="545" y="56"/>
                  </a:lnTo>
                  <a:lnTo>
                    <a:pt x="468" y="87"/>
                  </a:lnTo>
                  <a:lnTo>
                    <a:pt x="394" y="122"/>
                  </a:lnTo>
                  <a:lnTo>
                    <a:pt x="325" y="164"/>
                  </a:lnTo>
                  <a:lnTo>
                    <a:pt x="261" y="211"/>
                  </a:lnTo>
                  <a:lnTo>
                    <a:pt x="205" y="261"/>
                  </a:lnTo>
                  <a:lnTo>
                    <a:pt x="153" y="317"/>
                  </a:lnTo>
                  <a:lnTo>
                    <a:pt x="109" y="375"/>
                  </a:lnTo>
                  <a:lnTo>
                    <a:pt x="70" y="439"/>
                  </a:lnTo>
                  <a:lnTo>
                    <a:pt x="41" y="504"/>
                  </a:lnTo>
                  <a:lnTo>
                    <a:pt x="18" y="572"/>
                  </a:lnTo>
                  <a:lnTo>
                    <a:pt x="4" y="644"/>
                  </a:lnTo>
                  <a:lnTo>
                    <a:pt x="0" y="717"/>
                  </a:lnTo>
                  <a:lnTo>
                    <a:pt x="4" y="790"/>
                  </a:lnTo>
                  <a:lnTo>
                    <a:pt x="18" y="862"/>
                  </a:lnTo>
                  <a:lnTo>
                    <a:pt x="41" y="930"/>
                  </a:lnTo>
                  <a:lnTo>
                    <a:pt x="70" y="995"/>
                  </a:lnTo>
                  <a:lnTo>
                    <a:pt x="109" y="1059"/>
                  </a:lnTo>
                  <a:lnTo>
                    <a:pt x="153" y="1117"/>
                  </a:lnTo>
                  <a:lnTo>
                    <a:pt x="205" y="1173"/>
                  </a:lnTo>
                  <a:lnTo>
                    <a:pt x="261" y="1223"/>
                  </a:lnTo>
                  <a:lnTo>
                    <a:pt x="325" y="1270"/>
                  </a:lnTo>
                  <a:lnTo>
                    <a:pt x="394" y="1312"/>
                  </a:lnTo>
                  <a:lnTo>
                    <a:pt x="468" y="1347"/>
                  </a:lnTo>
                  <a:lnTo>
                    <a:pt x="545" y="1378"/>
                  </a:lnTo>
                  <a:lnTo>
                    <a:pt x="628" y="1401"/>
                  </a:lnTo>
                  <a:lnTo>
                    <a:pt x="713" y="1419"/>
                  </a:lnTo>
                  <a:lnTo>
                    <a:pt x="802" y="1430"/>
                  </a:lnTo>
                  <a:lnTo>
                    <a:pt x="893" y="1434"/>
                  </a:lnTo>
                  <a:close/>
                </a:path>
              </a:pathLst>
            </a:custGeom>
            <a:solidFill>
              <a:srgbClr val="FFD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09" name="Freeform 58"/>
            <p:cNvSpPr>
              <a:spLocks/>
            </p:cNvSpPr>
            <p:nvPr/>
          </p:nvSpPr>
          <p:spPr bwMode="auto">
            <a:xfrm>
              <a:off x="2922" y="1657"/>
              <a:ext cx="855" cy="686"/>
            </a:xfrm>
            <a:custGeom>
              <a:avLst/>
              <a:gdLst>
                <a:gd name="T0" fmla="*/ 2 w 1709"/>
                <a:gd name="T1" fmla="*/ 3 h 1372"/>
                <a:gd name="T2" fmla="*/ 3 w 1709"/>
                <a:gd name="T3" fmla="*/ 3 h 1372"/>
                <a:gd name="T4" fmla="*/ 3 w 1709"/>
                <a:gd name="T5" fmla="*/ 3 h 1372"/>
                <a:gd name="T6" fmla="*/ 3 w 1709"/>
                <a:gd name="T7" fmla="*/ 3 h 1372"/>
                <a:gd name="T8" fmla="*/ 3 w 1709"/>
                <a:gd name="T9" fmla="*/ 3 h 1372"/>
                <a:gd name="T10" fmla="*/ 4 w 1709"/>
                <a:gd name="T11" fmla="*/ 1 h 1372"/>
                <a:gd name="T12" fmla="*/ 4 w 1709"/>
                <a:gd name="T13" fmla="*/ 1 h 1372"/>
                <a:gd name="T14" fmla="*/ 4 w 1709"/>
                <a:gd name="T15" fmla="*/ 1 h 1372"/>
                <a:gd name="T16" fmla="*/ 4 w 1709"/>
                <a:gd name="T17" fmla="*/ 1 h 1372"/>
                <a:gd name="T18" fmla="*/ 4 w 1709"/>
                <a:gd name="T19" fmla="*/ 1 h 1372"/>
                <a:gd name="T20" fmla="*/ 4 w 1709"/>
                <a:gd name="T21" fmla="*/ 1 h 1372"/>
                <a:gd name="T22" fmla="*/ 3 w 1709"/>
                <a:gd name="T23" fmla="*/ 1 h 1372"/>
                <a:gd name="T24" fmla="*/ 3 w 1709"/>
                <a:gd name="T25" fmla="*/ 1 h 1372"/>
                <a:gd name="T26" fmla="*/ 3 w 1709"/>
                <a:gd name="T27" fmla="*/ 1 h 1372"/>
                <a:gd name="T28" fmla="*/ 3 w 1709"/>
                <a:gd name="T29" fmla="*/ 1 h 1372"/>
                <a:gd name="T30" fmla="*/ 2 w 1709"/>
                <a:gd name="T31" fmla="*/ 1 h 1372"/>
                <a:gd name="T32" fmla="*/ 2 w 1709"/>
                <a:gd name="T33" fmla="*/ 1 h 1372"/>
                <a:gd name="T34" fmla="*/ 2 w 1709"/>
                <a:gd name="T35" fmla="*/ 1 h 1372"/>
                <a:gd name="T36" fmla="*/ 1 w 1709"/>
                <a:gd name="T37" fmla="*/ 1 h 1372"/>
                <a:gd name="T38" fmla="*/ 1 w 1709"/>
                <a:gd name="T39" fmla="*/ 1 h 1372"/>
                <a:gd name="T40" fmla="*/ 1 w 1709"/>
                <a:gd name="T41" fmla="*/ 1 h 1372"/>
                <a:gd name="T42" fmla="*/ 1 w 1709"/>
                <a:gd name="T43" fmla="*/ 1 h 1372"/>
                <a:gd name="T44" fmla="*/ 1 w 1709"/>
                <a:gd name="T45" fmla="*/ 1 h 1372"/>
                <a:gd name="T46" fmla="*/ 1 w 1709"/>
                <a:gd name="T47" fmla="*/ 1 h 1372"/>
                <a:gd name="T48" fmla="*/ 1 w 1709"/>
                <a:gd name="T49" fmla="*/ 1 h 1372"/>
                <a:gd name="T50" fmla="*/ 1 w 1709"/>
                <a:gd name="T51" fmla="*/ 1 h 1372"/>
                <a:gd name="T52" fmla="*/ 1 w 1709"/>
                <a:gd name="T53" fmla="*/ 1 h 1372"/>
                <a:gd name="T54" fmla="*/ 1 w 1709"/>
                <a:gd name="T55" fmla="*/ 3 h 1372"/>
                <a:gd name="T56" fmla="*/ 1 w 1709"/>
                <a:gd name="T57" fmla="*/ 3 h 1372"/>
                <a:gd name="T58" fmla="*/ 1 w 1709"/>
                <a:gd name="T59" fmla="*/ 3 h 1372"/>
                <a:gd name="T60" fmla="*/ 2 w 1709"/>
                <a:gd name="T61" fmla="*/ 3 h 1372"/>
                <a:gd name="T62" fmla="*/ 2 w 1709"/>
                <a:gd name="T63" fmla="*/ 3 h 13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09"/>
                <a:gd name="T97" fmla="*/ 0 h 1372"/>
                <a:gd name="T98" fmla="*/ 1709 w 1709"/>
                <a:gd name="T99" fmla="*/ 1372 h 13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09" h="1372">
                  <a:moveTo>
                    <a:pt x="854" y="1372"/>
                  </a:moveTo>
                  <a:lnTo>
                    <a:pt x="941" y="1368"/>
                  </a:lnTo>
                  <a:lnTo>
                    <a:pt x="1025" y="1359"/>
                  </a:lnTo>
                  <a:lnTo>
                    <a:pt x="1109" y="1341"/>
                  </a:lnTo>
                  <a:lnTo>
                    <a:pt x="1188" y="1318"/>
                  </a:lnTo>
                  <a:lnTo>
                    <a:pt x="1261" y="1289"/>
                  </a:lnTo>
                  <a:lnTo>
                    <a:pt x="1333" y="1254"/>
                  </a:lnTo>
                  <a:lnTo>
                    <a:pt x="1398" y="1216"/>
                  </a:lnTo>
                  <a:lnTo>
                    <a:pt x="1458" y="1171"/>
                  </a:lnTo>
                  <a:lnTo>
                    <a:pt x="1514" y="1123"/>
                  </a:lnTo>
                  <a:lnTo>
                    <a:pt x="1562" y="1069"/>
                  </a:lnTo>
                  <a:lnTo>
                    <a:pt x="1607" y="1013"/>
                  </a:lnTo>
                  <a:lnTo>
                    <a:pt x="1642" y="953"/>
                  </a:lnTo>
                  <a:lnTo>
                    <a:pt x="1671" y="891"/>
                  </a:lnTo>
                  <a:lnTo>
                    <a:pt x="1692" y="825"/>
                  </a:lnTo>
                  <a:lnTo>
                    <a:pt x="1705" y="756"/>
                  </a:lnTo>
                  <a:lnTo>
                    <a:pt x="1709" y="686"/>
                  </a:lnTo>
                  <a:lnTo>
                    <a:pt x="1705" y="616"/>
                  </a:lnTo>
                  <a:lnTo>
                    <a:pt x="1692" y="547"/>
                  </a:lnTo>
                  <a:lnTo>
                    <a:pt x="1671" y="481"/>
                  </a:lnTo>
                  <a:lnTo>
                    <a:pt x="1642" y="419"/>
                  </a:lnTo>
                  <a:lnTo>
                    <a:pt x="1607" y="359"/>
                  </a:lnTo>
                  <a:lnTo>
                    <a:pt x="1562" y="303"/>
                  </a:lnTo>
                  <a:lnTo>
                    <a:pt x="1514" y="249"/>
                  </a:lnTo>
                  <a:lnTo>
                    <a:pt x="1458" y="201"/>
                  </a:lnTo>
                  <a:lnTo>
                    <a:pt x="1398" y="156"/>
                  </a:lnTo>
                  <a:lnTo>
                    <a:pt x="1333" y="118"/>
                  </a:lnTo>
                  <a:lnTo>
                    <a:pt x="1261" y="83"/>
                  </a:lnTo>
                  <a:lnTo>
                    <a:pt x="1188" y="54"/>
                  </a:lnTo>
                  <a:lnTo>
                    <a:pt x="1109" y="31"/>
                  </a:lnTo>
                  <a:lnTo>
                    <a:pt x="1025" y="13"/>
                  </a:lnTo>
                  <a:lnTo>
                    <a:pt x="941" y="4"/>
                  </a:lnTo>
                  <a:lnTo>
                    <a:pt x="854" y="0"/>
                  </a:lnTo>
                  <a:lnTo>
                    <a:pt x="767" y="4"/>
                  </a:lnTo>
                  <a:lnTo>
                    <a:pt x="682" y="13"/>
                  </a:lnTo>
                  <a:lnTo>
                    <a:pt x="601" y="31"/>
                  </a:lnTo>
                  <a:lnTo>
                    <a:pt x="521" y="54"/>
                  </a:lnTo>
                  <a:lnTo>
                    <a:pt x="446" y="83"/>
                  </a:lnTo>
                  <a:lnTo>
                    <a:pt x="377" y="118"/>
                  </a:lnTo>
                  <a:lnTo>
                    <a:pt x="311" y="156"/>
                  </a:lnTo>
                  <a:lnTo>
                    <a:pt x="251" y="201"/>
                  </a:lnTo>
                  <a:lnTo>
                    <a:pt x="195" y="249"/>
                  </a:lnTo>
                  <a:lnTo>
                    <a:pt x="147" y="303"/>
                  </a:lnTo>
                  <a:lnTo>
                    <a:pt x="102" y="359"/>
                  </a:lnTo>
                  <a:lnTo>
                    <a:pt x="68" y="419"/>
                  </a:lnTo>
                  <a:lnTo>
                    <a:pt x="39" y="481"/>
                  </a:lnTo>
                  <a:lnTo>
                    <a:pt x="17" y="547"/>
                  </a:lnTo>
                  <a:lnTo>
                    <a:pt x="4" y="616"/>
                  </a:lnTo>
                  <a:lnTo>
                    <a:pt x="0" y="686"/>
                  </a:lnTo>
                  <a:lnTo>
                    <a:pt x="4" y="756"/>
                  </a:lnTo>
                  <a:lnTo>
                    <a:pt x="17" y="825"/>
                  </a:lnTo>
                  <a:lnTo>
                    <a:pt x="39" y="891"/>
                  </a:lnTo>
                  <a:lnTo>
                    <a:pt x="68" y="953"/>
                  </a:lnTo>
                  <a:lnTo>
                    <a:pt x="102" y="1013"/>
                  </a:lnTo>
                  <a:lnTo>
                    <a:pt x="147" y="1069"/>
                  </a:lnTo>
                  <a:lnTo>
                    <a:pt x="195" y="1123"/>
                  </a:lnTo>
                  <a:lnTo>
                    <a:pt x="251" y="1171"/>
                  </a:lnTo>
                  <a:lnTo>
                    <a:pt x="311" y="1216"/>
                  </a:lnTo>
                  <a:lnTo>
                    <a:pt x="377" y="1254"/>
                  </a:lnTo>
                  <a:lnTo>
                    <a:pt x="446" y="1289"/>
                  </a:lnTo>
                  <a:lnTo>
                    <a:pt x="521" y="1318"/>
                  </a:lnTo>
                  <a:lnTo>
                    <a:pt x="601" y="1341"/>
                  </a:lnTo>
                  <a:lnTo>
                    <a:pt x="682" y="1359"/>
                  </a:lnTo>
                  <a:lnTo>
                    <a:pt x="767" y="1368"/>
                  </a:lnTo>
                  <a:lnTo>
                    <a:pt x="854" y="1372"/>
                  </a:lnTo>
                  <a:close/>
                </a:path>
              </a:pathLst>
            </a:custGeom>
            <a:solidFill>
              <a:srgbClr val="FF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10" name="Freeform 59"/>
            <p:cNvSpPr>
              <a:spLocks/>
            </p:cNvSpPr>
            <p:nvPr/>
          </p:nvSpPr>
          <p:spPr bwMode="auto">
            <a:xfrm>
              <a:off x="2932" y="1665"/>
              <a:ext cx="835" cy="670"/>
            </a:xfrm>
            <a:custGeom>
              <a:avLst/>
              <a:gdLst>
                <a:gd name="T0" fmla="*/ 1 w 1671"/>
                <a:gd name="T1" fmla="*/ 2 h 1342"/>
                <a:gd name="T2" fmla="*/ 2 w 1671"/>
                <a:gd name="T3" fmla="*/ 2 h 1342"/>
                <a:gd name="T4" fmla="*/ 2 w 1671"/>
                <a:gd name="T5" fmla="*/ 2 h 1342"/>
                <a:gd name="T6" fmla="*/ 2 w 1671"/>
                <a:gd name="T7" fmla="*/ 2 h 1342"/>
                <a:gd name="T8" fmla="*/ 2 w 1671"/>
                <a:gd name="T9" fmla="*/ 2 h 1342"/>
                <a:gd name="T10" fmla="*/ 3 w 1671"/>
                <a:gd name="T11" fmla="*/ 1 h 1342"/>
                <a:gd name="T12" fmla="*/ 3 w 1671"/>
                <a:gd name="T13" fmla="*/ 1 h 1342"/>
                <a:gd name="T14" fmla="*/ 3 w 1671"/>
                <a:gd name="T15" fmla="*/ 1 h 1342"/>
                <a:gd name="T16" fmla="*/ 3 w 1671"/>
                <a:gd name="T17" fmla="*/ 1 h 1342"/>
                <a:gd name="T18" fmla="*/ 3 w 1671"/>
                <a:gd name="T19" fmla="*/ 0 h 1342"/>
                <a:gd name="T20" fmla="*/ 3 w 1671"/>
                <a:gd name="T21" fmla="*/ 0 h 1342"/>
                <a:gd name="T22" fmla="*/ 2 w 1671"/>
                <a:gd name="T23" fmla="*/ 0 h 1342"/>
                <a:gd name="T24" fmla="*/ 2 w 1671"/>
                <a:gd name="T25" fmla="*/ 0 h 1342"/>
                <a:gd name="T26" fmla="*/ 2 w 1671"/>
                <a:gd name="T27" fmla="*/ 0 h 1342"/>
                <a:gd name="T28" fmla="*/ 2 w 1671"/>
                <a:gd name="T29" fmla="*/ 0 h 1342"/>
                <a:gd name="T30" fmla="*/ 1 w 1671"/>
                <a:gd name="T31" fmla="*/ 0 h 1342"/>
                <a:gd name="T32" fmla="*/ 1 w 1671"/>
                <a:gd name="T33" fmla="*/ 0 h 1342"/>
                <a:gd name="T34" fmla="*/ 1 w 1671"/>
                <a:gd name="T35" fmla="*/ 0 h 1342"/>
                <a:gd name="T36" fmla="*/ 0 w 1671"/>
                <a:gd name="T37" fmla="*/ 0 h 1342"/>
                <a:gd name="T38" fmla="*/ 0 w 1671"/>
                <a:gd name="T39" fmla="*/ 0 h 1342"/>
                <a:gd name="T40" fmla="*/ 0 w 1671"/>
                <a:gd name="T41" fmla="*/ 0 h 1342"/>
                <a:gd name="T42" fmla="*/ 0 w 1671"/>
                <a:gd name="T43" fmla="*/ 0 h 1342"/>
                <a:gd name="T44" fmla="*/ 0 w 1671"/>
                <a:gd name="T45" fmla="*/ 0 h 1342"/>
                <a:gd name="T46" fmla="*/ 0 w 1671"/>
                <a:gd name="T47" fmla="*/ 1 h 1342"/>
                <a:gd name="T48" fmla="*/ 0 w 1671"/>
                <a:gd name="T49" fmla="*/ 1 h 1342"/>
                <a:gd name="T50" fmla="*/ 0 w 1671"/>
                <a:gd name="T51" fmla="*/ 1 h 1342"/>
                <a:gd name="T52" fmla="*/ 0 w 1671"/>
                <a:gd name="T53" fmla="*/ 1 h 1342"/>
                <a:gd name="T54" fmla="*/ 0 w 1671"/>
                <a:gd name="T55" fmla="*/ 2 h 1342"/>
                <a:gd name="T56" fmla="*/ 0 w 1671"/>
                <a:gd name="T57" fmla="*/ 2 h 1342"/>
                <a:gd name="T58" fmla="*/ 0 w 1671"/>
                <a:gd name="T59" fmla="*/ 2 h 1342"/>
                <a:gd name="T60" fmla="*/ 1 w 1671"/>
                <a:gd name="T61" fmla="*/ 2 h 1342"/>
                <a:gd name="T62" fmla="*/ 1 w 1671"/>
                <a:gd name="T63" fmla="*/ 2 h 13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71"/>
                <a:gd name="T97" fmla="*/ 0 h 1342"/>
                <a:gd name="T98" fmla="*/ 1671 w 1671"/>
                <a:gd name="T99" fmla="*/ 1342 h 13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71" h="1342">
                  <a:moveTo>
                    <a:pt x="835" y="1342"/>
                  </a:moveTo>
                  <a:lnTo>
                    <a:pt x="920" y="1338"/>
                  </a:lnTo>
                  <a:lnTo>
                    <a:pt x="1003" y="1328"/>
                  </a:lnTo>
                  <a:lnTo>
                    <a:pt x="1084" y="1311"/>
                  </a:lnTo>
                  <a:lnTo>
                    <a:pt x="1159" y="1289"/>
                  </a:lnTo>
                  <a:lnTo>
                    <a:pt x="1232" y="1260"/>
                  </a:lnTo>
                  <a:lnTo>
                    <a:pt x="1302" y="1228"/>
                  </a:lnTo>
                  <a:lnTo>
                    <a:pt x="1366" y="1189"/>
                  </a:lnTo>
                  <a:lnTo>
                    <a:pt x="1426" y="1144"/>
                  </a:lnTo>
                  <a:lnTo>
                    <a:pt x="1480" y="1098"/>
                  </a:lnTo>
                  <a:lnTo>
                    <a:pt x="1528" y="1046"/>
                  </a:lnTo>
                  <a:lnTo>
                    <a:pt x="1570" y="992"/>
                  </a:lnTo>
                  <a:lnTo>
                    <a:pt x="1605" y="932"/>
                  </a:lnTo>
                  <a:lnTo>
                    <a:pt x="1634" y="870"/>
                  </a:lnTo>
                  <a:lnTo>
                    <a:pt x="1653" y="806"/>
                  </a:lnTo>
                  <a:lnTo>
                    <a:pt x="1667" y="741"/>
                  </a:lnTo>
                  <a:lnTo>
                    <a:pt x="1671" y="671"/>
                  </a:lnTo>
                  <a:lnTo>
                    <a:pt x="1667" y="601"/>
                  </a:lnTo>
                  <a:lnTo>
                    <a:pt x="1653" y="536"/>
                  </a:lnTo>
                  <a:lnTo>
                    <a:pt x="1634" y="472"/>
                  </a:lnTo>
                  <a:lnTo>
                    <a:pt x="1605" y="410"/>
                  </a:lnTo>
                  <a:lnTo>
                    <a:pt x="1570" y="350"/>
                  </a:lnTo>
                  <a:lnTo>
                    <a:pt x="1528" y="296"/>
                  </a:lnTo>
                  <a:lnTo>
                    <a:pt x="1480" y="244"/>
                  </a:lnTo>
                  <a:lnTo>
                    <a:pt x="1426" y="195"/>
                  </a:lnTo>
                  <a:lnTo>
                    <a:pt x="1366" y="153"/>
                  </a:lnTo>
                  <a:lnTo>
                    <a:pt x="1302" y="114"/>
                  </a:lnTo>
                  <a:lnTo>
                    <a:pt x="1232" y="81"/>
                  </a:lnTo>
                  <a:lnTo>
                    <a:pt x="1159" y="52"/>
                  </a:lnTo>
                  <a:lnTo>
                    <a:pt x="1084" y="31"/>
                  </a:lnTo>
                  <a:lnTo>
                    <a:pt x="1003" y="14"/>
                  </a:lnTo>
                  <a:lnTo>
                    <a:pt x="920" y="4"/>
                  </a:lnTo>
                  <a:lnTo>
                    <a:pt x="835" y="0"/>
                  </a:lnTo>
                  <a:lnTo>
                    <a:pt x="750" y="4"/>
                  </a:lnTo>
                  <a:lnTo>
                    <a:pt x="667" y="14"/>
                  </a:lnTo>
                  <a:lnTo>
                    <a:pt x="587" y="31"/>
                  </a:lnTo>
                  <a:lnTo>
                    <a:pt x="510" y="52"/>
                  </a:lnTo>
                  <a:lnTo>
                    <a:pt x="437" y="81"/>
                  </a:lnTo>
                  <a:lnTo>
                    <a:pt x="369" y="114"/>
                  </a:lnTo>
                  <a:lnTo>
                    <a:pt x="304" y="153"/>
                  </a:lnTo>
                  <a:lnTo>
                    <a:pt x="246" y="195"/>
                  </a:lnTo>
                  <a:lnTo>
                    <a:pt x="192" y="244"/>
                  </a:lnTo>
                  <a:lnTo>
                    <a:pt x="143" y="296"/>
                  </a:lnTo>
                  <a:lnTo>
                    <a:pt x="101" y="350"/>
                  </a:lnTo>
                  <a:lnTo>
                    <a:pt x="66" y="410"/>
                  </a:lnTo>
                  <a:lnTo>
                    <a:pt x="37" y="472"/>
                  </a:lnTo>
                  <a:lnTo>
                    <a:pt x="18" y="536"/>
                  </a:lnTo>
                  <a:lnTo>
                    <a:pt x="4" y="601"/>
                  </a:lnTo>
                  <a:lnTo>
                    <a:pt x="0" y="671"/>
                  </a:lnTo>
                  <a:lnTo>
                    <a:pt x="4" y="741"/>
                  </a:lnTo>
                  <a:lnTo>
                    <a:pt x="18" y="806"/>
                  </a:lnTo>
                  <a:lnTo>
                    <a:pt x="37" y="870"/>
                  </a:lnTo>
                  <a:lnTo>
                    <a:pt x="66" y="932"/>
                  </a:lnTo>
                  <a:lnTo>
                    <a:pt x="101" y="992"/>
                  </a:lnTo>
                  <a:lnTo>
                    <a:pt x="143" y="1046"/>
                  </a:lnTo>
                  <a:lnTo>
                    <a:pt x="192" y="1098"/>
                  </a:lnTo>
                  <a:lnTo>
                    <a:pt x="246" y="1144"/>
                  </a:lnTo>
                  <a:lnTo>
                    <a:pt x="304" y="1189"/>
                  </a:lnTo>
                  <a:lnTo>
                    <a:pt x="369" y="1228"/>
                  </a:lnTo>
                  <a:lnTo>
                    <a:pt x="437" y="1260"/>
                  </a:lnTo>
                  <a:lnTo>
                    <a:pt x="510" y="1289"/>
                  </a:lnTo>
                  <a:lnTo>
                    <a:pt x="587" y="1311"/>
                  </a:lnTo>
                  <a:lnTo>
                    <a:pt x="667" y="1328"/>
                  </a:lnTo>
                  <a:lnTo>
                    <a:pt x="750" y="1338"/>
                  </a:lnTo>
                  <a:lnTo>
                    <a:pt x="835" y="1342"/>
                  </a:lnTo>
                  <a:close/>
                </a:path>
              </a:pathLst>
            </a:custGeom>
            <a:solidFill>
              <a:srgbClr val="FFE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11" name="Freeform 60"/>
            <p:cNvSpPr>
              <a:spLocks/>
            </p:cNvSpPr>
            <p:nvPr/>
          </p:nvSpPr>
          <p:spPr bwMode="auto">
            <a:xfrm>
              <a:off x="2941" y="1672"/>
              <a:ext cx="816" cy="657"/>
            </a:xfrm>
            <a:custGeom>
              <a:avLst/>
              <a:gdLst>
                <a:gd name="T0" fmla="*/ 2 w 1632"/>
                <a:gd name="T1" fmla="*/ 3 h 1312"/>
                <a:gd name="T2" fmla="*/ 3 w 1632"/>
                <a:gd name="T3" fmla="*/ 3 h 1312"/>
                <a:gd name="T4" fmla="*/ 3 w 1632"/>
                <a:gd name="T5" fmla="*/ 3 h 1312"/>
                <a:gd name="T6" fmla="*/ 3 w 1632"/>
                <a:gd name="T7" fmla="*/ 3 h 1312"/>
                <a:gd name="T8" fmla="*/ 3 w 1632"/>
                <a:gd name="T9" fmla="*/ 3 h 1312"/>
                <a:gd name="T10" fmla="*/ 3 w 1632"/>
                <a:gd name="T11" fmla="*/ 2 h 1312"/>
                <a:gd name="T12" fmla="*/ 3 w 1632"/>
                <a:gd name="T13" fmla="*/ 2 h 1312"/>
                <a:gd name="T14" fmla="*/ 3 w 1632"/>
                <a:gd name="T15" fmla="*/ 2 h 1312"/>
                <a:gd name="T16" fmla="*/ 3 w 1632"/>
                <a:gd name="T17" fmla="*/ 2 h 1312"/>
                <a:gd name="T18" fmla="*/ 3 w 1632"/>
                <a:gd name="T19" fmla="*/ 1 h 1312"/>
                <a:gd name="T20" fmla="*/ 3 w 1632"/>
                <a:gd name="T21" fmla="*/ 1 h 1312"/>
                <a:gd name="T22" fmla="*/ 3 w 1632"/>
                <a:gd name="T23" fmla="*/ 1 h 1312"/>
                <a:gd name="T24" fmla="*/ 3 w 1632"/>
                <a:gd name="T25" fmla="*/ 1 h 1312"/>
                <a:gd name="T26" fmla="*/ 3 w 1632"/>
                <a:gd name="T27" fmla="*/ 1 h 1312"/>
                <a:gd name="T28" fmla="*/ 3 w 1632"/>
                <a:gd name="T29" fmla="*/ 1 h 1312"/>
                <a:gd name="T30" fmla="*/ 2 w 1632"/>
                <a:gd name="T31" fmla="*/ 1 h 1312"/>
                <a:gd name="T32" fmla="*/ 2 w 1632"/>
                <a:gd name="T33" fmla="*/ 1 h 1312"/>
                <a:gd name="T34" fmla="*/ 2 w 1632"/>
                <a:gd name="T35" fmla="*/ 1 h 1312"/>
                <a:gd name="T36" fmla="*/ 1 w 1632"/>
                <a:gd name="T37" fmla="*/ 1 h 1312"/>
                <a:gd name="T38" fmla="*/ 1 w 1632"/>
                <a:gd name="T39" fmla="*/ 1 h 1312"/>
                <a:gd name="T40" fmla="*/ 1 w 1632"/>
                <a:gd name="T41" fmla="*/ 1 h 1312"/>
                <a:gd name="T42" fmla="*/ 1 w 1632"/>
                <a:gd name="T43" fmla="*/ 1 h 1312"/>
                <a:gd name="T44" fmla="*/ 1 w 1632"/>
                <a:gd name="T45" fmla="*/ 1 h 1312"/>
                <a:gd name="T46" fmla="*/ 1 w 1632"/>
                <a:gd name="T47" fmla="*/ 2 h 1312"/>
                <a:gd name="T48" fmla="*/ 1 w 1632"/>
                <a:gd name="T49" fmla="*/ 2 h 1312"/>
                <a:gd name="T50" fmla="*/ 1 w 1632"/>
                <a:gd name="T51" fmla="*/ 2 h 1312"/>
                <a:gd name="T52" fmla="*/ 1 w 1632"/>
                <a:gd name="T53" fmla="*/ 2 h 1312"/>
                <a:gd name="T54" fmla="*/ 1 w 1632"/>
                <a:gd name="T55" fmla="*/ 3 h 1312"/>
                <a:gd name="T56" fmla="*/ 1 w 1632"/>
                <a:gd name="T57" fmla="*/ 3 h 1312"/>
                <a:gd name="T58" fmla="*/ 1 w 1632"/>
                <a:gd name="T59" fmla="*/ 3 h 1312"/>
                <a:gd name="T60" fmla="*/ 2 w 1632"/>
                <a:gd name="T61" fmla="*/ 3 h 1312"/>
                <a:gd name="T62" fmla="*/ 2 w 1632"/>
                <a:gd name="T63" fmla="*/ 3 h 13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32"/>
                <a:gd name="T97" fmla="*/ 0 h 1312"/>
                <a:gd name="T98" fmla="*/ 1632 w 1632"/>
                <a:gd name="T99" fmla="*/ 1312 h 13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32" h="1312">
                  <a:moveTo>
                    <a:pt x="815" y="1312"/>
                  </a:moveTo>
                  <a:lnTo>
                    <a:pt x="898" y="1308"/>
                  </a:lnTo>
                  <a:lnTo>
                    <a:pt x="979" y="1299"/>
                  </a:lnTo>
                  <a:lnTo>
                    <a:pt x="1058" y="1283"/>
                  </a:lnTo>
                  <a:lnTo>
                    <a:pt x="1133" y="1260"/>
                  </a:lnTo>
                  <a:lnTo>
                    <a:pt x="1205" y="1233"/>
                  </a:lnTo>
                  <a:lnTo>
                    <a:pt x="1272" y="1200"/>
                  </a:lnTo>
                  <a:lnTo>
                    <a:pt x="1334" y="1161"/>
                  </a:lnTo>
                  <a:lnTo>
                    <a:pt x="1392" y="1119"/>
                  </a:lnTo>
                  <a:lnTo>
                    <a:pt x="1446" y="1072"/>
                  </a:lnTo>
                  <a:lnTo>
                    <a:pt x="1492" y="1022"/>
                  </a:lnTo>
                  <a:lnTo>
                    <a:pt x="1533" y="968"/>
                  </a:lnTo>
                  <a:lnTo>
                    <a:pt x="1568" y="910"/>
                  </a:lnTo>
                  <a:lnTo>
                    <a:pt x="1595" y="850"/>
                  </a:lnTo>
                  <a:lnTo>
                    <a:pt x="1614" y="788"/>
                  </a:lnTo>
                  <a:lnTo>
                    <a:pt x="1628" y="723"/>
                  </a:lnTo>
                  <a:lnTo>
                    <a:pt x="1632" y="655"/>
                  </a:lnTo>
                  <a:lnTo>
                    <a:pt x="1628" y="587"/>
                  </a:lnTo>
                  <a:lnTo>
                    <a:pt x="1614" y="524"/>
                  </a:lnTo>
                  <a:lnTo>
                    <a:pt x="1595" y="460"/>
                  </a:lnTo>
                  <a:lnTo>
                    <a:pt x="1568" y="400"/>
                  </a:lnTo>
                  <a:lnTo>
                    <a:pt x="1533" y="344"/>
                  </a:lnTo>
                  <a:lnTo>
                    <a:pt x="1492" y="290"/>
                  </a:lnTo>
                  <a:lnTo>
                    <a:pt x="1446" y="237"/>
                  </a:lnTo>
                  <a:lnTo>
                    <a:pt x="1392" y="191"/>
                  </a:lnTo>
                  <a:lnTo>
                    <a:pt x="1334" y="149"/>
                  </a:lnTo>
                  <a:lnTo>
                    <a:pt x="1272" y="112"/>
                  </a:lnTo>
                  <a:lnTo>
                    <a:pt x="1205" y="79"/>
                  </a:lnTo>
                  <a:lnTo>
                    <a:pt x="1133" y="52"/>
                  </a:lnTo>
                  <a:lnTo>
                    <a:pt x="1058" y="29"/>
                  </a:lnTo>
                  <a:lnTo>
                    <a:pt x="979" y="13"/>
                  </a:lnTo>
                  <a:lnTo>
                    <a:pt x="898" y="4"/>
                  </a:lnTo>
                  <a:lnTo>
                    <a:pt x="815" y="0"/>
                  </a:lnTo>
                  <a:lnTo>
                    <a:pt x="732" y="4"/>
                  </a:lnTo>
                  <a:lnTo>
                    <a:pt x="650" y="13"/>
                  </a:lnTo>
                  <a:lnTo>
                    <a:pt x="573" y="29"/>
                  </a:lnTo>
                  <a:lnTo>
                    <a:pt x="498" y="52"/>
                  </a:lnTo>
                  <a:lnTo>
                    <a:pt x="426" y="79"/>
                  </a:lnTo>
                  <a:lnTo>
                    <a:pt x="359" y="112"/>
                  </a:lnTo>
                  <a:lnTo>
                    <a:pt x="297" y="149"/>
                  </a:lnTo>
                  <a:lnTo>
                    <a:pt x="239" y="191"/>
                  </a:lnTo>
                  <a:lnTo>
                    <a:pt x="185" y="237"/>
                  </a:lnTo>
                  <a:lnTo>
                    <a:pt x="139" y="290"/>
                  </a:lnTo>
                  <a:lnTo>
                    <a:pt x="98" y="344"/>
                  </a:lnTo>
                  <a:lnTo>
                    <a:pt x="63" y="400"/>
                  </a:lnTo>
                  <a:lnTo>
                    <a:pt x="36" y="460"/>
                  </a:lnTo>
                  <a:lnTo>
                    <a:pt x="17" y="524"/>
                  </a:lnTo>
                  <a:lnTo>
                    <a:pt x="3" y="587"/>
                  </a:lnTo>
                  <a:lnTo>
                    <a:pt x="0" y="655"/>
                  </a:lnTo>
                  <a:lnTo>
                    <a:pt x="3" y="723"/>
                  </a:lnTo>
                  <a:lnTo>
                    <a:pt x="17" y="788"/>
                  </a:lnTo>
                  <a:lnTo>
                    <a:pt x="36" y="850"/>
                  </a:lnTo>
                  <a:lnTo>
                    <a:pt x="63" y="910"/>
                  </a:lnTo>
                  <a:lnTo>
                    <a:pt x="98" y="968"/>
                  </a:lnTo>
                  <a:lnTo>
                    <a:pt x="139" y="1022"/>
                  </a:lnTo>
                  <a:lnTo>
                    <a:pt x="185" y="1072"/>
                  </a:lnTo>
                  <a:lnTo>
                    <a:pt x="239" y="1119"/>
                  </a:lnTo>
                  <a:lnTo>
                    <a:pt x="297" y="1161"/>
                  </a:lnTo>
                  <a:lnTo>
                    <a:pt x="359" y="1200"/>
                  </a:lnTo>
                  <a:lnTo>
                    <a:pt x="426" y="1233"/>
                  </a:lnTo>
                  <a:lnTo>
                    <a:pt x="498" y="1260"/>
                  </a:lnTo>
                  <a:lnTo>
                    <a:pt x="573" y="1283"/>
                  </a:lnTo>
                  <a:lnTo>
                    <a:pt x="650" y="1299"/>
                  </a:lnTo>
                  <a:lnTo>
                    <a:pt x="732" y="1308"/>
                  </a:lnTo>
                  <a:lnTo>
                    <a:pt x="815" y="1312"/>
                  </a:lnTo>
                  <a:close/>
                </a:path>
              </a:pathLst>
            </a:custGeom>
            <a:solidFill>
              <a:srgbClr val="FFE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12" name="Freeform 61"/>
            <p:cNvSpPr>
              <a:spLocks/>
            </p:cNvSpPr>
            <p:nvPr/>
          </p:nvSpPr>
          <p:spPr bwMode="auto">
            <a:xfrm>
              <a:off x="2951" y="1680"/>
              <a:ext cx="797" cy="641"/>
            </a:xfrm>
            <a:custGeom>
              <a:avLst/>
              <a:gdLst>
                <a:gd name="T0" fmla="*/ 2 w 1593"/>
                <a:gd name="T1" fmla="*/ 3 h 1282"/>
                <a:gd name="T2" fmla="*/ 3 w 1593"/>
                <a:gd name="T3" fmla="*/ 3 h 1282"/>
                <a:gd name="T4" fmla="*/ 3 w 1593"/>
                <a:gd name="T5" fmla="*/ 3 h 1282"/>
                <a:gd name="T6" fmla="*/ 3 w 1593"/>
                <a:gd name="T7" fmla="*/ 3 h 1282"/>
                <a:gd name="T8" fmla="*/ 3 w 1593"/>
                <a:gd name="T9" fmla="*/ 3 h 1282"/>
                <a:gd name="T10" fmla="*/ 3 w 1593"/>
                <a:gd name="T11" fmla="*/ 1 h 1282"/>
                <a:gd name="T12" fmla="*/ 4 w 1593"/>
                <a:gd name="T13" fmla="*/ 1 h 1282"/>
                <a:gd name="T14" fmla="*/ 4 w 1593"/>
                <a:gd name="T15" fmla="*/ 1 h 1282"/>
                <a:gd name="T16" fmla="*/ 4 w 1593"/>
                <a:gd name="T17" fmla="*/ 1 h 1282"/>
                <a:gd name="T18" fmla="*/ 4 w 1593"/>
                <a:gd name="T19" fmla="*/ 1 h 1282"/>
                <a:gd name="T20" fmla="*/ 3 w 1593"/>
                <a:gd name="T21" fmla="*/ 1 h 1282"/>
                <a:gd name="T22" fmla="*/ 3 w 1593"/>
                <a:gd name="T23" fmla="*/ 1 h 1282"/>
                <a:gd name="T24" fmla="*/ 3 w 1593"/>
                <a:gd name="T25" fmla="*/ 1 h 1282"/>
                <a:gd name="T26" fmla="*/ 3 w 1593"/>
                <a:gd name="T27" fmla="*/ 1 h 1282"/>
                <a:gd name="T28" fmla="*/ 3 w 1593"/>
                <a:gd name="T29" fmla="*/ 1 h 1282"/>
                <a:gd name="T30" fmla="*/ 2 w 1593"/>
                <a:gd name="T31" fmla="*/ 1 h 1282"/>
                <a:gd name="T32" fmla="*/ 2 w 1593"/>
                <a:gd name="T33" fmla="*/ 1 h 1282"/>
                <a:gd name="T34" fmla="*/ 2 w 1593"/>
                <a:gd name="T35" fmla="*/ 1 h 1282"/>
                <a:gd name="T36" fmla="*/ 1 w 1593"/>
                <a:gd name="T37" fmla="*/ 1 h 1282"/>
                <a:gd name="T38" fmla="*/ 1 w 1593"/>
                <a:gd name="T39" fmla="*/ 1 h 1282"/>
                <a:gd name="T40" fmla="*/ 1 w 1593"/>
                <a:gd name="T41" fmla="*/ 1 h 1282"/>
                <a:gd name="T42" fmla="*/ 1 w 1593"/>
                <a:gd name="T43" fmla="*/ 1 h 1282"/>
                <a:gd name="T44" fmla="*/ 1 w 1593"/>
                <a:gd name="T45" fmla="*/ 1 h 1282"/>
                <a:gd name="T46" fmla="*/ 1 w 1593"/>
                <a:gd name="T47" fmla="*/ 1 h 1282"/>
                <a:gd name="T48" fmla="*/ 1 w 1593"/>
                <a:gd name="T49" fmla="*/ 1 h 1282"/>
                <a:gd name="T50" fmla="*/ 1 w 1593"/>
                <a:gd name="T51" fmla="*/ 1 h 1282"/>
                <a:gd name="T52" fmla="*/ 1 w 1593"/>
                <a:gd name="T53" fmla="*/ 1 h 1282"/>
                <a:gd name="T54" fmla="*/ 1 w 1593"/>
                <a:gd name="T55" fmla="*/ 3 h 1282"/>
                <a:gd name="T56" fmla="*/ 1 w 1593"/>
                <a:gd name="T57" fmla="*/ 3 h 1282"/>
                <a:gd name="T58" fmla="*/ 1 w 1593"/>
                <a:gd name="T59" fmla="*/ 3 h 1282"/>
                <a:gd name="T60" fmla="*/ 2 w 1593"/>
                <a:gd name="T61" fmla="*/ 3 h 1282"/>
                <a:gd name="T62" fmla="*/ 2 w 1593"/>
                <a:gd name="T63" fmla="*/ 3 h 12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93"/>
                <a:gd name="T97" fmla="*/ 0 h 1282"/>
                <a:gd name="T98" fmla="*/ 1593 w 1593"/>
                <a:gd name="T99" fmla="*/ 1282 h 12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93" h="1282">
                  <a:moveTo>
                    <a:pt x="796" y="1282"/>
                  </a:moveTo>
                  <a:lnTo>
                    <a:pt x="877" y="1278"/>
                  </a:lnTo>
                  <a:lnTo>
                    <a:pt x="956" y="1268"/>
                  </a:lnTo>
                  <a:lnTo>
                    <a:pt x="1033" y="1253"/>
                  </a:lnTo>
                  <a:lnTo>
                    <a:pt x="1107" y="1231"/>
                  </a:lnTo>
                  <a:lnTo>
                    <a:pt x="1176" y="1204"/>
                  </a:lnTo>
                  <a:lnTo>
                    <a:pt x="1242" y="1171"/>
                  </a:lnTo>
                  <a:lnTo>
                    <a:pt x="1304" y="1135"/>
                  </a:lnTo>
                  <a:lnTo>
                    <a:pt x="1360" y="1094"/>
                  </a:lnTo>
                  <a:lnTo>
                    <a:pt x="1412" y="1048"/>
                  </a:lnTo>
                  <a:lnTo>
                    <a:pt x="1456" y="998"/>
                  </a:lnTo>
                  <a:lnTo>
                    <a:pt x="1497" y="945"/>
                  </a:lnTo>
                  <a:lnTo>
                    <a:pt x="1531" y="889"/>
                  </a:lnTo>
                  <a:lnTo>
                    <a:pt x="1557" y="831"/>
                  </a:lnTo>
                  <a:lnTo>
                    <a:pt x="1578" y="769"/>
                  </a:lnTo>
                  <a:lnTo>
                    <a:pt x="1589" y="706"/>
                  </a:lnTo>
                  <a:lnTo>
                    <a:pt x="1593" y="640"/>
                  </a:lnTo>
                  <a:lnTo>
                    <a:pt x="1589" y="574"/>
                  </a:lnTo>
                  <a:lnTo>
                    <a:pt x="1578" y="510"/>
                  </a:lnTo>
                  <a:lnTo>
                    <a:pt x="1557" y="449"/>
                  </a:lnTo>
                  <a:lnTo>
                    <a:pt x="1531" y="391"/>
                  </a:lnTo>
                  <a:lnTo>
                    <a:pt x="1497" y="335"/>
                  </a:lnTo>
                  <a:lnTo>
                    <a:pt x="1456" y="282"/>
                  </a:lnTo>
                  <a:lnTo>
                    <a:pt x="1412" y="232"/>
                  </a:lnTo>
                  <a:lnTo>
                    <a:pt x="1360" y="188"/>
                  </a:lnTo>
                  <a:lnTo>
                    <a:pt x="1304" y="147"/>
                  </a:lnTo>
                  <a:lnTo>
                    <a:pt x="1242" y="108"/>
                  </a:lnTo>
                  <a:lnTo>
                    <a:pt x="1176" y="78"/>
                  </a:lnTo>
                  <a:lnTo>
                    <a:pt x="1107" y="50"/>
                  </a:lnTo>
                  <a:lnTo>
                    <a:pt x="1033" y="29"/>
                  </a:lnTo>
                  <a:lnTo>
                    <a:pt x="956" y="14"/>
                  </a:lnTo>
                  <a:lnTo>
                    <a:pt x="877" y="4"/>
                  </a:lnTo>
                  <a:lnTo>
                    <a:pt x="796" y="0"/>
                  </a:lnTo>
                  <a:lnTo>
                    <a:pt x="715" y="4"/>
                  </a:lnTo>
                  <a:lnTo>
                    <a:pt x="635" y="14"/>
                  </a:lnTo>
                  <a:lnTo>
                    <a:pt x="560" y="29"/>
                  </a:lnTo>
                  <a:lnTo>
                    <a:pt x="487" y="50"/>
                  </a:lnTo>
                  <a:lnTo>
                    <a:pt x="417" y="78"/>
                  </a:lnTo>
                  <a:lnTo>
                    <a:pt x="351" y="108"/>
                  </a:lnTo>
                  <a:lnTo>
                    <a:pt x="290" y="147"/>
                  </a:lnTo>
                  <a:lnTo>
                    <a:pt x="234" y="188"/>
                  </a:lnTo>
                  <a:lnTo>
                    <a:pt x="181" y="232"/>
                  </a:lnTo>
                  <a:lnTo>
                    <a:pt x="137" y="282"/>
                  </a:lnTo>
                  <a:lnTo>
                    <a:pt x="96" y="335"/>
                  </a:lnTo>
                  <a:lnTo>
                    <a:pt x="62" y="391"/>
                  </a:lnTo>
                  <a:lnTo>
                    <a:pt x="37" y="449"/>
                  </a:lnTo>
                  <a:lnTo>
                    <a:pt x="15" y="510"/>
                  </a:lnTo>
                  <a:lnTo>
                    <a:pt x="4" y="574"/>
                  </a:lnTo>
                  <a:lnTo>
                    <a:pt x="0" y="640"/>
                  </a:lnTo>
                  <a:lnTo>
                    <a:pt x="4" y="706"/>
                  </a:lnTo>
                  <a:lnTo>
                    <a:pt x="15" y="769"/>
                  </a:lnTo>
                  <a:lnTo>
                    <a:pt x="37" y="831"/>
                  </a:lnTo>
                  <a:lnTo>
                    <a:pt x="62" y="889"/>
                  </a:lnTo>
                  <a:lnTo>
                    <a:pt x="96" y="945"/>
                  </a:lnTo>
                  <a:lnTo>
                    <a:pt x="137" y="998"/>
                  </a:lnTo>
                  <a:lnTo>
                    <a:pt x="181" y="1048"/>
                  </a:lnTo>
                  <a:lnTo>
                    <a:pt x="234" y="1094"/>
                  </a:lnTo>
                  <a:lnTo>
                    <a:pt x="290" y="1135"/>
                  </a:lnTo>
                  <a:lnTo>
                    <a:pt x="351" y="1171"/>
                  </a:lnTo>
                  <a:lnTo>
                    <a:pt x="417" y="1204"/>
                  </a:lnTo>
                  <a:lnTo>
                    <a:pt x="487" y="1231"/>
                  </a:lnTo>
                  <a:lnTo>
                    <a:pt x="560" y="1253"/>
                  </a:lnTo>
                  <a:lnTo>
                    <a:pt x="635" y="1268"/>
                  </a:lnTo>
                  <a:lnTo>
                    <a:pt x="715" y="1278"/>
                  </a:lnTo>
                  <a:lnTo>
                    <a:pt x="796" y="1282"/>
                  </a:lnTo>
                  <a:close/>
                </a:path>
              </a:pathLst>
            </a:custGeom>
            <a:solidFill>
              <a:srgbClr val="FFED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13" name="Freeform 62"/>
            <p:cNvSpPr>
              <a:spLocks/>
            </p:cNvSpPr>
            <p:nvPr/>
          </p:nvSpPr>
          <p:spPr bwMode="auto">
            <a:xfrm>
              <a:off x="2961" y="1688"/>
              <a:ext cx="777" cy="625"/>
            </a:xfrm>
            <a:custGeom>
              <a:avLst/>
              <a:gdLst>
                <a:gd name="T0" fmla="*/ 1 w 1555"/>
                <a:gd name="T1" fmla="*/ 2 h 1250"/>
                <a:gd name="T2" fmla="*/ 1 w 1555"/>
                <a:gd name="T3" fmla="*/ 2 h 1250"/>
                <a:gd name="T4" fmla="*/ 2 w 1555"/>
                <a:gd name="T5" fmla="*/ 2 h 1250"/>
                <a:gd name="T6" fmla="*/ 2 w 1555"/>
                <a:gd name="T7" fmla="*/ 2 h 1250"/>
                <a:gd name="T8" fmla="*/ 2 w 1555"/>
                <a:gd name="T9" fmla="*/ 1 h 1250"/>
                <a:gd name="T10" fmla="*/ 2 w 1555"/>
                <a:gd name="T11" fmla="*/ 1 h 1250"/>
                <a:gd name="T12" fmla="*/ 2 w 1555"/>
                <a:gd name="T13" fmla="*/ 1 h 1250"/>
                <a:gd name="T14" fmla="*/ 3 w 1555"/>
                <a:gd name="T15" fmla="*/ 1 h 1250"/>
                <a:gd name="T16" fmla="*/ 3 w 1555"/>
                <a:gd name="T17" fmla="*/ 1 h 1250"/>
                <a:gd name="T18" fmla="*/ 2 w 1555"/>
                <a:gd name="T19" fmla="*/ 1 h 1250"/>
                <a:gd name="T20" fmla="*/ 2 w 1555"/>
                <a:gd name="T21" fmla="*/ 1 h 1250"/>
                <a:gd name="T22" fmla="*/ 2 w 1555"/>
                <a:gd name="T23" fmla="*/ 1 h 1250"/>
                <a:gd name="T24" fmla="*/ 2 w 1555"/>
                <a:gd name="T25" fmla="*/ 1 h 1250"/>
                <a:gd name="T26" fmla="*/ 2 w 1555"/>
                <a:gd name="T27" fmla="*/ 1 h 1250"/>
                <a:gd name="T28" fmla="*/ 1 w 1555"/>
                <a:gd name="T29" fmla="*/ 1 h 1250"/>
                <a:gd name="T30" fmla="*/ 1 w 1555"/>
                <a:gd name="T31" fmla="*/ 1 h 1250"/>
                <a:gd name="T32" fmla="*/ 1 w 1555"/>
                <a:gd name="T33" fmla="*/ 1 h 1250"/>
                <a:gd name="T34" fmla="*/ 1 w 1555"/>
                <a:gd name="T35" fmla="*/ 1 h 1250"/>
                <a:gd name="T36" fmla="*/ 0 w 1555"/>
                <a:gd name="T37" fmla="*/ 1 h 1250"/>
                <a:gd name="T38" fmla="*/ 0 w 1555"/>
                <a:gd name="T39" fmla="*/ 1 h 1250"/>
                <a:gd name="T40" fmla="*/ 0 w 1555"/>
                <a:gd name="T41" fmla="*/ 1 h 1250"/>
                <a:gd name="T42" fmla="*/ 0 w 1555"/>
                <a:gd name="T43" fmla="*/ 1 h 1250"/>
                <a:gd name="T44" fmla="*/ 0 w 1555"/>
                <a:gd name="T45" fmla="*/ 1 h 1250"/>
                <a:gd name="T46" fmla="*/ 0 w 1555"/>
                <a:gd name="T47" fmla="*/ 1 h 1250"/>
                <a:gd name="T48" fmla="*/ 0 w 1555"/>
                <a:gd name="T49" fmla="*/ 1 h 1250"/>
                <a:gd name="T50" fmla="*/ 0 w 1555"/>
                <a:gd name="T51" fmla="*/ 1 h 1250"/>
                <a:gd name="T52" fmla="*/ 0 w 1555"/>
                <a:gd name="T53" fmla="*/ 1 h 1250"/>
                <a:gd name="T54" fmla="*/ 0 w 1555"/>
                <a:gd name="T55" fmla="*/ 1 h 1250"/>
                <a:gd name="T56" fmla="*/ 0 w 1555"/>
                <a:gd name="T57" fmla="*/ 2 h 1250"/>
                <a:gd name="T58" fmla="*/ 0 w 1555"/>
                <a:gd name="T59" fmla="*/ 2 h 1250"/>
                <a:gd name="T60" fmla="*/ 1 w 1555"/>
                <a:gd name="T61" fmla="*/ 2 h 1250"/>
                <a:gd name="T62" fmla="*/ 1 w 1555"/>
                <a:gd name="T63" fmla="*/ 2 h 12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55"/>
                <a:gd name="T97" fmla="*/ 0 h 1250"/>
                <a:gd name="T98" fmla="*/ 1555 w 1555"/>
                <a:gd name="T99" fmla="*/ 1250 h 12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55" h="1250">
                  <a:moveTo>
                    <a:pt x="777" y="1250"/>
                  </a:moveTo>
                  <a:lnTo>
                    <a:pt x="856" y="1246"/>
                  </a:lnTo>
                  <a:lnTo>
                    <a:pt x="933" y="1237"/>
                  </a:lnTo>
                  <a:lnTo>
                    <a:pt x="1008" y="1221"/>
                  </a:lnTo>
                  <a:lnTo>
                    <a:pt x="1080" y="1202"/>
                  </a:lnTo>
                  <a:lnTo>
                    <a:pt x="1147" y="1175"/>
                  </a:lnTo>
                  <a:lnTo>
                    <a:pt x="1213" y="1144"/>
                  </a:lnTo>
                  <a:lnTo>
                    <a:pt x="1273" y="1107"/>
                  </a:lnTo>
                  <a:lnTo>
                    <a:pt x="1327" y="1067"/>
                  </a:lnTo>
                  <a:lnTo>
                    <a:pt x="1377" y="1022"/>
                  </a:lnTo>
                  <a:lnTo>
                    <a:pt x="1422" y="974"/>
                  </a:lnTo>
                  <a:lnTo>
                    <a:pt x="1460" y="922"/>
                  </a:lnTo>
                  <a:lnTo>
                    <a:pt x="1493" y="867"/>
                  </a:lnTo>
                  <a:lnTo>
                    <a:pt x="1520" y="810"/>
                  </a:lnTo>
                  <a:lnTo>
                    <a:pt x="1539" y="750"/>
                  </a:lnTo>
                  <a:lnTo>
                    <a:pt x="1551" y="688"/>
                  </a:lnTo>
                  <a:lnTo>
                    <a:pt x="1555" y="624"/>
                  </a:lnTo>
                  <a:lnTo>
                    <a:pt x="1551" y="560"/>
                  </a:lnTo>
                  <a:lnTo>
                    <a:pt x="1539" y="498"/>
                  </a:lnTo>
                  <a:lnTo>
                    <a:pt x="1520" y="438"/>
                  </a:lnTo>
                  <a:lnTo>
                    <a:pt x="1493" y="380"/>
                  </a:lnTo>
                  <a:lnTo>
                    <a:pt x="1460" y="326"/>
                  </a:lnTo>
                  <a:lnTo>
                    <a:pt x="1422" y="274"/>
                  </a:lnTo>
                  <a:lnTo>
                    <a:pt x="1377" y="226"/>
                  </a:lnTo>
                  <a:lnTo>
                    <a:pt x="1327" y="181"/>
                  </a:lnTo>
                  <a:lnTo>
                    <a:pt x="1273" y="143"/>
                  </a:lnTo>
                  <a:lnTo>
                    <a:pt x="1213" y="106"/>
                  </a:lnTo>
                  <a:lnTo>
                    <a:pt x="1147" y="75"/>
                  </a:lnTo>
                  <a:lnTo>
                    <a:pt x="1080" y="48"/>
                  </a:lnTo>
                  <a:lnTo>
                    <a:pt x="1008" y="27"/>
                  </a:lnTo>
                  <a:lnTo>
                    <a:pt x="933" y="13"/>
                  </a:lnTo>
                  <a:lnTo>
                    <a:pt x="856" y="4"/>
                  </a:lnTo>
                  <a:lnTo>
                    <a:pt x="777" y="0"/>
                  </a:lnTo>
                  <a:lnTo>
                    <a:pt x="697" y="4"/>
                  </a:lnTo>
                  <a:lnTo>
                    <a:pt x="620" y="13"/>
                  </a:lnTo>
                  <a:lnTo>
                    <a:pt x="545" y="27"/>
                  </a:lnTo>
                  <a:lnTo>
                    <a:pt x="475" y="48"/>
                  </a:lnTo>
                  <a:lnTo>
                    <a:pt x="406" y="75"/>
                  </a:lnTo>
                  <a:lnTo>
                    <a:pt x="342" y="106"/>
                  </a:lnTo>
                  <a:lnTo>
                    <a:pt x="282" y="143"/>
                  </a:lnTo>
                  <a:lnTo>
                    <a:pt x="228" y="181"/>
                  </a:lnTo>
                  <a:lnTo>
                    <a:pt x="178" y="226"/>
                  </a:lnTo>
                  <a:lnTo>
                    <a:pt x="134" y="274"/>
                  </a:lnTo>
                  <a:lnTo>
                    <a:pt x="95" y="326"/>
                  </a:lnTo>
                  <a:lnTo>
                    <a:pt x="62" y="380"/>
                  </a:lnTo>
                  <a:lnTo>
                    <a:pt x="35" y="438"/>
                  </a:lnTo>
                  <a:lnTo>
                    <a:pt x="16" y="498"/>
                  </a:lnTo>
                  <a:lnTo>
                    <a:pt x="4" y="560"/>
                  </a:lnTo>
                  <a:lnTo>
                    <a:pt x="0" y="624"/>
                  </a:lnTo>
                  <a:lnTo>
                    <a:pt x="4" y="688"/>
                  </a:lnTo>
                  <a:lnTo>
                    <a:pt x="16" y="750"/>
                  </a:lnTo>
                  <a:lnTo>
                    <a:pt x="35" y="810"/>
                  </a:lnTo>
                  <a:lnTo>
                    <a:pt x="62" y="867"/>
                  </a:lnTo>
                  <a:lnTo>
                    <a:pt x="95" y="922"/>
                  </a:lnTo>
                  <a:lnTo>
                    <a:pt x="134" y="974"/>
                  </a:lnTo>
                  <a:lnTo>
                    <a:pt x="178" y="1022"/>
                  </a:lnTo>
                  <a:lnTo>
                    <a:pt x="228" y="1067"/>
                  </a:lnTo>
                  <a:lnTo>
                    <a:pt x="282" y="1107"/>
                  </a:lnTo>
                  <a:lnTo>
                    <a:pt x="342" y="1144"/>
                  </a:lnTo>
                  <a:lnTo>
                    <a:pt x="406" y="1175"/>
                  </a:lnTo>
                  <a:lnTo>
                    <a:pt x="475" y="1202"/>
                  </a:lnTo>
                  <a:lnTo>
                    <a:pt x="545" y="1221"/>
                  </a:lnTo>
                  <a:lnTo>
                    <a:pt x="620" y="1237"/>
                  </a:lnTo>
                  <a:lnTo>
                    <a:pt x="697" y="1246"/>
                  </a:lnTo>
                  <a:lnTo>
                    <a:pt x="777" y="1250"/>
                  </a:lnTo>
                  <a:close/>
                </a:path>
              </a:pathLst>
            </a:custGeom>
            <a:solidFill>
              <a:srgbClr val="FFF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14" name="Freeform 63"/>
            <p:cNvSpPr>
              <a:spLocks/>
            </p:cNvSpPr>
            <p:nvPr/>
          </p:nvSpPr>
          <p:spPr bwMode="auto">
            <a:xfrm>
              <a:off x="2970" y="1696"/>
              <a:ext cx="758" cy="609"/>
            </a:xfrm>
            <a:custGeom>
              <a:avLst/>
              <a:gdLst>
                <a:gd name="T0" fmla="*/ 1 w 1516"/>
                <a:gd name="T1" fmla="*/ 2 h 1220"/>
                <a:gd name="T2" fmla="*/ 1 w 1516"/>
                <a:gd name="T3" fmla="*/ 2 h 1220"/>
                <a:gd name="T4" fmla="*/ 3 w 1516"/>
                <a:gd name="T5" fmla="*/ 2 h 1220"/>
                <a:gd name="T6" fmla="*/ 3 w 1516"/>
                <a:gd name="T7" fmla="*/ 2 h 1220"/>
                <a:gd name="T8" fmla="*/ 3 w 1516"/>
                <a:gd name="T9" fmla="*/ 1 h 1220"/>
                <a:gd name="T10" fmla="*/ 3 w 1516"/>
                <a:gd name="T11" fmla="*/ 1 h 1220"/>
                <a:gd name="T12" fmla="*/ 3 w 1516"/>
                <a:gd name="T13" fmla="*/ 1 h 1220"/>
                <a:gd name="T14" fmla="*/ 3 w 1516"/>
                <a:gd name="T15" fmla="*/ 1 h 1220"/>
                <a:gd name="T16" fmla="*/ 3 w 1516"/>
                <a:gd name="T17" fmla="*/ 1 h 1220"/>
                <a:gd name="T18" fmla="*/ 3 w 1516"/>
                <a:gd name="T19" fmla="*/ 0 h 1220"/>
                <a:gd name="T20" fmla="*/ 3 w 1516"/>
                <a:gd name="T21" fmla="*/ 0 h 1220"/>
                <a:gd name="T22" fmla="*/ 3 w 1516"/>
                <a:gd name="T23" fmla="*/ 0 h 1220"/>
                <a:gd name="T24" fmla="*/ 3 w 1516"/>
                <a:gd name="T25" fmla="*/ 0 h 1220"/>
                <a:gd name="T26" fmla="*/ 3 w 1516"/>
                <a:gd name="T27" fmla="*/ 0 h 1220"/>
                <a:gd name="T28" fmla="*/ 1 w 1516"/>
                <a:gd name="T29" fmla="*/ 0 h 1220"/>
                <a:gd name="T30" fmla="*/ 1 w 1516"/>
                <a:gd name="T31" fmla="*/ 0 h 1220"/>
                <a:gd name="T32" fmla="*/ 1 w 1516"/>
                <a:gd name="T33" fmla="*/ 0 h 1220"/>
                <a:gd name="T34" fmla="*/ 1 w 1516"/>
                <a:gd name="T35" fmla="*/ 0 h 1220"/>
                <a:gd name="T36" fmla="*/ 1 w 1516"/>
                <a:gd name="T37" fmla="*/ 0 h 1220"/>
                <a:gd name="T38" fmla="*/ 1 w 1516"/>
                <a:gd name="T39" fmla="*/ 0 h 1220"/>
                <a:gd name="T40" fmla="*/ 1 w 1516"/>
                <a:gd name="T41" fmla="*/ 0 h 1220"/>
                <a:gd name="T42" fmla="*/ 1 w 1516"/>
                <a:gd name="T43" fmla="*/ 0 h 1220"/>
                <a:gd name="T44" fmla="*/ 1 w 1516"/>
                <a:gd name="T45" fmla="*/ 0 h 1220"/>
                <a:gd name="T46" fmla="*/ 1 w 1516"/>
                <a:gd name="T47" fmla="*/ 1 h 1220"/>
                <a:gd name="T48" fmla="*/ 1 w 1516"/>
                <a:gd name="T49" fmla="*/ 1 h 1220"/>
                <a:gd name="T50" fmla="*/ 1 w 1516"/>
                <a:gd name="T51" fmla="*/ 1 h 1220"/>
                <a:gd name="T52" fmla="*/ 1 w 1516"/>
                <a:gd name="T53" fmla="*/ 1 h 1220"/>
                <a:gd name="T54" fmla="*/ 1 w 1516"/>
                <a:gd name="T55" fmla="*/ 1 h 1220"/>
                <a:gd name="T56" fmla="*/ 1 w 1516"/>
                <a:gd name="T57" fmla="*/ 2 h 1220"/>
                <a:gd name="T58" fmla="*/ 1 w 1516"/>
                <a:gd name="T59" fmla="*/ 2 h 1220"/>
                <a:gd name="T60" fmla="*/ 1 w 1516"/>
                <a:gd name="T61" fmla="*/ 2 h 1220"/>
                <a:gd name="T62" fmla="*/ 1 w 1516"/>
                <a:gd name="T63" fmla="*/ 2 h 122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16"/>
                <a:gd name="T97" fmla="*/ 0 h 1220"/>
                <a:gd name="T98" fmla="*/ 1516 w 1516"/>
                <a:gd name="T99" fmla="*/ 1220 h 122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16" h="1220">
                  <a:moveTo>
                    <a:pt x="757" y="1220"/>
                  </a:moveTo>
                  <a:lnTo>
                    <a:pt x="834" y="1216"/>
                  </a:lnTo>
                  <a:lnTo>
                    <a:pt x="909" y="1208"/>
                  </a:lnTo>
                  <a:lnTo>
                    <a:pt x="983" y="1193"/>
                  </a:lnTo>
                  <a:lnTo>
                    <a:pt x="1052" y="1171"/>
                  </a:lnTo>
                  <a:lnTo>
                    <a:pt x="1118" y="1146"/>
                  </a:lnTo>
                  <a:lnTo>
                    <a:pt x="1181" y="1115"/>
                  </a:lnTo>
                  <a:lnTo>
                    <a:pt x="1239" y="1081"/>
                  </a:lnTo>
                  <a:lnTo>
                    <a:pt x="1294" y="1040"/>
                  </a:lnTo>
                  <a:lnTo>
                    <a:pt x="1342" y="997"/>
                  </a:lnTo>
                  <a:lnTo>
                    <a:pt x="1386" y="949"/>
                  </a:lnTo>
                  <a:lnTo>
                    <a:pt x="1425" y="899"/>
                  </a:lnTo>
                  <a:lnTo>
                    <a:pt x="1456" y="847"/>
                  </a:lnTo>
                  <a:lnTo>
                    <a:pt x="1481" y="791"/>
                  </a:lnTo>
                  <a:lnTo>
                    <a:pt x="1500" y="733"/>
                  </a:lnTo>
                  <a:lnTo>
                    <a:pt x="1512" y="671"/>
                  </a:lnTo>
                  <a:lnTo>
                    <a:pt x="1516" y="609"/>
                  </a:lnTo>
                  <a:lnTo>
                    <a:pt x="1512" y="547"/>
                  </a:lnTo>
                  <a:lnTo>
                    <a:pt x="1500" y="487"/>
                  </a:lnTo>
                  <a:lnTo>
                    <a:pt x="1481" y="427"/>
                  </a:lnTo>
                  <a:lnTo>
                    <a:pt x="1456" y="371"/>
                  </a:lnTo>
                  <a:lnTo>
                    <a:pt x="1425" y="319"/>
                  </a:lnTo>
                  <a:lnTo>
                    <a:pt x="1386" y="269"/>
                  </a:lnTo>
                  <a:lnTo>
                    <a:pt x="1342" y="222"/>
                  </a:lnTo>
                  <a:lnTo>
                    <a:pt x="1294" y="178"/>
                  </a:lnTo>
                  <a:lnTo>
                    <a:pt x="1239" y="139"/>
                  </a:lnTo>
                  <a:lnTo>
                    <a:pt x="1181" y="104"/>
                  </a:lnTo>
                  <a:lnTo>
                    <a:pt x="1118" y="74"/>
                  </a:lnTo>
                  <a:lnTo>
                    <a:pt x="1052" y="48"/>
                  </a:lnTo>
                  <a:lnTo>
                    <a:pt x="983" y="27"/>
                  </a:lnTo>
                  <a:lnTo>
                    <a:pt x="909" y="12"/>
                  </a:lnTo>
                  <a:lnTo>
                    <a:pt x="834" y="4"/>
                  </a:lnTo>
                  <a:lnTo>
                    <a:pt x="757" y="0"/>
                  </a:lnTo>
                  <a:lnTo>
                    <a:pt x="679" y="4"/>
                  </a:lnTo>
                  <a:lnTo>
                    <a:pt x="604" y="12"/>
                  </a:lnTo>
                  <a:lnTo>
                    <a:pt x="533" y="27"/>
                  </a:lnTo>
                  <a:lnTo>
                    <a:pt x="463" y="48"/>
                  </a:lnTo>
                  <a:lnTo>
                    <a:pt x="395" y="74"/>
                  </a:lnTo>
                  <a:lnTo>
                    <a:pt x="334" y="104"/>
                  </a:lnTo>
                  <a:lnTo>
                    <a:pt x="276" y="139"/>
                  </a:lnTo>
                  <a:lnTo>
                    <a:pt x="222" y="178"/>
                  </a:lnTo>
                  <a:lnTo>
                    <a:pt x="173" y="222"/>
                  </a:lnTo>
                  <a:lnTo>
                    <a:pt x="129" y="269"/>
                  </a:lnTo>
                  <a:lnTo>
                    <a:pt x="90" y="319"/>
                  </a:lnTo>
                  <a:lnTo>
                    <a:pt x="59" y="371"/>
                  </a:lnTo>
                  <a:lnTo>
                    <a:pt x="34" y="427"/>
                  </a:lnTo>
                  <a:lnTo>
                    <a:pt x="15" y="487"/>
                  </a:lnTo>
                  <a:lnTo>
                    <a:pt x="3" y="547"/>
                  </a:lnTo>
                  <a:lnTo>
                    <a:pt x="0" y="609"/>
                  </a:lnTo>
                  <a:lnTo>
                    <a:pt x="3" y="671"/>
                  </a:lnTo>
                  <a:lnTo>
                    <a:pt x="15" y="733"/>
                  </a:lnTo>
                  <a:lnTo>
                    <a:pt x="34" y="791"/>
                  </a:lnTo>
                  <a:lnTo>
                    <a:pt x="59" y="847"/>
                  </a:lnTo>
                  <a:lnTo>
                    <a:pt x="90" y="899"/>
                  </a:lnTo>
                  <a:lnTo>
                    <a:pt x="129" y="949"/>
                  </a:lnTo>
                  <a:lnTo>
                    <a:pt x="173" y="997"/>
                  </a:lnTo>
                  <a:lnTo>
                    <a:pt x="222" y="1040"/>
                  </a:lnTo>
                  <a:lnTo>
                    <a:pt x="276" y="1081"/>
                  </a:lnTo>
                  <a:lnTo>
                    <a:pt x="334" y="1115"/>
                  </a:lnTo>
                  <a:lnTo>
                    <a:pt x="395" y="1146"/>
                  </a:lnTo>
                  <a:lnTo>
                    <a:pt x="463" y="1171"/>
                  </a:lnTo>
                  <a:lnTo>
                    <a:pt x="533" y="1193"/>
                  </a:lnTo>
                  <a:lnTo>
                    <a:pt x="604" y="1208"/>
                  </a:lnTo>
                  <a:lnTo>
                    <a:pt x="679" y="1216"/>
                  </a:lnTo>
                  <a:lnTo>
                    <a:pt x="757" y="1220"/>
                  </a:lnTo>
                  <a:close/>
                </a:path>
              </a:pathLst>
            </a:custGeom>
            <a:solidFill>
              <a:srgbClr val="FFF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15" name="Freeform 64"/>
            <p:cNvSpPr>
              <a:spLocks/>
            </p:cNvSpPr>
            <p:nvPr/>
          </p:nvSpPr>
          <p:spPr bwMode="auto">
            <a:xfrm>
              <a:off x="2980" y="1703"/>
              <a:ext cx="740" cy="595"/>
            </a:xfrm>
            <a:custGeom>
              <a:avLst/>
              <a:gdLst>
                <a:gd name="T0" fmla="*/ 2 w 1479"/>
                <a:gd name="T1" fmla="*/ 3 h 1188"/>
                <a:gd name="T2" fmla="*/ 2 w 1479"/>
                <a:gd name="T3" fmla="*/ 3 h 1188"/>
                <a:gd name="T4" fmla="*/ 3 w 1479"/>
                <a:gd name="T5" fmla="*/ 3 h 1188"/>
                <a:gd name="T6" fmla="*/ 3 w 1479"/>
                <a:gd name="T7" fmla="*/ 3 h 1188"/>
                <a:gd name="T8" fmla="*/ 3 w 1479"/>
                <a:gd name="T9" fmla="*/ 2 h 1188"/>
                <a:gd name="T10" fmla="*/ 3 w 1479"/>
                <a:gd name="T11" fmla="*/ 2 h 1188"/>
                <a:gd name="T12" fmla="*/ 3 w 1479"/>
                <a:gd name="T13" fmla="*/ 2 h 1188"/>
                <a:gd name="T14" fmla="*/ 3 w 1479"/>
                <a:gd name="T15" fmla="*/ 2 h 1188"/>
                <a:gd name="T16" fmla="*/ 3 w 1479"/>
                <a:gd name="T17" fmla="*/ 2 h 1188"/>
                <a:gd name="T18" fmla="*/ 3 w 1479"/>
                <a:gd name="T19" fmla="*/ 1 h 1188"/>
                <a:gd name="T20" fmla="*/ 3 w 1479"/>
                <a:gd name="T21" fmla="*/ 1 h 1188"/>
                <a:gd name="T22" fmla="*/ 3 w 1479"/>
                <a:gd name="T23" fmla="*/ 1 h 1188"/>
                <a:gd name="T24" fmla="*/ 3 w 1479"/>
                <a:gd name="T25" fmla="*/ 1 h 1188"/>
                <a:gd name="T26" fmla="*/ 3 w 1479"/>
                <a:gd name="T27" fmla="*/ 1 h 1188"/>
                <a:gd name="T28" fmla="*/ 2 w 1479"/>
                <a:gd name="T29" fmla="*/ 1 h 1188"/>
                <a:gd name="T30" fmla="*/ 2 w 1479"/>
                <a:gd name="T31" fmla="*/ 1 h 1188"/>
                <a:gd name="T32" fmla="*/ 2 w 1479"/>
                <a:gd name="T33" fmla="*/ 1 h 1188"/>
                <a:gd name="T34" fmla="*/ 2 w 1479"/>
                <a:gd name="T35" fmla="*/ 1 h 1188"/>
                <a:gd name="T36" fmla="*/ 1 w 1479"/>
                <a:gd name="T37" fmla="*/ 1 h 1188"/>
                <a:gd name="T38" fmla="*/ 1 w 1479"/>
                <a:gd name="T39" fmla="*/ 1 h 1188"/>
                <a:gd name="T40" fmla="*/ 1 w 1479"/>
                <a:gd name="T41" fmla="*/ 1 h 1188"/>
                <a:gd name="T42" fmla="*/ 1 w 1479"/>
                <a:gd name="T43" fmla="*/ 1 h 1188"/>
                <a:gd name="T44" fmla="*/ 1 w 1479"/>
                <a:gd name="T45" fmla="*/ 1 h 1188"/>
                <a:gd name="T46" fmla="*/ 1 w 1479"/>
                <a:gd name="T47" fmla="*/ 2 h 1188"/>
                <a:gd name="T48" fmla="*/ 1 w 1479"/>
                <a:gd name="T49" fmla="*/ 2 h 1188"/>
                <a:gd name="T50" fmla="*/ 1 w 1479"/>
                <a:gd name="T51" fmla="*/ 2 h 1188"/>
                <a:gd name="T52" fmla="*/ 1 w 1479"/>
                <a:gd name="T53" fmla="*/ 2 h 1188"/>
                <a:gd name="T54" fmla="*/ 1 w 1479"/>
                <a:gd name="T55" fmla="*/ 2 h 1188"/>
                <a:gd name="T56" fmla="*/ 1 w 1479"/>
                <a:gd name="T57" fmla="*/ 3 h 1188"/>
                <a:gd name="T58" fmla="*/ 1 w 1479"/>
                <a:gd name="T59" fmla="*/ 3 h 1188"/>
                <a:gd name="T60" fmla="*/ 2 w 1479"/>
                <a:gd name="T61" fmla="*/ 3 h 1188"/>
                <a:gd name="T62" fmla="*/ 2 w 1479"/>
                <a:gd name="T63" fmla="*/ 3 h 11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79"/>
                <a:gd name="T97" fmla="*/ 0 h 1188"/>
                <a:gd name="T98" fmla="*/ 1479 w 1479"/>
                <a:gd name="T99" fmla="*/ 1188 h 118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79" h="1188">
                  <a:moveTo>
                    <a:pt x="738" y="1188"/>
                  </a:moveTo>
                  <a:lnTo>
                    <a:pt x="813" y="1184"/>
                  </a:lnTo>
                  <a:lnTo>
                    <a:pt x="886" y="1177"/>
                  </a:lnTo>
                  <a:lnTo>
                    <a:pt x="958" y="1161"/>
                  </a:lnTo>
                  <a:lnTo>
                    <a:pt x="1025" y="1142"/>
                  </a:lnTo>
                  <a:lnTo>
                    <a:pt x="1091" y="1117"/>
                  </a:lnTo>
                  <a:lnTo>
                    <a:pt x="1153" y="1086"/>
                  </a:lnTo>
                  <a:lnTo>
                    <a:pt x="1209" y="1053"/>
                  </a:lnTo>
                  <a:lnTo>
                    <a:pt x="1263" y="1014"/>
                  </a:lnTo>
                  <a:lnTo>
                    <a:pt x="1309" y="972"/>
                  </a:lnTo>
                  <a:lnTo>
                    <a:pt x="1352" y="925"/>
                  </a:lnTo>
                  <a:lnTo>
                    <a:pt x="1390" y="877"/>
                  </a:lnTo>
                  <a:lnTo>
                    <a:pt x="1421" y="825"/>
                  </a:lnTo>
                  <a:lnTo>
                    <a:pt x="1446" y="771"/>
                  </a:lnTo>
                  <a:lnTo>
                    <a:pt x="1464" y="713"/>
                  </a:lnTo>
                  <a:lnTo>
                    <a:pt x="1475" y="653"/>
                  </a:lnTo>
                  <a:lnTo>
                    <a:pt x="1479" y="593"/>
                  </a:lnTo>
                  <a:lnTo>
                    <a:pt x="1475" y="533"/>
                  </a:lnTo>
                  <a:lnTo>
                    <a:pt x="1464" y="473"/>
                  </a:lnTo>
                  <a:lnTo>
                    <a:pt x="1446" y="417"/>
                  </a:lnTo>
                  <a:lnTo>
                    <a:pt x="1421" y="361"/>
                  </a:lnTo>
                  <a:lnTo>
                    <a:pt x="1390" y="309"/>
                  </a:lnTo>
                  <a:lnTo>
                    <a:pt x="1352" y="261"/>
                  </a:lnTo>
                  <a:lnTo>
                    <a:pt x="1309" y="216"/>
                  </a:lnTo>
                  <a:lnTo>
                    <a:pt x="1263" y="174"/>
                  </a:lnTo>
                  <a:lnTo>
                    <a:pt x="1209" y="135"/>
                  </a:lnTo>
                  <a:lnTo>
                    <a:pt x="1153" y="100"/>
                  </a:lnTo>
                  <a:lnTo>
                    <a:pt x="1091" y="71"/>
                  </a:lnTo>
                  <a:lnTo>
                    <a:pt x="1025" y="46"/>
                  </a:lnTo>
                  <a:lnTo>
                    <a:pt x="958" y="27"/>
                  </a:lnTo>
                  <a:lnTo>
                    <a:pt x="886" y="11"/>
                  </a:lnTo>
                  <a:lnTo>
                    <a:pt x="813" y="3"/>
                  </a:lnTo>
                  <a:lnTo>
                    <a:pt x="738" y="0"/>
                  </a:lnTo>
                  <a:lnTo>
                    <a:pt x="662" y="3"/>
                  </a:lnTo>
                  <a:lnTo>
                    <a:pt x="589" y="11"/>
                  </a:lnTo>
                  <a:lnTo>
                    <a:pt x="517" y="27"/>
                  </a:lnTo>
                  <a:lnTo>
                    <a:pt x="450" y="46"/>
                  </a:lnTo>
                  <a:lnTo>
                    <a:pt x="386" y="71"/>
                  </a:lnTo>
                  <a:lnTo>
                    <a:pt x="324" y="100"/>
                  </a:lnTo>
                  <a:lnTo>
                    <a:pt x="268" y="135"/>
                  </a:lnTo>
                  <a:lnTo>
                    <a:pt x="216" y="174"/>
                  </a:lnTo>
                  <a:lnTo>
                    <a:pt x="168" y="216"/>
                  </a:lnTo>
                  <a:lnTo>
                    <a:pt x="125" y="261"/>
                  </a:lnTo>
                  <a:lnTo>
                    <a:pt x="89" y="309"/>
                  </a:lnTo>
                  <a:lnTo>
                    <a:pt x="58" y="361"/>
                  </a:lnTo>
                  <a:lnTo>
                    <a:pt x="33" y="417"/>
                  </a:lnTo>
                  <a:lnTo>
                    <a:pt x="15" y="473"/>
                  </a:lnTo>
                  <a:lnTo>
                    <a:pt x="4" y="533"/>
                  </a:lnTo>
                  <a:lnTo>
                    <a:pt x="0" y="593"/>
                  </a:lnTo>
                  <a:lnTo>
                    <a:pt x="4" y="653"/>
                  </a:lnTo>
                  <a:lnTo>
                    <a:pt x="15" y="713"/>
                  </a:lnTo>
                  <a:lnTo>
                    <a:pt x="33" y="771"/>
                  </a:lnTo>
                  <a:lnTo>
                    <a:pt x="58" y="825"/>
                  </a:lnTo>
                  <a:lnTo>
                    <a:pt x="89" y="877"/>
                  </a:lnTo>
                  <a:lnTo>
                    <a:pt x="125" y="925"/>
                  </a:lnTo>
                  <a:lnTo>
                    <a:pt x="168" y="972"/>
                  </a:lnTo>
                  <a:lnTo>
                    <a:pt x="216" y="1014"/>
                  </a:lnTo>
                  <a:lnTo>
                    <a:pt x="268" y="1053"/>
                  </a:lnTo>
                  <a:lnTo>
                    <a:pt x="324" y="1086"/>
                  </a:lnTo>
                  <a:lnTo>
                    <a:pt x="386" y="1117"/>
                  </a:lnTo>
                  <a:lnTo>
                    <a:pt x="450" y="1142"/>
                  </a:lnTo>
                  <a:lnTo>
                    <a:pt x="517" y="1161"/>
                  </a:lnTo>
                  <a:lnTo>
                    <a:pt x="589" y="1177"/>
                  </a:lnTo>
                  <a:lnTo>
                    <a:pt x="662" y="1184"/>
                  </a:lnTo>
                  <a:lnTo>
                    <a:pt x="738" y="1188"/>
                  </a:lnTo>
                  <a:close/>
                </a:path>
              </a:pathLst>
            </a:custGeom>
            <a:solidFill>
              <a:srgbClr val="FFF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16" name="Freeform 65"/>
            <p:cNvSpPr>
              <a:spLocks/>
            </p:cNvSpPr>
            <p:nvPr/>
          </p:nvSpPr>
          <p:spPr bwMode="auto">
            <a:xfrm>
              <a:off x="2990" y="1711"/>
              <a:ext cx="720" cy="579"/>
            </a:xfrm>
            <a:custGeom>
              <a:avLst/>
              <a:gdLst>
                <a:gd name="T0" fmla="*/ 1 w 1441"/>
                <a:gd name="T1" fmla="*/ 2 h 1158"/>
                <a:gd name="T2" fmla="*/ 1 w 1441"/>
                <a:gd name="T3" fmla="*/ 2 h 1158"/>
                <a:gd name="T4" fmla="*/ 2 w 1441"/>
                <a:gd name="T5" fmla="*/ 2 h 1158"/>
                <a:gd name="T6" fmla="*/ 2 w 1441"/>
                <a:gd name="T7" fmla="*/ 2 h 1158"/>
                <a:gd name="T8" fmla="*/ 2 w 1441"/>
                <a:gd name="T9" fmla="*/ 1 h 1158"/>
                <a:gd name="T10" fmla="*/ 2 w 1441"/>
                <a:gd name="T11" fmla="*/ 1 h 1158"/>
                <a:gd name="T12" fmla="*/ 2 w 1441"/>
                <a:gd name="T13" fmla="*/ 1 h 1158"/>
                <a:gd name="T14" fmla="*/ 2 w 1441"/>
                <a:gd name="T15" fmla="*/ 1 h 1158"/>
                <a:gd name="T16" fmla="*/ 2 w 1441"/>
                <a:gd name="T17" fmla="*/ 1 h 1158"/>
                <a:gd name="T18" fmla="*/ 2 w 1441"/>
                <a:gd name="T19" fmla="*/ 1 h 1158"/>
                <a:gd name="T20" fmla="*/ 2 w 1441"/>
                <a:gd name="T21" fmla="*/ 1 h 1158"/>
                <a:gd name="T22" fmla="*/ 2 w 1441"/>
                <a:gd name="T23" fmla="*/ 1 h 1158"/>
                <a:gd name="T24" fmla="*/ 2 w 1441"/>
                <a:gd name="T25" fmla="*/ 1 h 1158"/>
                <a:gd name="T26" fmla="*/ 2 w 1441"/>
                <a:gd name="T27" fmla="*/ 1 h 1158"/>
                <a:gd name="T28" fmla="*/ 1 w 1441"/>
                <a:gd name="T29" fmla="*/ 1 h 1158"/>
                <a:gd name="T30" fmla="*/ 1 w 1441"/>
                <a:gd name="T31" fmla="*/ 1 h 1158"/>
                <a:gd name="T32" fmla="*/ 1 w 1441"/>
                <a:gd name="T33" fmla="*/ 1 h 1158"/>
                <a:gd name="T34" fmla="*/ 0 w 1441"/>
                <a:gd name="T35" fmla="*/ 1 h 1158"/>
                <a:gd name="T36" fmla="*/ 0 w 1441"/>
                <a:gd name="T37" fmla="*/ 1 h 1158"/>
                <a:gd name="T38" fmla="*/ 0 w 1441"/>
                <a:gd name="T39" fmla="*/ 1 h 1158"/>
                <a:gd name="T40" fmla="*/ 0 w 1441"/>
                <a:gd name="T41" fmla="*/ 1 h 1158"/>
                <a:gd name="T42" fmla="*/ 0 w 1441"/>
                <a:gd name="T43" fmla="*/ 1 h 1158"/>
                <a:gd name="T44" fmla="*/ 0 w 1441"/>
                <a:gd name="T45" fmla="*/ 1 h 1158"/>
                <a:gd name="T46" fmla="*/ 0 w 1441"/>
                <a:gd name="T47" fmla="*/ 1 h 1158"/>
                <a:gd name="T48" fmla="*/ 0 w 1441"/>
                <a:gd name="T49" fmla="*/ 1 h 1158"/>
                <a:gd name="T50" fmla="*/ 0 w 1441"/>
                <a:gd name="T51" fmla="*/ 1 h 1158"/>
                <a:gd name="T52" fmla="*/ 0 w 1441"/>
                <a:gd name="T53" fmla="*/ 1 h 1158"/>
                <a:gd name="T54" fmla="*/ 0 w 1441"/>
                <a:gd name="T55" fmla="*/ 1 h 1158"/>
                <a:gd name="T56" fmla="*/ 0 w 1441"/>
                <a:gd name="T57" fmla="*/ 2 h 1158"/>
                <a:gd name="T58" fmla="*/ 0 w 1441"/>
                <a:gd name="T59" fmla="*/ 2 h 1158"/>
                <a:gd name="T60" fmla="*/ 0 w 1441"/>
                <a:gd name="T61" fmla="*/ 2 h 1158"/>
                <a:gd name="T62" fmla="*/ 1 w 1441"/>
                <a:gd name="T63" fmla="*/ 2 h 11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1"/>
                <a:gd name="T97" fmla="*/ 0 h 1158"/>
                <a:gd name="T98" fmla="*/ 1441 w 1441"/>
                <a:gd name="T99" fmla="*/ 1158 h 11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1" h="1158">
                  <a:moveTo>
                    <a:pt x="719" y="1158"/>
                  </a:moveTo>
                  <a:lnTo>
                    <a:pt x="792" y="1154"/>
                  </a:lnTo>
                  <a:lnTo>
                    <a:pt x="863" y="1146"/>
                  </a:lnTo>
                  <a:lnTo>
                    <a:pt x="933" y="1133"/>
                  </a:lnTo>
                  <a:lnTo>
                    <a:pt x="999" y="1111"/>
                  </a:lnTo>
                  <a:lnTo>
                    <a:pt x="1062" y="1088"/>
                  </a:lnTo>
                  <a:lnTo>
                    <a:pt x="1122" y="1059"/>
                  </a:lnTo>
                  <a:lnTo>
                    <a:pt x="1178" y="1026"/>
                  </a:lnTo>
                  <a:lnTo>
                    <a:pt x="1228" y="988"/>
                  </a:lnTo>
                  <a:lnTo>
                    <a:pt x="1275" y="947"/>
                  </a:lnTo>
                  <a:lnTo>
                    <a:pt x="1317" y="903"/>
                  </a:lnTo>
                  <a:lnTo>
                    <a:pt x="1354" y="854"/>
                  </a:lnTo>
                  <a:lnTo>
                    <a:pt x="1385" y="804"/>
                  </a:lnTo>
                  <a:lnTo>
                    <a:pt x="1408" y="750"/>
                  </a:lnTo>
                  <a:lnTo>
                    <a:pt x="1425" y="696"/>
                  </a:lnTo>
                  <a:lnTo>
                    <a:pt x="1437" y="638"/>
                  </a:lnTo>
                  <a:lnTo>
                    <a:pt x="1441" y="578"/>
                  </a:lnTo>
                  <a:lnTo>
                    <a:pt x="1437" y="518"/>
                  </a:lnTo>
                  <a:lnTo>
                    <a:pt x="1425" y="462"/>
                  </a:lnTo>
                  <a:lnTo>
                    <a:pt x="1408" y="406"/>
                  </a:lnTo>
                  <a:lnTo>
                    <a:pt x="1385" y="354"/>
                  </a:lnTo>
                  <a:lnTo>
                    <a:pt x="1354" y="303"/>
                  </a:lnTo>
                  <a:lnTo>
                    <a:pt x="1317" y="255"/>
                  </a:lnTo>
                  <a:lnTo>
                    <a:pt x="1275" y="211"/>
                  </a:lnTo>
                  <a:lnTo>
                    <a:pt x="1228" y="170"/>
                  </a:lnTo>
                  <a:lnTo>
                    <a:pt x="1178" y="131"/>
                  </a:lnTo>
                  <a:lnTo>
                    <a:pt x="1122" y="99"/>
                  </a:lnTo>
                  <a:lnTo>
                    <a:pt x="1062" y="70"/>
                  </a:lnTo>
                  <a:lnTo>
                    <a:pt x="999" y="46"/>
                  </a:lnTo>
                  <a:lnTo>
                    <a:pt x="933" y="25"/>
                  </a:lnTo>
                  <a:lnTo>
                    <a:pt x="863" y="12"/>
                  </a:lnTo>
                  <a:lnTo>
                    <a:pt x="792" y="4"/>
                  </a:lnTo>
                  <a:lnTo>
                    <a:pt x="719" y="0"/>
                  </a:lnTo>
                  <a:lnTo>
                    <a:pt x="645" y="4"/>
                  </a:lnTo>
                  <a:lnTo>
                    <a:pt x="574" y="12"/>
                  </a:lnTo>
                  <a:lnTo>
                    <a:pt x="506" y="25"/>
                  </a:lnTo>
                  <a:lnTo>
                    <a:pt x="439" y="46"/>
                  </a:lnTo>
                  <a:lnTo>
                    <a:pt x="377" y="70"/>
                  </a:lnTo>
                  <a:lnTo>
                    <a:pt x="317" y="99"/>
                  </a:lnTo>
                  <a:lnTo>
                    <a:pt x="263" y="131"/>
                  </a:lnTo>
                  <a:lnTo>
                    <a:pt x="211" y="170"/>
                  </a:lnTo>
                  <a:lnTo>
                    <a:pt x="164" y="211"/>
                  </a:lnTo>
                  <a:lnTo>
                    <a:pt x="124" y="255"/>
                  </a:lnTo>
                  <a:lnTo>
                    <a:pt x="87" y="303"/>
                  </a:lnTo>
                  <a:lnTo>
                    <a:pt x="56" y="354"/>
                  </a:lnTo>
                  <a:lnTo>
                    <a:pt x="33" y="406"/>
                  </a:lnTo>
                  <a:lnTo>
                    <a:pt x="16" y="462"/>
                  </a:lnTo>
                  <a:lnTo>
                    <a:pt x="4" y="518"/>
                  </a:lnTo>
                  <a:lnTo>
                    <a:pt x="0" y="578"/>
                  </a:lnTo>
                  <a:lnTo>
                    <a:pt x="4" y="638"/>
                  </a:lnTo>
                  <a:lnTo>
                    <a:pt x="16" y="696"/>
                  </a:lnTo>
                  <a:lnTo>
                    <a:pt x="33" y="750"/>
                  </a:lnTo>
                  <a:lnTo>
                    <a:pt x="56" y="804"/>
                  </a:lnTo>
                  <a:lnTo>
                    <a:pt x="87" y="854"/>
                  </a:lnTo>
                  <a:lnTo>
                    <a:pt x="124" y="903"/>
                  </a:lnTo>
                  <a:lnTo>
                    <a:pt x="164" y="947"/>
                  </a:lnTo>
                  <a:lnTo>
                    <a:pt x="211" y="988"/>
                  </a:lnTo>
                  <a:lnTo>
                    <a:pt x="263" y="1026"/>
                  </a:lnTo>
                  <a:lnTo>
                    <a:pt x="317" y="1059"/>
                  </a:lnTo>
                  <a:lnTo>
                    <a:pt x="377" y="1088"/>
                  </a:lnTo>
                  <a:lnTo>
                    <a:pt x="439" y="1111"/>
                  </a:lnTo>
                  <a:lnTo>
                    <a:pt x="506" y="1133"/>
                  </a:lnTo>
                  <a:lnTo>
                    <a:pt x="574" y="1146"/>
                  </a:lnTo>
                  <a:lnTo>
                    <a:pt x="645" y="1154"/>
                  </a:lnTo>
                  <a:lnTo>
                    <a:pt x="719" y="1158"/>
                  </a:lnTo>
                  <a:close/>
                </a:path>
              </a:pathLst>
            </a:custGeom>
            <a:solidFill>
              <a:srgbClr val="FFF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17" name="Freeform 66"/>
            <p:cNvSpPr>
              <a:spLocks/>
            </p:cNvSpPr>
            <p:nvPr/>
          </p:nvSpPr>
          <p:spPr bwMode="auto">
            <a:xfrm>
              <a:off x="2999" y="1719"/>
              <a:ext cx="701" cy="563"/>
            </a:xfrm>
            <a:custGeom>
              <a:avLst/>
              <a:gdLst>
                <a:gd name="T0" fmla="*/ 1 w 1403"/>
                <a:gd name="T1" fmla="*/ 2 h 1126"/>
                <a:gd name="T2" fmla="*/ 1 w 1403"/>
                <a:gd name="T3" fmla="*/ 2 h 1126"/>
                <a:gd name="T4" fmla="*/ 2 w 1403"/>
                <a:gd name="T5" fmla="*/ 2 h 1126"/>
                <a:gd name="T6" fmla="*/ 2 w 1403"/>
                <a:gd name="T7" fmla="*/ 1 h 1126"/>
                <a:gd name="T8" fmla="*/ 2 w 1403"/>
                <a:gd name="T9" fmla="*/ 1 h 1126"/>
                <a:gd name="T10" fmla="*/ 2 w 1403"/>
                <a:gd name="T11" fmla="*/ 1 h 1126"/>
                <a:gd name="T12" fmla="*/ 2 w 1403"/>
                <a:gd name="T13" fmla="*/ 1 h 1126"/>
                <a:gd name="T14" fmla="*/ 2 w 1403"/>
                <a:gd name="T15" fmla="*/ 1 h 1126"/>
                <a:gd name="T16" fmla="*/ 2 w 1403"/>
                <a:gd name="T17" fmla="*/ 1 h 1126"/>
                <a:gd name="T18" fmla="*/ 2 w 1403"/>
                <a:gd name="T19" fmla="*/ 1 h 1126"/>
                <a:gd name="T20" fmla="*/ 2 w 1403"/>
                <a:gd name="T21" fmla="*/ 1 h 1126"/>
                <a:gd name="T22" fmla="*/ 2 w 1403"/>
                <a:gd name="T23" fmla="*/ 1 h 1126"/>
                <a:gd name="T24" fmla="*/ 2 w 1403"/>
                <a:gd name="T25" fmla="*/ 1 h 1126"/>
                <a:gd name="T26" fmla="*/ 2 w 1403"/>
                <a:gd name="T27" fmla="*/ 1 h 1126"/>
                <a:gd name="T28" fmla="*/ 1 w 1403"/>
                <a:gd name="T29" fmla="*/ 1 h 1126"/>
                <a:gd name="T30" fmla="*/ 1 w 1403"/>
                <a:gd name="T31" fmla="*/ 1 h 1126"/>
                <a:gd name="T32" fmla="*/ 1 w 1403"/>
                <a:gd name="T33" fmla="*/ 1 h 1126"/>
                <a:gd name="T34" fmla="*/ 0 w 1403"/>
                <a:gd name="T35" fmla="*/ 1 h 1126"/>
                <a:gd name="T36" fmla="*/ 0 w 1403"/>
                <a:gd name="T37" fmla="*/ 1 h 1126"/>
                <a:gd name="T38" fmla="*/ 0 w 1403"/>
                <a:gd name="T39" fmla="*/ 1 h 1126"/>
                <a:gd name="T40" fmla="*/ 0 w 1403"/>
                <a:gd name="T41" fmla="*/ 1 h 1126"/>
                <a:gd name="T42" fmla="*/ 0 w 1403"/>
                <a:gd name="T43" fmla="*/ 1 h 1126"/>
                <a:gd name="T44" fmla="*/ 0 w 1403"/>
                <a:gd name="T45" fmla="*/ 1 h 1126"/>
                <a:gd name="T46" fmla="*/ 0 w 1403"/>
                <a:gd name="T47" fmla="*/ 1 h 1126"/>
                <a:gd name="T48" fmla="*/ 0 w 1403"/>
                <a:gd name="T49" fmla="*/ 1 h 1126"/>
                <a:gd name="T50" fmla="*/ 0 w 1403"/>
                <a:gd name="T51" fmla="*/ 1 h 1126"/>
                <a:gd name="T52" fmla="*/ 0 w 1403"/>
                <a:gd name="T53" fmla="*/ 1 h 1126"/>
                <a:gd name="T54" fmla="*/ 0 w 1403"/>
                <a:gd name="T55" fmla="*/ 1 h 1126"/>
                <a:gd name="T56" fmla="*/ 0 w 1403"/>
                <a:gd name="T57" fmla="*/ 1 h 1126"/>
                <a:gd name="T58" fmla="*/ 0 w 1403"/>
                <a:gd name="T59" fmla="*/ 2 h 1126"/>
                <a:gd name="T60" fmla="*/ 0 w 1403"/>
                <a:gd name="T61" fmla="*/ 2 h 1126"/>
                <a:gd name="T62" fmla="*/ 1 w 1403"/>
                <a:gd name="T63" fmla="*/ 2 h 11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03"/>
                <a:gd name="T97" fmla="*/ 0 h 1126"/>
                <a:gd name="T98" fmla="*/ 1403 w 1403"/>
                <a:gd name="T99" fmla="*/ 1126 h 11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03" h="1126">
                  <a:moveTo>
                    <a:pt x="700" y="1126"/>
                  </a:moveTo>
                  <a:lnTo>
                    <a:pt x="771" y="1122"/>
                  </a:lnTo>
                  <a:lnTo>
                    <a:pt x="841" y="1115"/>
                  </a:lnTo>
                  <a:lnTo>
                    <a:pt x="908" y="1101"/>
                  </a:lnTo>
                  <a:lnTo>
                    <a:pt x="974" y="1082"/>
                  </a:lnTo>
                  <a:lnTo>
                    <a:pt x="1034" y="1059"/>
                  </a:lnTo>
                  <a:lnTo>
                    <a:pt x="1094" y="1030"/>
                  </a:lnTo>
                  <a:lnTo>
                    <a:pt x="1148" y="997"/>
                  </a:lnTo>
                  <a:lnTo>
                    <a:pt x="1196" y="960"/>
                  </a:lnTo>
                  <a:lnTo>
                    <a:pt x="1242" y="921"/>
                  </a:lnTo>
                  <a:lnTo>
                    <a:pt x="1283" y="877"/>
                  </a:lnTo>
                  <a:lnTo>
                    <a:pt x="1318" y="831"/>
                  </a:lnTo>
                  <a:lnTo>
                    <a:pt x="1347" y="782"/>
                  </a:lnTo>
                  <a:lnTo>
                    <a:pt x="1372" y="730"/>
                  </a:lnTo>
                  <a:lnTo>
                    <a:pt x="1389" y="676"/>
                  </a:lnTo>
                  <a:lnTo>
                    <a:pt x="1399" y="620"/>
                  </a:lnTo>
                  <a:lnTo>
                    <a:pt x="1403" y="562"/>
                  </a:lnTo>
                  <a:lnTo>
                    <a:pt x="1399" y="504"/>
                  </a:lnTo>
                  <a:lnTo>
                    <a:pt x="1389" y="448"/>
                  </a:lnTo>
                  <a:lnTo>
                    <a:pt x="1372" y="394"/>
                  </a:lnTo>
                  <a:lnTo>
                    <a:pt x="1347" y="344"/>
                  </a:lnTo>
                  <a:lnTo>
                    <a:pt x="1318" y="293"/>
                  </a:lnTo>
                  <a:lnTo>
                    <a:pt x="1283" y="247"/>
                  </a:lnTo>
                  <a:lnTo>
                    <a:pt x="1242" y="204"/>
                  </a:lnTo>
                  <a:lnTo>
                    <a:pt x="1196" y="164"/>
                  </a:lnTo>
                  <a:lnTo>
                    <a:pt x="1148" y="127"/>
                  </a:lnTo>
                  <a:lnTo>
                    <a:pt x="1094" y="96"/>
                  </a:lnTo>
                  <a:lnTo>
                    <a:pt x="1034" y="67"/>
                  </a:lnTo>
                  <a:lnTo>
                    <a:pt x="974" y="44"/>
                  </a:lnTo>
                  <a:lnTo>
                    <a:pt x="908" y="25"/>
                  </a:lnTo>
                  <a:lnTo>
                    <a:pt x="841" y="11"/>
                  </a:lnTo>
                  <a:lnTo>
                    <a:pt x="771" y="1"/>
                  </a:lnTo>
                  <a:lnTo>
                    <a:pt x="700" y="0"/>
                  </a:lnTo>
                  <a:lnTo>
                    <a:pt x="628" y="1"/>
                  </a:lnTo>
                  <a:lnTo>
                    <a:pt x="559" y="11"/>
                  </a:lnTo>
                  <a:lnTo>
                    <a:pt x="491" y="25"/>
                  </a:lnTo>
                  <a:lnTo>
                    <a:pt x="427" y="44"/>
                  </a:lnTo>
                  <a:lnTo>
                    <a:pt x="366" y="67"/>
                  </a:lnTo>
                  <a:lnTo>
                    <a:pt x="309" y="96"/>
                  </a:lnTo>
                  <a:lnTo>
                    <a:pt x="255" y="127"/>
                  </a:lnTo>
                  <a:lnTo>
                    <a:pt x="205" y="164"/>
                  </a:lnTo>
                  <a:lnTo>
                    <a:pt x="161" y="204"/>
                  </a:lnTo>
                  <a:lnTo>
                    <a:pt x="120" y="247"/>
                  </a:lnTo>
                  <a:lnTo>
                    <a:pt x="85" y="293"/>
                  </a:lnTo>
                  <a:lnTo>
                    <a:pt x="55" y="344"/>
                  </a:lnTo>
                  <a:lnTo>
                    <a:pt x="31" y="394"/>
                  </a:lnTo>
                  <a:lnTo>
                    <a:pt x="14" y="448"/>
                  </a:lnTo>
                  <a:lnTo>
                    <a:pt x="4" y="504"/>
                  </a:lnTo>
                  <a:lnTo>
                    <a:pt x="0" y="562"/>
                  </a:lnTo>
                  <a:lnTo>
                    <a:pt x="4" y="620"/>
                  </a:lnTo>
                  <a:lnTo>
                    <a:pt x="14" y="676"/>
                  </a:lnTo>
                  <a:lnTo>
                    <a:pt x="31" y="730"/>
                  </a:lnTo>
                  <a:lnTo>
                    <a:pt x="55" y="782"/>
                  </a:lnTo>
                  <a:lnTo>
                    <a:pt x="85" y="831"/>
                  </a:lnTo>
                  <a:lnTo>
                    <a:pt x="120" y="877"/>
                  </a:lnTo>
                  <a:lnTo>
                    <a:pt x="161" y="921"/>
                  </a:lnTo>
                  <a:lnTo>
                    <a:pt x="205" y="960"/>
                  </a:lnTo>
                  <a:lnTo>
                    <a:pt x="255" y="997"/>
                  </a:lnTo>
                  <a:lnTo>
                    <a:pt x="309" y="1030"/>
                  </a:lnTo>
                  <a:lnTo>
                    <a:pt x="366" y="1059"/>
                  </a:lnTo>
                  <a:lnTo>
                    <a:pt x="427" y="1082"/>
                  </a:lnTo>
                  <a:lnTo>
                    <a:pt x="491" y="1101"/>
                  </a:lnTo>
                  <a:lnTo>
                    <a:pt x="559" y="1115"/>
                  </a:lnTo>
                  <a:lnTo>
                    <a:pt x="628" y="1122"/>
                  </a:lnTo>
                  <a:lnTo>
                    <a:pt x="700" y="1126"/>
                  </a:lnTo>
                  <a:close/>
                </a:path>
              </a:pathLst>
            </a:custGeom>
            <a:solidFill>
              <a:srgbClr val="FFF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18" name="Freeform 67"/>
            <p:cNvSpPr>
              <a:spLocks/>
            </p:cNvSpPr>
            <p:nvPr/>
          </p:nvSpPr>
          <p:spPr bwMode="auto">
            <a:xfrm>
              <a:off x="3009" y="1726"/>
              <a:ext cx="682" cy="548"/>
            </a:xfrm>
            <a:custGeom>
              <a:avLst/>
              <a:gdLst>
                <a:gd name="T0" fmla="*/ 2 w 1363"/>
                <a:gd name="T1" fmla="*/ 2 h 1096"/>
                <a:gd name="T2" fmla="*/ 2 w 1363"/>
                <a:gd name="T3" fmla="*/ 2 h 1096"/>
                <a:gd name="T4" fmla="*/ 2 w 1363"/>
                <a:gd name="T5" fmla="*/ 2 h 1096"/>
                <a:gd name="T6" fmla="*/ 3 w 1363"/>
                <a:gd name="T7" fmla="*/ 1 h 1096"/>
                <a:gd name="T8" fmla="*/ 3 w 1363"/>
                <a:gd name="T9" fmla="*/ 1 h 1096"/>
                <a:gd name="T10" fmla="*/ 3 w 1363"/>
                <a:gd name="T11" fmla="*/ 1 h 1096"/>
                <a:gd name="T12" fmla="*/ 3 w 1363"/>
                <a:gd name="T13" fmla="*/ 1 h 1096"/>
                <a:gd name="T14" fmla="*/ 3 w 1363"/>
                <a:gd name="T15" fmla="*/ 1 h 1096"/>
                <a:gd name="T16" fmla="*/ 3 w 1363"/>
                <a:gd name="T17" fmla="*/ 1 h 1096"/>
                <a:gd name="T18" fmla="*/ 3 w 1363"/>
                <a:gd name="T19" fmla="*/ 1 h 1096"/>
                <a:gd name="T20" fmla="*/ 3 w 1363"/>
                <a:gd name="T21" fmla="*/ 1 h 1096"/>
                <a:gd name="T22" fmla="*/ 3 w 1363"/>
                <a:gd name="T23" fmla="*/ 1 h 1096"/>
                <a:gd name="T24" fmla="*/ 3 w 1363"/>
                <a:gd name="T25" fmla="*/ 1 h 1096"/>
                <a:gd name="T26" fmla="*/ 2 w 1363"/>
                <a:gd name="T27" fmla="*/ 1 h 1096"/>
                <a:gd name="T28" fmla="*/ 2 w 1363"/>
                <a:gd name="T29" fmla="*/ 1 h 1096"/>
                <a:gd name="T30" fmla="*/ 2 w 1363"/>
                <a:gd name="T31" fmla="*/ 1 h 1096"/>
                <a:gd name="T32" fmla="*/ 2 w 1363"/>
                <a:gd name="T33" fmla="*/ 1 h 1096"/>
                <a:gd name="T34" fmla="*/ 1 w 1363"/>
                <a:gd name="T35" fmla="*/ 1 h 1096"/>
                <a:gd name="T36" fmla="*/ 1 w 1363"/>
                <a:gd name="T37" fmla="*/ 1 h 1096"/>
                <a:gd name="T38" fmla="*/ 1 w 1363"/>
                <a:gd name="T39" fmla="*/ 1 h 1096"/>
                <a:gd name="T40" fmla="*/ 1 w 1363"/>
                <a:gd name="T41" fmla="*/ 1 h 1096"/>
                <a:gd name="T42" fmla="*/ 1 w 1363"/>
                <a:gd name="T43" fmla="*/ 1 h 1096"/>
                <a:gd name="T44" fmla="*/ 1 w 1363"/>
                <a:gd name="T45" fmla="*/ 1 h 1096"/>
                <a:gd name="T46" fmla="*/ 1 w 1363"/>
                <a:gd name="T47" fmla="*/ 1 h 1096"/>
                <a:gd name="T48" fmla="*/ 1 w 1363"/>
                <a:gd name="T49" fmla="*/ 1 h 1096"/>
                <a:gd name="T50" fmla="*/ 1 w 1363"/>
                <a:gd name="T51" fmla="*/ 1 h 1096"/>
                <a:gd name="T52" fmla="*/ 1 w 1363"/>
                <a:gd name="T53" fmla="*/ 1 h 1096"/>
                <a:gd name="T54" fmla="*/ 1 w 1363"/>
                <a:gd name="T55" fmla="*/ 1 h 1096"/>
                <a:gd name="T56" fmla="*/ 1 w 1363"/>
                <a:gd name="T57" fmla="*/ 1 h 1096"/>
                <a:gd name="T58" fmla="*/ 1 w 1363"/>
                <a:gd name="T59" fmla="*/ 2 h 1096"/>
                <a:gd name="T60" fmla="*/ 1 w 1363"/>
                <a:gd name="T61" fmla="*/ 2 h 1096"/>
                <a:gd name="T62" fmla="*/ 2 w 1363"/>
                <a:gd name="T63" fmla="*/ 2 h 10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3"/>
                <a:gd name="T97" fmla="*/ 0 h 1096"/>
                <a:gd name="T98" fmla="*/ 1363 w 1363"/>
                <a:gd name="T99" fmla="*/ 1096 h 10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3" h="1096">
                  <a:moveTo>
                    <a:pt x="680" y="1096"/>
                  </a:moveTo>
                  <a:lnTo>
                    <a:pt x="749" y="1094"/>
                  </a:lnTo>
                  <a:lnTo>
                    <a:pt x="817" y="1084"/>
                  </a:lnTo>
                  <a:lnTo>
                    <a:pt x="882" y="1071"/>
                  </a:lnTo>
                  <a:lnTo>
                    <a:pt x="946" y="1053"/>
                  </a:lnTo>
                  <a:lnTo>
                    <a:pt x="1006" y="1030"/>
                  </a:lnTo>
                  <a:lnTo>
                    <a:pt x="1062" y="1003"/>
                  </a:lnTo>
                  <a:lnTo>
                    <a:pt x="1114" y="970"/>
                  </a:lnTo>
                  <a:lnTo>
                    <a:pt x="1162" y="935"/>
                  </a:lnTo>
                  <a:lnTo>
                    <a:pt x="1207" y="897"/>
                  </a:lnTo>
                  <a:lnTo>
                    <a:pt x="1245" y="854"/>
                  </a:lnTo>
                  <a:lnTo>
                    <a:pt x="1280" y="808"/>
                  </a:lnTo>
                  <a:lnTo>
                    <a:pt x="1309" y="761"/>
                  </a:lnTo>
                  <a:lnTo>
                    <a:pt x="1332" y="711"/>
                  </a:lnTo>
                  <a:lnTo>
                    <a:pt x="1350" y="657"/>
                  </a:lnTo>
                  <a:lnTo>
                    <a:pt x="1359" y="603"/>
                  </a:lnTo>
                  <a:lnTo>
                    <a:pt x="1363" y="547"/>
                  </a:lnTo>
                  <a:lnTo>
                    <a:pt x="1359" y="491"/>
                  </a:lnTo>
                  <a:lnTo>
                    <a:pt x="1350" y="437"/>
                  </a:lnTo>
                  <a:lnTo>
                    <a:pt x="1332" y="385"/>
                  </a:lnTo>
                  <a:lnTo>
                    <a:pt x="1309" y="334"/>
                  </a:lnTo>
                  <a:lnTo>
                    <a:pt x="1280" y="286"/>
                  </a:lnTo>
                  <a:lnTo>
                    <a:pt x="1245" y="240"/>
                  </a:lnTo>
                  <a:lnTo>
                    <a:pt x="1207" y="199"/>
                  </a:lnTo>
                  <a:lnTo>
                    <a:pt x="1162" y="160"/>
                  </a:lnTo>
                  <a:lnTo>
                    <a:pt x="1114" y="124"/>
                  </a:lnTo>
                  <a:lnTo>
                    <a:pt x="1062" y="93"/>
                  </a:lnTo>
                  <a:lnTo>
                    <a:pt x="1006" y="66"/>
                  </a:lnTo>
                  <a:lnTo>
                    <a:pt x="946" y="42"/>
                  </a:lnTo>
                  <a:lnTo>
                    <a:pt x="882" y="25"/>
                  </a:lnTo>
                  <a:lnTo>
                    <a:pt x="817" y="12"/>
                  </a:lnTo>
                  <a:lnTo>
                    <a:pt x="749" y="2"/>
                  </a:lnTo>
                  <a:lnTo>
                    <a:pt x="680" y="0"/>
                  </a:lnTo>
                  <a:lnTo>
                    <a:pt x="610" y="2"/>
                  </a:lnTo>
                  <a:lnTo>
                    <a:pt x="542" y="12"/>
                  </a:lnTo>
                  <a:lnTo>
                    <a:pt x="477" y="25"/>
                  </a:lnTo>
                  <a:lnTo>
                    <a:pt x="415" y="42"/>
                  </a:lnTo>
                  <a:lnTo>
                    <a:pt x="355" y="66"/>
                  </a:lnTo>
                  <a:lnTo>
                    <a:pt x="299" y="93"/>
                  </a:lnTo>
                  <a:lnTo>
                    <a:pt x="247" y="124"/>
                  </a:lnTo>
                  <a:lnTo>
                    <a:pt x="199" y="160"/>
                  </a:lnTo>
                  <a:lnTo>
                    <a:pt x="156" y="199"/>
                  </a:lnTo>
                  <a:lnTo>
                    <a:pt x="116" y="240"/>
                  </a:lnTo>
                  <a:lnTo>
                    <a:pt x="83" y="286"/>
                  </a:lnTo>
                  <a:lnTo>
                    <a:pt x="54" y="334"/>
                  </a:lnTo>
                  <a:lnTo>
                    <a:pt x="31" y="385"/>
                  </a:lnTo>
                  <a:lnTo>
                    <a:pt x="13" y="437"/>
                  </a:lnTo>
                  <a:lnTo>
                    <a:pt x="4" y="491"/>
                  </a:lnTo>
                  <a:lnTo>
                    <a:pt x="0" y="547"/>
                  </a:lnTo>
                  <a:lnTo>
                    <a:pt x="4" y="603"/>
                  </a:lnTo>
                  <a:lnTo>
                    <a:pt x="13" y="657"/>
                  </a:lnTo>
                  <a:lnTo>
                    <a:pt x="31" y="711"/>
                  </a:lnTo>
                  <a:lnTo>
                    <a:pt x="54" y="761"/>
                  </a:lnTo>
                  <a:lnTo>
                    <a:pt x="83" y="808"/>
                  </a:lnTo>
                  <a:lnTo>
                    <a:pt x="116" y="854"/>
                  </a:lnTo>
                  <a:lnTo>
                    <a:pt x="156" y="897"/>
                  </a:lnTo>
                  <a:lnTo>
                    <a:pt x="199" y="935"/>
                  </a:lnTo>
                  <a:lnTo>
                    <a:pt x="247" y="970"/>
                  </a:lnTo>
                  <a:lnTo>
                    <a:pt x="299" y="1003"/>
                  </a:lnTo>
                  <a:lnTo>
                    <a:pt x="355" y="1030"/>
                  </a:lnTo>
                  <a:lnTo>
                    <a:pt x="415" y="1053"/>
                  </a:lnTo>
                  <a:lnTo>
                    <a:pt x="477" y="1071"/>
                  </a:lnTo>
                  <a:lnTo>
                    <a:pt x="542" y="1084"/>
                  </a:lnTo>
                  <a:lnTo>
                    <a:pt x="610" y="1094"/>
                  </a:lnTo>
                  <a:lnTo>
                    <a:pt x="680" y="10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19" name="Freeform 68"/>
            <p:cNvSpPr>
              <a:spLocks/>
            </p:cNvSpPr>
            <p:nvPr/>
          </p:nvSpPr>
          <p:spPr bwMode="auto">
            <a:xfrm>
              <a:off x="2939" y="2594"/>
              <a:ext cx="927" cy="872"/>
            </a:xfrm>
            <a:custGeom>
              <a:avLst/>
              <a:gdLst>
                <a:gd name="T0" fmla="*/ 4 w 1854"/>
                <a:gd name="T1" fmla="*/ 1 h 1743"/>
                <a:gd name="T2" fmla="*/ 4 w 1854"/>
                <a:gd name="T3" fmla="*/ 1 h 1743"/>
                <a:gd name="T4" fmla="*/ 4 w 1854"/>
                <a:gd name="T5" fmla="*/ 1 h 1743"/>
                <a:gd name="T6" fmla="*/ 2 w 1854"/>
                <a:gd name="T7" fmla="*/ 0 h 1743"/>
                <a:gd name="T8" fmla="*/ 2 w 1854"/>
                <a:gd name="T9" fmla="*/ 1 h 1743"/>
                <a:gd name="T10" fmla="*/ 2 w 1854"/>
                <a:gd name="T11" fmla="*/ 1 h 1743"/>
                <a:gd name="T12" fmla="*/ 2 w 1854"/>
                <a:gd name="T13" fmla="*/ 1 h 1743"/>
                <a:gd name="T14" fmla="*/ 2 w 1854"/>
                <a:gd name="T15" fmla="*/ 1 h 1743"/>
                <a:gd name="T16" fmla="*/ 2 w 1854"/>
                <a:gd name="T17" fmla="*/ 1 h 1743"/>
                <a:gd name="T18" fmla="*/ 4 w 1854"/>
                <a:gd name="T19" fmla="*/ 1 h 1743"/>
                <a:gd name="T20" fmla="*/ 3 w 1854"/>
                <a:gd name="T21" fmla="*/ 1 h 1743"/>
                <a:gd name="T22" fmla="*/ 3 w 1854"/>
                <a:gd name="T23" fmla="*/ 1 h 1743"/>
                <a:gd name="T24" fmla="*/ 4 w 1854"/>
                <a:gd name="T25" fmla="*/ 1 h 1743"/>
                <a:gd name="T26" fmla="*/ 4 w 1854"/>
                <a:gd name="T27" fmla="*/ 1 h 1743"/>
                <a:gd name="T28" fmla="*/ 4 w 1854"/>
                <a:gd name="T29" fmla="*/ 1 h 1743"/>
                <a:gd name="T30" fmla="*/ 4 w 1854"/>
                <a:gd name="T31" fmla="*/ 1 h 1743"/>
                <a:gd name="T32" fmla="*/ 4 w 1854"/>
                <a:gd name="T33" fmla="*/ 1 h 1743"/>
                <a:gd name="T34" fmla="*/ 4 w 1854"/>
                <a:gd name="T35" fmla="*/ 1 h 1743"/>
                <a:gd name="T36" fmla="*/ 4 w 1854"/>
                <a:gd name="T37" fmla="*/ 1 h 1743"/>
                <a:gd name="T38" fmla="*/ 4 w 1854"/>
                <a:gd name="T39" fmla="*/ 2 h 1743"/>
                <a:gd name="T40" fmla="*/ 4 w 1854"/>
                <a:gd name="T41" fmla="*/ 2 h 1743"/>
                <a:gd name="T42" fmla="*/ 4 w 1854"/>
                <a:gd name="T43" fmla="*/ 2 h 1743"/>
                <a:gd name="T44" fmla="*/ 4 w 1854"/>
                <a:gd name="T45" fmla="*/ 2 h 1743"/>
                <a:gd name="T46" fmla="*/ 4 w 1854"/>
                <a:gd name="T47" fmla="*/ 2 h 1743"/>
                <a:gd name="T48" fmla="*/ 4 w 1854"/>
                <a:gd name="T49" fmla="*/ 2 h 1743"/>
                <a:gd name="T50" fmla="*/ 4 w 1854"/>
                <a:gd name="T51" fmla="*/ 2 h 1743"/>
                <a:gd name="T52" fmla="*/ 4 w 1854"/>
                <a:gd name="T53" fmla="*/ 3 h 1743"/>
                <a:gd name="T54" fmla="*/ 4 w 1854"/>
                <a:gd name="T55" fmla="*/ 3 h 1743"/>
                <a:gd name="T56" fmla="*/ 4 w 1854"/>
                <a:gd name="T57" fmla="*/ 3 h 1743"/>
                <a:gd name="T58" fmla="*/ 4 w 1854"/>
                <a:gd name="T59" fmla="*/ 3 h 1743"/>
                <a:gd name="T60" fmla="*/ 4 w 1854"/>
                <a:gd name="T61" fmla="*/ 4 h 1743"/>
                <a:gd name="T62" fmla="*/ 1 w 1854"/>
                <a:gd name="T63" fmla="*/ 4 h 1743"/>
                <a:gd name="T64" fmla="*/ 2 w 1854"/>
                <a:gd name="T65" fmla="*/ 2 h 1743"/>
                <a:gd name="T66" fmla="*/ 2 w 1854"/>
                <a:gd name="T67" fmla="*/ 1 h 1743"/>
                <a:gd name="T68" fmla="*/ 2 w 1854"/>
                <a:gd name="T69" fmla="*/ 1 h 1743"/>
                <a:gd name="T70" fmla="*/ 2 w 1854"/>
                <a:gd name="T71" fmla="*/ 2 h 1743"/>
                <a:gd name="T72" fmla="*/ 0 w 1854"/>
                <a:gd name="T73" fmla="*/ 4 h 1743"/>
                <a:gd name="T74" fmla="*/ 4 w 1854"/>
                <a:gd name="T75" fmla="*/ 4 h 1743"/>
                <a:gd name="T76" fmla="*/ 4 w 1854"/>
                <a:gd name="T77" fmla="*/ 3 h 1743"/>
                <a:gd name="T78" fmla="*/ 4 w 1854"/>
                <a:gd name="T79" fmla="*/ 3 h 1743"/>
                <a:gd name="T80" fmla="*/ 4 w 1854"/>
                <a:gd name="T81" fmla="*/ 3 h 1743"/>
                <a:gd name="T82" fmla="*/ 4 w 1854"/>
                <a:gd name="T83" fmla="*/ 2 h 1743"/>
                <a:gd name="T84" fmla="*/ 4 w 1854"/>
                <a:gd name="T85" fmla="*/ 2 h 1743"/>
                <a:gd name="T86" fmla="*/ 4 w 1854"/>
                <a:gd name="T87" fmla="*/ 2 h 1743"/>
                <a:gd name="T88" fmla="*/ 4 w 1854"/>
                <a:gd name="T89" fmla="*/ 2 h 1743"/>
                <a:gd name="T90" fmla="*/ 4 w 1854"/>
                <a:gd name="T91" fmla="*/ 2 h 1743"/>
                <a:gd name="T92" fmla="*/ 4 w 1854"/>
                <a:gd name="T93" fmla="*/ 2 h 1743"/>
                <a:gd name="T94" fmla="*/ 4 w 1854"/>
                <a:gd name="T95" fmla="*/ 1 h 1743"/>
                <a:gd name="T96" fmla="*/ 4 w 1854"/>
                <a:gd name="T97" fmla="*/ 1 h 1743"/>
                <a:gd name="T98" fmla="*/ 4 w 1854"/>
                <a:gd name="T99" fmla="*/ 1 h 1743"/>
                <a:gd name="T100" fmla="*/ 4 w 1854"/>
                <a:gd name="T101" fmla="*/ 1 h 1743"/>
                <a:gd name="T102" fmla="*/ 4 w 1854"/>
                <a:gd name="T103" fmla="*/ 1 h 1743"/>
                <a:gd name="T104" fmla="*/ 4 w 1854"/>
                <a:gd name="T105" fmla="*/ 1 h 1743"/>
                <a:gd name="T106" fmla="*/ 4 w 1854"/>
                <a:gd name="T107" fmla="*/ 1 h 1743"/>
                <a:gd name="T108" fmla="*/ 4 w 1854"/>
                <a:gd name="T109" fmla="*/ 1 h 174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54"/>
                <a:gd name="T166" fmla="*/ 0 h 1743"/>
                <a:gd name="T167" fmla="*/ 1854 w 1854"/>
                <a:gd name="T168" fmla="*/ 1743 h 174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54" h="1743">
                  <a:moveTo>
                    <a:pt x="1645" y="233"/>
                  </a:moveTo>
                  <a:lnTo>
                    <a:pt x="1636" y="226"/>
                  </a:lnTo>
                  <a:lnTo>
                    <a:pt x="1630" y="228"/>
                  </a:lnTo>
                  <a:lnTo>
                    <a:pt x="948" y="0"/>
                  </a:lnTo>
                  <a:lnTo>
                    <a:pt x="593" y="50"/>
                  </a:lnTo>
                  <a:lnTo>
                    <a:pt x="593" y="322"/>
                  </a:lnTo>
                  <a:lnTo>
                    <a:pt x="637" y="334"/>
                  </a:lnTo>
                  <a:lnTo>
                    <a:pt x="637" y="89"/>
                  </a:lnTo>
                  <a:lnTo>
                    <a:pt x="944" y="44"/>
                  </a:lnTo>
                  <a:lnTo>
                    <a:pt x="1562" y="249"/>
                  </a:lnTo>
                  <a:lnTo>
                    <a:pt x="1342" y="320"/>
                  </a:lnTo>
                  <a:lnTo>
                    <a:pt x="1356" y="361"/>
                  </a:lnTo>
                  <a:lnTo>
                    <a:pt x="1624" y="274"/>
                  </a:lnTo>
                  <a:lnTo>
                    <a:pt x="1639" y="290"/>
                  </a:lnTo>
                  <a:lnTo>
                    <a:pt x="1659" y="313"/>
                  </a:lnTo>
                  <a:lnTo>
                    <a:pt x="1682" y="344"/>
                  </a:lnTo>
                  <a:lnTo>
                    <a:pt x="1707" y="382"/>
                  </a:lnTo>
                  <a:lnTo>
                    <a:pt x="1732" y="425"/>
                  </a:lnTo>
                  <a:lnTo>
                    <a:pt x="1757" y="475"/>
                  </a:lnTo>
                  <a:lnTo>
                    <a:pt x="1778" y="531"/>
                  </a:lnTo>
                  <a:lnTo>
                    <a:pt x="1796" y="591"/>
                  </a:lnTo>
                  <a:lnTo>
                    <a:pt x="1809" y="657"/>
                  </a:lnTo>
                  <a:lnTo>
                    <a:pt x="1815" y="728"/>
                  </a:lnTo>
                  <a:lnTo>
                    <a:pt x="1811" y="802"/>
                  </a:lnTo>
                  <a:lnTo>
                    <a:pt x="1798" y="881"/>
                  </a:lnTo>
                  <a:lnTo>
                    <a:pt x="1773" y="964"/>
                  </a:lnTo>
                  <a:lnTo>
                    <a:pt x="1736" y="1051"/>
                  </a:lnTo>
                  <a:lnTo>
                    <a:pt x="1684" y="1140"/>
                  </a:lnTo>
                  <a:lnTo>
                    <a:pt x="1614" y="1233"/>
                  </a:lnTo>
                  <a:lnTo>
                    <a:pt x="1609" y="1240"/>
                  </a:lnTo>
                  <a:lnTo>
                    <a:pt x="1609" y="1700"/>
                  </a:lnTo>
                  <a:lnTo>
                    <a:pt x="89" y="1700"/>
                  </a:lnTo>
                  <a:lnTo>
                    <a:pt x="637" y="1010"/>
                  </a:lnTo>
                  <a:lnTo>
                    <a:pt x="637" y="382"/>
                  </a:lnTo>
                  <a:lnTo>
                    <a:pt x="593" y="382"/>
                  </a:lnTo>
                  <a:lnTo>
                    <a:pt x="593" y="995"/>
                  </a:lnTo>
                  <a:lnTo>
                    <a:pt x="0" y="1743"/>
                  </a:lnTo>
                  <a:lnTo>
                    <a:pt x="1651" y="1743"/>
                  </a:lnTo>
                  <a:lnTo>
                    <a:pt x="1651" y="1254"/>
                  </a:lnTo>
                  <a:lnTo>
                    <a:pt x="1726" y="1150"/>
                  </a:lnTo>
                  <a:lnTo>
                    <a:pt x="1782" y="1049"/>
                  </a:lnTo>
                  <a:lnTo>
                    <a:pt x="1821" y="951"/>
                  </a:lnTo>
                  <a:lnTo>
                    <a:pt x="1844" y="858"/>
                  </a:lnTo>
                  <a:lnTo>
                    <a:pt x="1854" y="769"/>
                  </a:lnTo>
                  <a:lnTo>
                    <a:pt x="1852" y="686"/>
                  </a:lnTo>
                  <a:lnTo>
                    <a:pt x="1840" y="607"/>
                  </a:lnTo>
                  <a:lnTo>
                    <a:pt x="1823" y="535"/>
                  </a:lnTo>
                  <a:lnTo>
                    <a:pt x="1798" y="469"/>
                  </a:lnTo>
                  <a:lnTo>
                    <a:pt x="1771" y="411"/>
                  </a:lnTo>
                  <a:lnTo>
                    <a:pt x="1742" y="359"/>
                  </a:lnTo>
                  <a:lnTo>
                    <a:pt x="1713" y="317"/>
                  </a:lnTo>
                  <a:lnTo>
                    <a:pt x="1686" y="282"/>
                  </a:lnTo>
                  <a:lnTo>
                    <a:pt x="1665" y="257"/>
                  </a:lnTo>
                  <a:lnTo>
                    <a:pt x="1651" y="239"/>
                  </a:lnTo>
                  <a:lnTo>
                    <a:pt x="1645" y="2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20" name="Freeform 69"/>
            <p:cNvSpPr>
              <a:spLocks/>
            </p:cNvSpPr>
            <p:nvPr/>
          </p:nvSpPr>
          <p:spPr bwMode="auto">
            <a:xfrm>
              <a:off x="3236" y="2756"/>
              <a:ext cx="22" cy="30"/>
            </a:xfrm>
            <a:custGeom>
              <a:avLst/>
              <a:gdLst>
                <a:gd name="T0" fmla="*/ 1 w 44"/>
                <a:gd name="T1" fmla="*/ 1 h 60"/>
                <a:gd name="T2" fmla="*/ 0 w 44"/>
                <a:gd name="T3" fmla="*/ 0 h 60"/>
                <a:gd name="T4" fmla="*/ 0 w 44"/>
                <a:gd name="T5" fmla="*/ 1 h 60"/>
                <a:gd name="T6" fmla="*/ 1 w 44"/>
                <a:gd name="T7" fmla="*/ 1 h 60"/>
                <a:gd name="T8" fmla="*/ 1 w 44"/>
                <a:gd name="T9" fmla="*/ 1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60"/>
                <a:gd name="T17" fmla="*/ 44 w 4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60">
                  <a:moveTo>
                    <a:pt x="44" y="12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44" y="60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21" name="Freeform 70"/>
            <p:cNvSpPr>
              <a:spLocks/>
            </p:cNvSpPr>
            <p:nvPr/>
          </p:nvSpPr>
          <p:spPr bwMode="auto">
            <a:xfrm>
              <a:off x="2814" y="1711"/>
              <a:ext cx="49" cy="97"/>
            </a:xfrm>
            <a:custGeom>
              <a:avLst/>
              <a:gdLst>
                <a:gd name="T0" fmla="*/ 0 w 98"/>
                <a:gd name="T1" fmla="*/ 1 h 193"/>
                <a:gd name="T2" fmla="*/ 1 w 98"/>
                <a:gd name="T3" fmla="*/ 0 h 193"/>
                <a:gd name="T4" fmla="*/ 1 w 98"/>
                <a:gd name="T5" fmla="*/ 1 h 193"/>
                <a:gd name="T6" fmla="*/ 1 w 98"/>
                <a:gd name="T7" fmla="*/ 1 h 193"/>
                <a:gd name="T8" fmla="*/ 1 w 98"/>
                <a:gd name="T9" fmla="*/ 1 h 193"/>
                <a:gd name="T10" fmla="*/ 0 w 98"/>
                <a:gd name="T11" fmla="*/ 1 h 193"/>
                <a:gd name="T12" fmla="*/ 0 w 98"/>
                <a:gd name="T13" fmla="*/ 1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193"/>
                <a:gd name="T23" fmla="*/ 98 w 98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193">
                  <a:moveTo>
                    <a:pt x="0" y="4"/>
                  </a:moveTo>
                  <a:lnTo>
                    <a:pt x="98" y="0"/>
                  </a:lnTo>
                  <a:lnTo>
                    <a:pt x="98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22" name="Freeform 71"/>
            <p:cNvSpPr>
              <a:spLocks/>
            </p:cNvSpPr>
            <p:nvPr/>
          </p:nvSpPr>
          <p:spPr bwMode="auto">
            <a:xfrm>
              <a:off x="3007" y="1711"/>
              <a:ext cx="49" cy="97"/>
            </a:xfrm>
            <a:custGeom>
              <a:avLst/>
              <a:gdLst>
                <a:gd name="T0" fmla="*/ 0 w 98"/>
                <a:gd name="T1" fmla="*/ 1 h 193"/>
                <a:gd name="T2" fmla="*/ 1 w 98"/>
                <a:gd name="T3" fmla="*/ 0 h 193"/>
                <a:gd name="T4" fmla="*/ 1 w 98"/>
                <a:gd name="T5" fmla="*/ 1 h 193"/>
                <a:gd name="T6" fmla="*/ 1 w 98"/>
                <a:gd name="T7" fmla="*/ 1 h 193"/>
                <a:gd name="T8" fmla="*/ 1 w 98"/>
                <a:gd name="T9" fmla="*/ 1 h 193"/>
                <a:gd name="T10" fmla="*/ 0 w 98"/>
                <a:gd name="T11" fmla="*/ 1 h 193"/>
                <a:gd name="T12" fmla="*/ 0 w 98"/>
                <a:gd name="T13" fmla="*/ 1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193"/>
                <a:gd name="T23" fmla="*/ 98 w 98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193">
                  <a:moveTo>
                    <a:pt x="0" y="4"/>
                  </a:moveTo>
                  <a:lnTo>
                    <a:pt x="98" y="0"/>
                  </a:lnTo>
                  <a:lnTo>
                    <a:pt x="98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23" name="Freeform 72"/>
            <p:cNvSpPr>
              <a:spLocks/>
            </p:cNvSpPr>
            <p:nvPr/>
          </p:nvSpPr>
          <p:spPr bwMode="auto">
            <a:xfrm>
              <a:off x="3198" y="1711"/>
              <a:ext cx="49" cy="97"/>
            </a:xfrm>
            <a:custGeom>
              <a:avLst/>
              <a:gdLst>
                <a:gd name="T0" fmla="*/ 0 w 99"/>
                <a:gd name="T1" fmla="*/ 1 h 193"/>
                <a:gd name="T2" fmla="*/ 0 w 99"/>
                <a:gd name="T3" fmla="*/ 0 h 193"/>
                <a:gd name="T4" fmla="*/ 0 w 99"/>
                <a:gd name="T5" fmla="*/ 1 h 193"/>
                <a:gd name="T6" fmla="*/ 0 w 99"/>
                <a:gd name="T7" fmla="*/ 1 h 193"/>
                <a:gd name="T8" fmla="*/ 0 w 99"/>
                <a:gd name="T9" fmla="*/ 1 h 193"/>
                <a:gd name="T10" fmla="*/ 0 w 99"/>
                <a:gd name="T11" fmla="*/ 1 h 193"/>
                <a:gd name="T12" fmla="*/ 0 w 99"/>
                <a:gd name="T13" fmla="*/ 1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193"/>
                <a:gd name="T23" fmla="*/ 99 w 99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193">
                  <a:moveTo>
                    <a:pt x="0" y="4"/>
                  </a:moveTo>
                  <a:lnTo>
                    <a:pt x="99" y="0"/>
                  </a:lnTo>
                  <a:lnTo>
                    <a:pt x="99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24" name="Freeform 73"/>
            <p:cNvSpPr>
              <a:spLocks/>
            </p:cNvSpPr>
            <p:nvPr/>
          </p:nvSpPr>
          <p:spPr bwMode="auto">
            <a:xfrm>
              <a:off x="3498" y="1711"/>
              <a:ext cx="51" cy="97"/>
            </a:xfrm>
            <a:custGeom>
              <a:avLst/>
              <a:gdLst>
                <a:gd name="T0" fmla="*/ 0 w 100"/>
                <a:gd name="T1" fmla="*/ 1 h 193"/>
                <a:gd name="T2" fmla="*/ 1 w 100"/>
                <a:gd name="T3" fmla="*/ 0 h 193"/>
                <a:gd name="T4" fmla="*/ 1 w 100"/>
                <a:gd name="T5" fmla="*/ 1 h 193"/>
                <a:gd name="T6" fmla="*/ 1 w 100"/>
                <a:gd name="T7" fmla="*/ 1 h 193"/>
                <a:gd name="T8" fmla="*/ 1 w 100"/>
                <a:gd name="T9" fmla="*/ 1 h 193"/>
                <a:gd name="T10" fmla="*/ 0 w 100"/>
                <a:gd name="T11" fmla="*/ 1 h 193"/>
                <a:gd name="T12" fmla="*/ 0 w 100"/>
                <a:gd name="T13" fmla="*/ 1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"/>
                <a:gd name="T22" fmla="*/ 0 h 193"/>
                <a:gd name="T23" fmla="*/ 100 w 100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" h="193">
                  <a:moveTo>
                    <a:pt x="0" y="4"/>
                  </a:moveTo>
                  <a:lnTo>
                    <a:pt x="100" y="0"/>
                  </a:lnTo>
                  <a:lnTo>
                    <a:pt x="100" y="193"/>
                  </a:lnTo>
                  <a:lnTo>
                    <a:pt x="31" y="193"/>
                  </a:lnTo>
                  <a:lnTo>
                    <a:pt x="31" y="62"/>
                  </a:lnTo>
                  <a:lnTo>
                    <a:pt x="0" y="6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25" name="Freeform 74"/>
            <p:cNvSpPr>
              <a:spLocks/>
            </p:cNvSpPr>
            <p:nvPr/>
          </p:nvSpPr>
          <p:spPr bwMode="auto">
            <a:xfrm>
              <a:off x="3593" y="1711"/>
              <a:ext cx="49" cy="97"/>
            </a:xfrm>
            <a:custGeom>
              <a:avLst/>
              <a:gdLst>
                <a:gd name="T0" fmla="*/ 0 w 99"/>
                <a:gd name="T1" fmla="*/ 1 h 193"/>
                <a:gd name="T2" fmla="*/ 0 w 99"/>
                <a:gd name="T3" fmla="*/ 0 h 193"/>
                <a:gd name="T4" fmla="*/ 0 w 99"/>
                <a:gd name="T5" fmla="*/ 1 h 193"/>
                <a:gd name="T6" fmla="*/ 0 w 99"/>
                <a:gd name="T7" fmla="*/ 1 h 193"/>
                <a:gd name="T8" fmla="*/ 0 w 99"/>
                <a:gd name="T9" fmla="*/ 1 h 193"/>
                <a:gd name="T10" fmla="*/ 0 w 99"/>
                <a:gd name="T11" fmla="*/ 1 h 193"/>
                <a:gd name="T12" fmla="*/ 0 w 99"/>
                <a:gd name="T13" fmla="*/ 1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193"/>
                <a:gd name="T23" fmla="*/ 99 w 99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193">
                  <a:moveTo>
                    <a:pt x="0" y="4"/>
                  </a:moveTo>
                  <a:lnTo>
                    <a:pt x="99" y="0"/>
                  </a:lnTo>
                  <a:lnTo>
                    <a:pt x="99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26" name="Freeform 75"/>
            <p:cNvSpPr>
              <a:spLocks/>
            </p:cNvSpPr>
            <p:nvPr/>
          </p:nvSpPr>
          <p:spPr bwMode="auto">
            <a:xfrm>
              <a:off x="2894" y="1709"/>
              <a:ext cx="93" cy="101"/>
            </a:xfrm>
            <a:custGeom>
              <a:avLst/>
              <a:gdLst>
                <a:gd name="T0" fmla="*/ 1 w 185"/>
                <a:gd name="T1" fmla="*/ 1 h 201"/>
                <a:gd name="T2" fmla="*/ 1 w 185"/>
                <a:gd name="T3" fmla="*/ 1 h 201"/>
                <a:gd name="T4" fmla="*/ 1 w 185"/>
                <a:gd name="T5" fmla="*/ 1 h 201"/>
                <a:gd name="T6" fmla="*/ 1 w 185"/>
                <a:gd name="T7" fmla="*/ 1 h 201"/>
                <a:gd name="T8" fmla="*/ 1 w 185"/>
                <a:gd name="T9" fmla="*/ 1 h 201"/>
                <a:gd name="T10" fmla="*/ 1 w 185"/>
                <a:gd name="T11" fmla="*/ 1 h 201"/>
                <a:gd name="T12" fmla="*/ 1 w 185"/>
                <a:gd name="T13" fmla="*/ 1 h 201"/>
                <a:gd name="T14" fmla="*/ 1 w 185"/>
                <a:gd name="T15" fmla="*/ 1 h 201"/>
                <a:gd name="T16" fmla="*/ 1 w 185"/>
                <a:gd name="T17" fmla="*/ 1 h 201"/>
                <a:gd name="T18" fmla="*/ 1 w 185"/>
                <a:gd name="T19" fmla="*/ 1 h 201"/>
                <a:gd name="T20" fmla="*/ 1 w 185"/>
                <a:gd name="T21" fmla="*/ 1 h 201"/>
                <a:gd name="T22" fmla="*/ 1 w 185"/>
                <a:gd name="T23" fmla="*/ 1 h 201"/>
                <a:gd name="T24" fmla="*/ 1 w 185"/>
                <a:gd name="T25" fmla="*/ 1 h 201"/>
                <a:gd name="T26" fmla="*/ 1 w 185"/>
                <a:gd name="T27" fmla="*/ 1 h 201"/>
                <a:gd name="T28" fmla="*/ 1 w 185"/>
                <a:gd name="T29" fmla="*/ 1 h 201"/>
                <a:gd name="T30" fmla="*/ 1 w 185"/>
                <a:gd name="T31" fmla="*/ 1 h 201"/>
                <a:gd name="T32" fmla="*/ 1 w 185"/>
                <a:gd name="T33" fmla="*/ 1 h 201"/>
                <a:gd name="T34" fmla="*/ 1 w 185"/>
                <a:gd name="T35" fmla="*/ 1 h 201"/>
                <a:gd name="T36" fmla="*/ 1 w 185"/>
                <a:gd name="T37" fmla="*/ 1 h 201"/>
                <a:gd name="T38" fmla="*/ 1 w 185"/>
                <a:gd name="T39" fmla="*/ 1 h 201"/>
                <a:gd name="T40" fmla="*/ 1 w 185"/>
                <a:gd name="T41" fmla="*/ 1 h 201"/>
                <a:gd name="T42" fmla="*/ 1 w 185"/>
                <a:gd name="T43" fmla="*/ 1 h 201"/>
                <a:gd name="T44" fmla="*/ 1 w 185"/>
                <a:gd name="T45" fmla="*/ 1 h 201"/>
                <a:gd name="T46" fmla="*/ 1 w 185"/>
                <a:gd name="T47" fmla="*/ 1 h 201"/>
                <a:gd name="T48" fmla="*/ 1 w 185"/>
                <a:gd name="T49" fmla="*/ 1 h 201"/>
                <a:gd name="T50" fmla="*/ 1 w 185"/>
                <a:gd name="T51" fmla="*/ 1 h 201"/>
                <a:gd name="T52" fmla="*/ 1 w 185"/>
                <a:gd name="T53" fmla="*/ 1 h 201"/>
                <a:gd name="T54" fmla="*/ 1 w 185"/>
                <a:gd name="T55" fmla="*/ 1 h 201"/>
                <a:gd name="T56" fmla="*/ 1 w 185"/>
                <a:gd name="T57" fmla="*/ 1 h 201"/>
                <a:gd name="T58" fmla="*/ 1 w 185"/>
                <a:gd name="T59" fmla="*/ 0 h 201"/>
                <a:gd name="T60" fmla="*/ 1 w 185"/>
                <a:gd name="T61" fmla="*/ 1 h 201"/>
                <a:gd name="T62" fmla="*/ 1 w 185"/>
                <a:gd name="T63" fmla="*/ 1 h 201"/>
                <a:gd name="T64" fmla="*/ 1 w 185"/>
                <a:gd name="T65" fmla="*/ 1 h 201"/>
                <a:gd name="T66" fmla="*/ 1 w 185"/>
                <a:gd name="T67" fmla="*/ 1 h 201"/>
                <a:gd name="T68" fmla="*/ 1 w 185"/>
                <a:gd name="T69" fmla="*/ 1 h 201"/>
                <a:gd name="T70" fmla="*/ 1 w 185"/>
                <a:gd name="T71" fmla="*/ 1 h 201"/>
                <a:gd name="T72" fmla="*/ 1 w 185"/>
                <a:gd name="T73" fmla="*/ 1 h 201"/>
                <a:gd name="T74" fmla="*/ 0 w 185"/>
                <a:gd name="T75" fmla="*/ 1 h 201"/>
                <a:gd name="T76" fmla="*/ 1 w 185"/>
                <a:gd name="T77" fmla="*/ 1 h 201"/>
                <a:gd name="T78" fmla="*/ 1 w 185"/>
                <a:gd name="T79" fmla="*/ 1 h 201"/>
                <a:gd name="T80" fmla="*/ 1 w 185"/>
                <a:gd name="T81" fmla="*/ 1 h 201"/>
                <a:gd name="T82" fmla="*/ 1 w 185"/>
                <a:gd name="T83" fmla="*/ 1 h 201"/>
                <a:gd name="T84" fmla="*/ 1 w 185"/>
                <a:gd name="T85" fmla="*/ 1 h 201"/>
                <a:gd name="T86" fmla="*/ 1 w 185"/>
                <a:gd name="T87" fmla="*/ 1 h 201"/>
                <a:gd name="T88" fmla="*/ 1 w 185"/>
                <a:gd name="T89" fmla="*/ 1 h 201"/>
                <a:gd name="T90" fmla="*/ 1 w 185"/>
                <a:gd name="T91" fmla="*/ 1 h 201"/>
                <a:gd name="T92" fmla="*/ 1 w 185"/>
                <a:gd name="T93" fmla="*/ 1 h 201"/>
                <a:gd name="T94" fmla="*/ 1 w 185"/>
                <a:gd name="T95" fmla="*/ 1 h 201"/>
                <a:gd name="T96" fmla="*/ 1 w 185"/>
                <a:gd name="T97" fmla="*/ 1 h 201"/>
                <a:gd name="T98" fmla="*/ 1 w 185"/>
                <a:gd name="T99" fmla="*/ 1 h 201"/>
                <a:gd name="T100" fmla="*/ 1 w 185"/>
                <a:gd name="T101" fmla="*/ 1 h 201"/>
                <a:gd name="T102" fmla="*/ 1 w 185"/>
                <a:gd name="T103" fmla="*/ 1 h 201"/>
                <a:gd name="T104" fmla="*/ 1 w 185"/>
                <a:gd name="T105" fmla="*/ 1 h 201"/>
                <a:gd name="T106" fmla="*/ 1 w 185"/>
                <a:gd name="T107" fmla="*/ 1 h 201"/>
                <a:gd name="T108" fmla="*/ 1 w 185"/>
                <a:gd name="T109" fmla="*/ 1 h 201"/>
                <a:gd name="T110" fmla="*/ 1 w 185"/>
                <a:gd name="T111" fmla="*/ 1 h 201"/>
                <a:gd name="T112" fmla="*/ 1 w 185"/>
                <a:gd name="T113" fmla="*/ 1 h 201"/>
                <a:gd name="T114" fmla="*/ 1 w 185"/>
                <a:gd name="T115" fmla="*/ 1 h 201"/>
                <a:gd name="T116" fmla="*/ 1 w 185"/>
                <a:gd name="T117" fmla="*/ 1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"/>
                <a:gd name="T178" fmla="*/ 0 h 201"/>
                <a:gd name="T179" fmla="*/ 185 w 185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" h="201">
                  <a:moveTo>
                    <a:pt x="93" y="143"/>
                  </a:moveTo>
                  <a:lnTo>
                    <a:pt x="81" y="139"/>
                  </a:lnTo>
                  <a:lnTo>
                    <a:pt x="73" y="128"/>
                  </a:lnTo>
                  <a:lnTo>
                    <a:pt x="70" y="114"/>
                  </a:lnTo>
                  <a:lnTo>
                    <a:pt x="68" y="101"/>
                  </a:lnTo>
                  <a:lnTo>
                    <a:pt x="68" y="87"/>
                  </a:lnTo>
                  <a:lnTo>
                    <a:pt x="71" y="76"/>
                  </a:lnTo>
                  <a:lnTo>
                    <a:pt x="79" y="66"/>
                  </a:lnTo>
                  <a:lnTo>
                    <a:pt x="93" y="62"/>
                  </a:lnTo>
                  <a:lnTo>
                    <a:pt x="106" y="66"/>
                  </a:lnTo>
                  <a:lnTo>
                    <a:pt x="114" y="76"/>
                  </a:lnTo>
                  <a:lnTo>
                    <a:pt x="118" y="87"/>
                  </a:lnTo>
                  <a:lnTo>
                    <a:pt x="118" y="101"/>
                  </a:lnTo>
                  <a:lnTo>
                    <a:pt x="118" y="103"/>
                  </a:lnTo>
                  <a:lnTo>
                    <a:pt x="118" y="105"/>
                  </a:lnTo>
                  <a:lnTo>
                    <a:pt x="118" y="106"/>
                  </a:lnTo>
                  <a:lnTo>
                    <a:pt x="182" y="135"/>
                  </a:lnTo>
                  <a:lnTo>
                    <a:pt x="183" y="126"/>
                  </a:lnTo>
                  <a:lnTo>
                    <a:pt x="183" y="118"/>
                  </a:lnTo>
                  <a:lnTo>
                    <a:pt x="185" y="108"/>
                  </a:lnTo>
                  <a:lnTo>
                    <a:pt x="185" y="99"/>
                  </a:lnTo>
                  <a:lnTo>
                    <a:pt x="183" y="79"/>
                  </a:lnTo>
                  <a:lnTo>
                    <a:pt x="180" y="60"/>
                  </a:lnTo>
                  <a:lnTo>
                    <a:pt x="172" y="45"/>
                  </a:lnTo>
                  <a:lnTo>
                    <a:pt x="162" y="29"/>
                  </a:lnTo>
                  <a:lnTo>
                    <a:pt x="149" y="18"/>
                  </a:lnTo>
                  <a:lnTo>
                    <a:pt x="133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9" y="18"/>
                  </a:lnTo>
                  <a:lnTo>
                    <a:pt x="25" y="29"/>
                  </a:lnTo>
                  <a:lnTo>
                    <a:pt x="14" y="45"/>
                  </a:lnTo>
                  <a:lnTo>
                    <a:pt x="6" y="60"/>
                  </a:lnTo>
                  <a:lnTo>
                    <a:pt x="2" y="79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6" y="139"/>
                  </a:lnTo>
                  <a:lnTo>
                    <a:pt x="14" y="157"/>
                  </a:lnTo>
                  <a:lnTo>
                    <a:pt x="23" y="172"/>
                  </a:lnTo>
                  <a:lnTo>
                    <a:pt x="37" y="184"/>
                  </a:lnTo>
                  <a:lnTo>
                    <a:pt x="52" y="193"/>
                  </a:lnTo>
                  <a:lnTo>
                    <a:pt x="71" y="199"/>
                  </a:lnTo>
                  <a:lnTo>
                    <a:pt x="93" y="201"/>
                  </a:lnTo>
                  <a:lnTo>
                    <a:pt x="106" y="201"/>
                  </a:lnTo>
                  <a:lnTo>
                    <a:pt x="120" y="197"/>
                  </a:lnTo>
                  <a:lnTo>
                    <a:pt x="131" y="193"/>
                  </a:lnTo>
                  <a:lnTo>
                    <a:pt x="141" y="190"/>
                  </a:lnTo>
                  <a:lnTo>
                    <a:pt x="151" y="182"/>
                  </a:lnTo>
                  <a:lnTo>
                    <a:pt x="158" y="174"/>
                  </a:lnTo>
                  <a:lnTo>
                    <a:pt x="166" y="166"/>
                  </a:lnTo>
                  <a:lnTo>
                    <a:pt x="172" y="157"/>
                  </a:lnTo>
                  <a:lnTo>
                    <a:pt x="118" y="112"/>
                  </a:lnTo>
                  <a:lnTo>
                    <a:pt x="116" y="124"/>
                  </a:lnTo>
                  <a:lnTo>
                    <a:pt x="110" y="134"/>
                  </a:lnTo>
                  <a:lnTo>
                    <a:pt x="102" y="141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27" name="Freeform 76"/>
            <p:cNvSpPr>
              <a:spLocks/>
            </p:cNvSpPr>
            <p:nvPr/>
          </p:nvSpPr>
          <p:spPr bwMode="auto">
            <a:xfrm>
              <a:off x="2953" y="1762"/>
              <a:ext cx="32" cy="25"/>
            </a:xfrm>
            <a:custGeom>
              <a:avLst/>
              <a:gdLst>
                <a:gd name="T0" fmla="*/ 0 w 64"/>
                <a:gd name="T1" fmla="*/ 0 h 51"/>
                <a:gd name="T2" fmla="*/ 0 w 64"/>
                <a:gd name="T3" fmla="*/ 0 h 51"/>
                <a:gd name="T4" fmla="*/ 0 w 64"/>
                <a:gd name="T5" fmla="*/ 0 h 51"/>
                <a:gd name="T6" fmla="*/ 0 w 64"/>
                <a:gd name="T7" fmla="*/ 0 h 51"/>
                <a:gd name="T8" fmla="*/ 0 w 64"/>
                <a:gd name="T9" fmla="*/ 0 h 51"/>
                <a:gd name="T10" fmla="*/ 1 w 64"/>
                <a:gd name="T11" fmla="*/ 0 h 51"/>
                <a:gd name="T12" fmla="*/ 1 w 64"/>
                <a:gd name="T13" fmla="*/ 0 h 51"/>
                <a:gd name="T14" fmla="*/ 1 w 64"/>
                <a:gd name="T15" fmla="*/ 0 h 51"/>
                <a:gd name="T16" fmla="*/ 1 w 64"/>
                <a:gd name="T17" fmla="*/ 0 h 51"/>
                <a:gd name="T18" fmla="*/ 1 w 64"/>
                <a:gd name="T19" fmla="*/ 0 h 51"/>
                <a:gd name="T20" fmla="*/ 0 w 64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51"/>
                <a:gd name="T35" fmla="*/ 64 w 64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51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54" y="51"/>
                  </a:lnTo>
                  <a:lnTo>
                    <a:pt x="56" y="47"/>
                  </a:lnTo>
                  <a:lnTo>
                    <a:pt x="60" y="41"/>
                  </a:lnTo>
                  <a:lnTo>
                    <a:pt x="62" y="35"/>
                  </a:lnTo>
                  <a:lnTo>
                    <a:pt x="64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28" name="Freeform 77"/>
            <p:cNvSpPr>
              <a:spLocks/>
            </p:cNvSpPr>
            <p:nvPr/>
          </p:nvSpPr>
          <p:spPr bwMode="auto">
            <a:xfrm>
              <a:off x="3080" y="1709"/>
              <a:ext cx="93" cy="101"/>
            </a:xfrm>
            <a:custGeom>
              <a:avLst/>
              <a:gdLst>
                <a:gd name="T0" fmla="*/ 1 w 185"/>
                <a:gd name="T1" fmla="*/ 1 h 201"/>
                <a:gd name="T2" fmla="*/ 1 w 185"/>
                <a:gd name="T3" fmla="*/ 1 h 201"/>
                <a:gd name="T4" fmla="*/ 1 w 185"/>
                <a:gd name="T5" fmla="*/ 1 h 201"/>
                <a:gd name="T6" fmla="*/ 1 w 185"/>
                <a:gd name="T7" fmla="*/ 1 h 201"/>
                <a:gd name="T8" fmla="*/ 1 w 185"/>
                <a:gd name="T9" fmla="*/ 1 h 201"/>
                <a:gd name="T10" fmla="*/ 1 w 185"/>
                <a:gd name="T11" fmla="*/ 1 h 201"/>
                <a:gd name="T12" fmla="*/ 1 w 185"/>
                <a:gd name="T13" fmla="*/ 1 h 201"/>
                <a:gd name="T14" fmla="*/ 1 w 185"/>
                <a:gd name="T15" fmla="*/ 1 h 201"/>
                <a:gd name="T16" fmla="*/ 1 w 185"/>
                <a:gd name="T17" fmla="*/ 1 h 201"/>
                <a:gd name="T18" fmla="*/ 1 w 185"/>
                <a:gd name="T19" fmla="*/ 1 h 201"/>
                <a:gd name="T20" fmla="*/ 1 w 185"/>
                <a:gd name="T21" fmla="*/ 1 h 201"/>
                <a:gd name="T22" fmla="*/ 1 w 185"/>
                <a:gd name="T23" fmla="*/ 1 h 201"/>
                <a:gd name="T24" fmla="*/ 1 w 185"/>
                <a:gd name="T25" fmla="*/ 1 h 201"/>
                <a:gd name="T26" fmla="*/ 1 w 185"/>
                <a:gd name="T27" fmla="*/ 1 h 201"/>
                <a:gd name="T28" fmla="*/ 1 w 185"/>
                <a:gd name="T29" fmla="*/ 1 h 201"/>
                <a:gd name="T30" fmla="*/ 1 w 185"/>
                <a:gd name="T31" fmla="*/ 1 h 201"/>
                <a:gd name="T32" fmla="*/ 1 w 185"/>
                <a:gd name="T33" fmla="*/ 1 h 201"/>
                <a:gd name="T34" fmla="*/ 1 w 185"/>
                <a:gd name="T35" fmla="*/ 1 h 201"/>
                <a:gd name="T36" fmla="*/ 1 w 185"/>
                <a:gd name="T37" fmla="*/ 1 h 201"/>
                <a:gd name="T38" fmla="*/ 1 w 185"/>
                <a:gd name="T39" fmla="*/ 1 h 201"/>
                <a:gd name="T40" fmla="*/ 1 w 185"/>
                <a:gd name="T41" fmla="*/ 1 h 201"/>
                <a:gd name="T42" fmla="*/ 1 w 185"/>
                <a:gd name="T43" fmla="*/ 1 h 201"/>
                <a:gd name="T44" fmla="*/ 1 w 185"/>
                <a:gd name="T45" fmla="*/ 1 h 201"/>
                <a:gd name="T46" fmla="*/ 1 w 185"/>
                <a:gd name="T47" fmla="*/ 1 h 201"/>
                <a:gd name="T48" fmla="*/ 1 w 185"/>
                <a:gd name="T49" fmla="*/ 1 h 201"/>
                <a:gd name="T50" fmla="*/ 1 w 185"/>
                <a:gd name="T51" fmla="*/ 1 h 201"/>
                <a:gd name="T52" fmla="*/ 1 w 185"/>
                <a:gd name="T53" fmla="*/ 1 h 201"/>
                <a:gd name="T54" fmla="*/ 1 w 185"/>
                <a:gd name="T55" fmla="*/ 1 h 201"/>
                <a:gd name="T56" fmla="*/ 1 w 185"/>
                <a:gd name="T57" fmla="*/ 1 h 201"/>
                <a:gd name="T58" fmla="*/ 1 w 185"/>
                <a:gd name="T59" fmla="*/ 0 h 201"/>
                <a:gd name="T60" fmla="*/ 1 w 185"/>
                <a:gd name="T61" fmla="*/ 1 h 201"/>
                <a:gd name="T62" fmla="*/ 1 w 185"/>
                <a:gd name="T63" fmla="*/ 1 h 201"/>
                <a:gd name="T64" fmla="*/ 1 w 185"/>
                <a:gd name="T65" fmla="*/ 1 h 201"/>
                <a:gd name="T66" fmla="*/ 1 w 185"/>
                <a:gd name="T67" fmla="*/ 1 h 201"/>
                <a:gd name="T68" fmla="*/ 1 w 185"/>
                <a:gd name="T69" fmla="*/ 1 h 201"/>
                <a:gd name="T70" fmla="*/ 1 w 185"/>
                <a:gd name="T71" fmla="*/ 1 h 201"/>
                <a:gd name="T72" fmla="*/ 1 w 185"/>
                <a:gd name="T73" fmla="*/ 1 h 201"/>
                <a:gd name="T74" fmla="*/ 0 w 185"/>
                <a:gd name="T75" fmla="*/ 1 h 201"/>
                <a:gd name="T76" fmla="*/ 1 w 185"/>
                <a:gd name="T77" fmla="*/ 1 h 201"/>
                <a:gd name="T78" fmla="*/ 1 w 185"/>
                <a:gd name="T79" fmla="*/ 1 h 201"/>
                <a:gd name="T80" fmla="*/ 1 w 185"/>
                <a:gd name="T81" fmla="*/ 1 h 201"/>
                <a:gd name="T82" fmla="*/ 1 w 185"/>
                <a:gd name="T83" fmla="*/ 1 h 201"/>
                <a:gd name="T84" fmla="*/ 1 w 185"/>
                <a:gd name="T85" fmla="*/ 1 h 201"/>
                <a:gd name="T86" fmla="*/ 1 w 185"/>
                <a:gd name="T87" fmla="*/ 1 h 201"/>
                <a:gd name="T88" fmla="*/ 1 w 185"/>
                <a:gd name="T89" fmla="*/ 1 h 201"/>
                <a:gd name="T90" fmla="*/ 1 w 185"/>
                <a:gd name="T91" fmla="*/ 1 h 201"/>
                <a:gd name="T92" fmla="*/ 1 w 185"/>
                <a:gd name="T93" fmla="*/ 1 h 201"/>
                <a:gd name="T94" fmla="*/ 1 w 185"/>
                <a:gd name="T95" fmla="*/ 1 h 201"/>
                <a:gd name="T96" fmla="*/ 1 w 185"/>
                <a:gd name="T97" fmla="*/ 1 h 201"/>
                <a:gd name="T98" fmla="*/ 1 w 185"/>
                <a:gd name="T99" fmla="*/ 1 h 201"/>
                <a:gd name="T100" fmla="*/ 1 w 185"/>
                <a:gd name="T101" fmla="*/ 1 h 201"/>
                <a:gd name="T102" fmla="*/ 1 w 185"/>
                <a:gd name="T103" fmla="*/ 1 h 201"/>
                <a:gd name="T104" fmla="*/ 1 w 185"/>
                <a:gd name="T105" fmla="*/ 1 h 201"/>
                <a:gd name="T106" fmla="*/ 1 w 185"/>
                <a:gd name="T107" fmla="*/ 1 h 201"/>
                <a:gd name="T108" fmla="*/ 1 w 185"/>
                <a:gd name="T109" fmla="*/ 1 h 201"/>
                <a:gd name="T110" fmla="*/ 1 w 185"/>
                <a:gd name="T111" fmla="*/ 1 h 201"/>
                <a:gd name="T112" fmla="*/ 1 w 185"/>
                <a:gd name="T113" fmla="*/ 1 h 201"/>
                <a:gd name="T114" fmla="*/ 1 w 185"/>
                <a:gd name="T115" fmla="*/ 1 h 201"/>
                <a:gd name="T116" fmla="*/ 1 w 185"/>
                <a:gd name="T117" fmla="*/ 1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"/>
                <a:gd name="T178" fmla="*/ 0 h 201"/>
                <a:gd name="T179" fmla="*/ 185 w 185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" h="201">
                  <a:moveTo>
                    <a:pt x="92" y="143"/>
                  </a:moveTo>
                  <a:lnTo>
                    <a:pt x="81" y="139"/>
                  </a:lnTo>
                  <a:lnTo>
                    <a:pt x="73" y="128"/>
                  </a:lnTo>
                  <a:lnTo>
                    <a:pt x="69" y="114"/>
                  </a:lnTo>
                  <a:lnTo>
                    <a:pt x="67" y="101"/>
                  </a:lnTo>
                  <a:lnTo>
                    <a:pt x="67" y="87"/>
                  </a:lnTo>
                  <a:lnTo>
                    <a:pt x="71" y="76"/>
                  </a:lnTo>
                  <a:lnTo>
                    <a:pt x="79" y="66"/>
                  </a:lnTo>
                  <a:lnTo>
                    <a:pt x="92" y="62"/>
                  </a:lnTo>
                  <a:lnTo>
                    <a:pt x="106" y="66"/>
                  </a:lnTo>
                  <a:lnTo>
                    <a:pt x="114" y="76"/>
                  </a:lnTo>
                  <a:lnTo>
                    <a:pt x="118" y="87"/>
                  </a:lnTo>
                  <a:lnTo>
                    <a:pt x="118" y="101"/>
                  </a:lnTo>
                  <a:lnTo>
                    <a:pt x="118" y="103"/>
                  </a:lnTo>
                  <a:lnTo>
                    <a:pt x="118" y="105"/>
                  </a:lnTo>
                  <a:lnTo>
                    <a:pt x="118" y="106"/>
                  </a:lnTo>
                  <a:lnTo>
                    <a:pt x="179" y="135"/>
                  </a:lnTo>
                  <a:lnTo>
                    <a:pt x="181" y="126"/>
                  </a:lnTo>
                  <a:lnTo>
                    <a:pt x="183" y="118"/>
                  </a:lnTo>
                  <a:lnTo>
                    <a:pt x="185" y="108"/>
                  </a:lnTo>
                  <a:lnTo>
                    <a:pt x="185" y="99"/>
                  </a:lnTo>
                  <a:lnTo>
                    <a:pt x="183" y="79"/>
                  </a:lnTo>
                  <a:lnTo>
                    <a:pt x="179" y="60"/>
                  </a:lnTo>
                  <a:lnTo>
                    <a:pt x="172" y="45"/>
                  </a:lnTo>
                  <a:lnTo>
                    <a:pt x="160" y="29"/>
                  </a:lnTo>
                  <a:lnTo>
                    <a:pt x="146" y="18"/>
                  </a:lnTo>
                  <a:lnTo>
                    <a:pt x="131" y="8"/>
                  </a:lnTo>
                  <a:lnTo>
                    <a:pt x="114" y="2"/>
                  </a:lnTo>
                  <a:lnTo>
                    <a:pt x="92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8" y="18"/>
                  </a:lnTo>
                  <a:lnTo>
                    <a:pt x="25" y="29"/>
                  </a:lnTo>
                  <a:lnTo>
                    <a:pt x="13" y="45"/>
                  </a:lnTo>
                  <a:lnTo>
                    <a:pt x="6" y="60"/>
                  </a:lnTo>
                  <a:lnTo>
                    <a:pt x="2" y="79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6" y="139"/>
                  </a:lnTo>
                  <a:lnTo>
                    <a:pt x="13" y="157"/>
                  </a:lnTo>
                  <a:lnTo>
                    <a:pt x="23" y="172"/>
                  </a:lnTo>
                  <a:lnTo>
                    <a:pt x="36" y="184"/>
                  </a:lnTo>
                  <a:lnTo>
                    <a:pt x="52" y="193"/>
                  </a:lnTo>
                  <a:lnTo>
                    <a:pt x="71" y="199"/>
                  </a:lnTo>
                  <a:lnTo>
                    <a:pt x="92" y="201"/>
                  </a:lnTo>
                  <a:lnTo>
                    <a:pt x="106" y="201"/>
                  </a:lnTo>
                  <a:lnTo>
                    <a:pt x="118" y="197"/>
                  </a:lnTo>
                  <a:lnTo>
                    <a:pt x="129" y="193"/>
                  </a:lnTo>
                  <a:lnTo>
                    <a:pt x="141" y="190"/>
                  </a:lnTo>
                  <a:lnTo>
                    <a:pt x="150" y="182"/>
                  </a:lnTo>
                  <a:lnTo>
                    <a:pt x="158" y="174"/>
                  </a:lnTo>
                  <a:lnTo>
                    <a:pt x="166" y="166"/>
                  </a:lnTo>
                  <a:lnTo>
                    <a:pt x="172" y="157"/>
                  </a:lnTo>
                  <a:lnTo>
                    <a:pt x="116" y="112"/>
                  </a:lnTo>
                  <a:lnTo>
                    <a:pt x="114" y="124"/>
                  </a:lnTo>
                  <a:lnTo>
                    <a:pt x="110" y="134"/>
                  </a:lnTo>
                  <a:lnTo>
                    <a:pt x="102" y="141"/>
                  </a:lnTo>
                  <a:lnTo>
                    <a:pt x="92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29" name="Freeform 78"/>
            <p:cNvSpPr>
              <a:spLocks/>
            </p:cNvSpPr>
            <p:nvPr/>
          </p:nvSpPr>
          <p:spPr bwMode="auto">
            <a:xfrm>
              <a:off x="3138" y="1762"/>
              <a:ext cx="32" cy="25"/>
            </a:xfrm>
            <a:custGeom>
              <a:avLst/>
              <a:gdLst>
                <a:gd name="T0" fmla="*/ 1 w 63"/>
                <a:gd name="T1" fmla="*/ 0 h 51"/>
                <a:gd name="T2" fmla="*/ 1 w 63"/>
                <a:gd name="T3" fmla="*/ 0 h 51"/>
                <a:gd name="T4" fmla="*/ 1 w 63"/>
                <a:gd name="T5" fmla="*/ 0 h 51"/>
                <a:gd name="T6" fmla="*/ 1 w 63"/>
                <a:gd name="T7" fmla="*/ 0 h 51"/>
                <a:gd name="T8" fmla="*/ 0 w 63"/>
                <a:gd name="T9" fmla="*/ 0 h 51"/>
                <a:gd name="T10" fmla="*/ 1 w 63"/>
                <a:gd name="T11" fmla="*/ 0 h 51"/>
                <a:gd name="T12" fmla="*/ 1 w 63"/>
                <a:gd name="T13" fmla="*/ 0 h 51"/>
                <a:gd name="T14" fmla="*/ 1 w 63"/>
                <a:gd name="T15" fmla="*/ 0 h 51"/>
                <a:gd name="T16" fmla="*/ 1 w 63"/>
                <a:gd name="T17" fmla="*/ 0 h 51"/>
                <a:gd name="T18" fmla="*/ 1 w 63"/>
                <a:gd name="T19" fmla="*/ 0 h 51"/>
                <a:gd name="T20" fmla="*/ 1 w 63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51"/>
                <a:gd name="T35" fmla="*/ 63 w 63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51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56" y="51"/>
                  </a:lnTo>
                  <a:lnTo>
                    <a:pt x="58" y="47"/>
                  </a:lnTo>
                  <a:lnTo>
                    <a:pt x="59" y="41"/>
                  </a:lnTo>
                  <a:lnTo>
                    <a:pt x="61" y="35"/>
                  </a:lnTo>
                  <a:lnTo>
                    <a:pt x="63" y="2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30" name="Freeform 79"/>
            <p:cNvSpPr>
              <a:spLocks/>
            </p:cNvSpPr>
            <p:nvPr/>
          </p:nvSpPr>
          <p:spPr bwMode="auto">
            <a:xfrm>
              <a:off x="3274" y="1709"/>
              <a:ext cx="92" cy="101"/>
            </a:xfrm>
            <a:custGeom>
              <a:avLst/>
              <a:gdLst>
                <a:gd name="T0" fmla="*/ 1 w 183"/>
                <a:gd name="T1" fmla="*/ 1 h 201"/>
                <a:gd name="T2" fmla="*/ 1 w 183"/>
                <a:gd name="T3" fmla="*/ 1 h 201"/>
                <a:gd name="T4" fmla="*/ 1 w 183"/>
                <a:gd name="T5" fmla="*/ 1 h 201"/>
                <a:gd name="T6" fmla="*/ 1 w 183"/>
                <a:gd name="T7" fmla="*/ 1 h 201"/>
                <a:gd name="T8" fmla="*/ 1 w 183"/>
                <a:gd name="T9" fmla="*/ 1 h 201"/>
                <a:gd name="T10" fmla="*/ 1 w 183"/>
                <a:gd name="T11" fmla="*/ 1 h 201"/>
                <a:gd name="T12" fmla="*/ 1 w 183"/>
                <a:gd name="T13" fmla="*/ 1 h 201"/>
                <a:gd name="T14" fmla="*/ 1 w 183"/>
                <a:gd name="T15" fmla="*/ 1 h 201"/>
                <a:gd name="T16" fmla="*/ 1 w 183"/>
                <a:gd name="T17" fmla="*/ 1 h 201"/>
                <a:gd name="T18" fmla="*/ 1 w 183"/>
                <a:gd name="T19" fmla="*/ 1 h 201"/>
                <a:gd name="T20" fmla="*/ 1 w 183"/>
                <a:gd name="T21" fmla="*/ 1 h 201"/>
                <a:gd name="T22" fmla="*/ 1 w 183"/>
                <a:gd name="T23" fmla="*/ 1 h 201"/>
                <a:gd name="T24" fmla="*/ 1 w 183"/>
                <a:gd name="T25" fmla="*/ 1 h 201"/>
                <a:gd name="T26" fmla="*/ 1 w 183"/>
                <a:gd name="T27" fmla="*/ 1 h 201"/>
                <a:gd name="T28" fmla="*/ 1 w 183"/>
                <a:gd name="T29" fmla="*/ 1 h 201"/>
                <a:gd name="T30" fmla="*/ 1 w 183"/>
                <a:gd name="T31" fmla="*/ 1 h 201"/>
                <a:gd name="T32" fmla="*/ 1 w 183"/>
                <a:gd name="T33" fmla="*/ 1 h 201"/>
                <a:gd name="T34" fmla="*/ 1 w 183"/>
                <a:gd name="T35" fmla="*/ 1 h 201"/>
                <a:gd name="T36" fmla="*/ 1 w 183"/>
                <a:gd name="T37" fmla="*/ 1 h 201"/>
                <a:gd name="T38" fmla="*/ 1 w 183"/>
                <a:gd name="T39" fmla="*/ 1 h 201"/>
                <a:gd name="T40" fmla="*/ 1 w 183"/>
                <a:gd name="T41" fmla="*/ 1 h 201"/>
                <a:gd name="T42" fmla="*/ 1 w 183"/>
                <a:gd name="T43" fmla="*/ 1 h 201"/>
                <a:gd name="T44" fmla="*/ 1 w 183"/>
                <a:gd name="T45" fmla="*/ 1 h 201"/>
                <a:gd name="T46" fmla="*/ 1 w 183"/>
                <a:gd name="T47" fmla="*/ 1 h 201"/>
                <a:gd name="T48" fmla="*/ 1 w 183"/>
                <a:gd name="T49" fmla="*/ 1 h 201"/>
                <a:gd name="T50" fmla="*/ 1 w 183"/>
                <a:gd name="T51" fmla="*/ 1 h 201"/>
                <a:gd name="T52" fmla="*/ 1 w 183"/>
                <a:gd name="T53" fmla="*/ 1 h 201"/>
                <a:gd name="T54" fmla="*/ 1 w 183"/>
                <a:gd name="T55" fmla="*/ 1 h 201"/>
                <a:gd name="T56" fmla="*/ 1 w 183"/>
                <a:gd name="T57" fmla="*/ 1 h 201"/>
                <a:gd name="T58" fmla="*/ 1 w 183"/>
                <a:gd name="T59" fmla="*/ 0 h 201"/>
                <a:gd name="T60" fmla="*/ 1 w 183"/>
                <a:gd name="T61" fmla="*/ 1 h 201"/>
                <a:gd name="T62" fmla="*/ 1 w 183"/>
                <a:gd name="T63" fmla="*/ 1 h 201"/>
                <a:gd name="T64" fmla="*/ 1 w 183"/>
                <a:gd name="T65" fmla="*/ 1 h 201"/>
                <a:gd name="T66" fmla="*/ 1 w 183"/>
                <a:gd name="T67" fmla="*/ 1 h 201"/>
                <a:gd name="T68" fmla="*/ 1 w 183"/>
                <a:gd name="T69" fmla="*/ 1 h 201"/>
                <a:gd name="T70" fmla="*/ 1 w 183"/>
                <a:gd name="T71" fmla="*/ 1 h 201"/>
                <a:gd name="T72" fmla="*/ 1 w 183"/>
                <a:gd name="T73" fmla="*/ 1 h 201"/>
                <a:gd name="T74" fmla="*/ 0 w 183"/>
                <a:gd name="T75" fmla="*/ 1 h 201"/>
                <a:gd name="T76" fmla="*/ 1 w 183"/>
                <a:gd name="T77" fmla="*/ 1 h 201"/>
                <a:gd name="T78" fmla="*/ 1 w 183"/>
                <a:gd name="T79" fmla="*/ 1 h 201"/>
                <a:gd name="T80" fmla="*/ 1 w 183"/>
                <a:gd name="T81" fmla="*/ 1 h 201"/>
                <a:gd name="T82" fmla="*/ 1 w 183"/>
                <a:gd name="T83" fmla="*/ 1 h 201"/>
                <a:gd name="T84" fmla="*/ 1 w 183"/>
                <a:gd name="T85" fmla="*/ 1 h 201"/>
                <a:gd name="T86" fmla="*/ 1 w 183"/>
                <a:gd name="T87" fmla="*/ 1 h 201"/>
                <a:gd name="T88" fmla="*/ 1 w 183"/>
                <a:gd name="T89" fmla="*/ 1 h 201"/>
                <a:gd name="T90" fmla="*/ 1 w 183"/>
                <a:gd name="T91" fmla="*/ 1 h 201"/>
                <a:gd name="T92" fmla="*/ 1 w 183"/>
                <a:gd name="T93" fmla="*/ 1 h 201"/>
                <a:gd name="T94" fmla="*/ 1 w 183"/>
                <a:gd name="T95" fmla="*/ 1 h 201"/>
                <a:gd name="T96" fmla="*/ 1 w 183"/>
                <a:gd name="T97" fmla="*/ 1 h 201"/>
                <a:gd name="T98" fmla="*/ 1 w 183"/>
                <a:gd name="T99" fmla="*/ 1 h 201"/>
                <a:gd name="T100" fmla="*/ 1 w 183"/>
                <a:gd name="T101" fmla="*/ 1 h 201"/>
                <a:gd name="T102" fmla="*/ 1 w 183"/>
                <a:gd name="T103" fmla="*/ 1 h 201"/>
                <a:gd name="T104" fmla="*/ 1 w 183"/>
                <a:gd name="T105" fmla="*/ 1 h 201"/>
                <a:gd name="T106" fmla="*/ 1 w 183"/>
                <a:gd name="T107" fmla="*/ 1 h 201"/>
                <a:gd name="T108" fmla="*/ 1 w 183"/>
                <a:gd name="T109" fmla="*/ 1 h 201"/>
                <a:gd name="T110" fmla="*/ 1 w 183"/>
                <a:gd name="T111" fmla="*/ 1 h 201"/>
                <a:gd name="T112" fmla="*/ 1 w 183"/>
                <a:gd name="T113" fmla="*/ 1 h 201"/>
                <a:gd name="T114" fmla="*/ 1 w 183"/>
                <a:gd name="T115" fmla="*/ 1 h 201"/>
                <a:gd name="T116" fmla="*/ 1 w 183"/>
                <a:gd name="T117" fmla="*/ 1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3"/>
                <a:gd name="T178" fmla="*/ 0 h 201"/>
                <a:gd name="T179" fmla="*/ 183 w 183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3" h="201">
                  <a:moveTo>
                    <a:pt x="93" y="143"/>
                  </a:moveTo>
                  <a:lnTo>
                    <a:pt x="81" y="139"/>
                  </a:lnTo>
                  <a:lnTo>
                    <a:pt x="73" y="128"/>
                  </a:lnTo>
                  <a:lnTo>
                    <a:pt x="69" y="114"/>
                  </a:lnTo>
                  <a:lnTo>
                    <a:pt x="68" y="101"/>
                  </a:lnTo>
                  <a:lnTo>
                    <a:pt x="68" y="87"/>
                  </a:lnTo>
                  <a:lnTo>
                    <a:pt x="71" y="76"/>
                  </a:lnTo>
                  <a:lnTo>
                    <a:pt x="79" y="66"/>
                  </a:lnTo>
                  <a:lnTo>
                    <a:pt x="93" y="62"/>
                  </a:lnTo>
                  <a:lnTo>
                    <a:pt x="106" y="66"/>
                  </a:lnTo>
                  <a:lnTo>
                    <a:pt x="114" y="76"/>
                  </a:lnTo>
                  <a:lnTo>
                    <a:pt x="118" y="87"/>
                  </a:lnTo>
                  <a:lnTo>
                    <a:pt x="118" y="101"/>
                  </a:lnTo>
                  <a:lnTo>
                    <a:pt x="118" y="103"/>
                  </a:lnTo>
                  <a:lnTo>
                    <a:pt x="118" y="105"/>
                  </a:lnTo>
                  <a:lnTo>
                    <a:pt x="118" y="106"/>
                  </a:lnTo>
                  <a:lnTo>
                    <a:pt x="180" y="135"/>
                  </a:lnTo>
                  <a:lnTo>
                    <a:pt x="181" y="126"/>
                  </a:lnTo>
                  <a:lnTo>
                    <a:pt x="181" y="118"/>
                  </a:lnTo>
                  <a:lnTo>
                    <a:pt x="183" y="108"/>
                  </a:lnTo>
                  <a:lnTo>
                    <a:pt x="183" y="99"/>
                  </a:lnTo>
                  <a:lnTo>
                    <a:pt x="181" y="79"/>
                  </a:lnTo>
                  <a:lnTo>
                    <a:pt x="178" y="60"/>
                  </a:lnTo>
                  <a:lnTo>
                    <a:pt x="170" y="45"/>
                  </a:lnTo>
                  <a:lnTo>
                    <a:pt x="160" y="29"/>
                  </a:lnTo>
                  <a:lnTo>
                    <a:pt x="147" y="18"/>
                  </a:lnTo>
                  <a:lnTo>
                    <a:pt x="131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9" y="18"/>
                  </a:lnTo>
                  <a:lnTo>
                    <a:pt x="25" y="29"/>
                  </a:lnTo>
                  <a:lnTo>
                    <a:pt x="13" y="45"/>
                  </a:lnTo>
                  <a:lnTo>
                    <a:pt x="6" y="60"/>
                  </a:lnTo>
                  <a:lnTo>
                    <a:pt x="2" y="79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6" y="139"/>
                  </a:lnTo>
                  <a:lnTo>
                    <a:pt x="13" y="157"/>
                  </a:lnTo>
                  <a:lnTo>
                    <a:pt x="23" y="172"/>
                  </a:lnTo>
                  <a:lnTo>
                    <a:pt x="37" y="184"/>
                  </a:lnTo>
                  <a:lnTo>
                    <a:pt x="52" y="193"/>
                  </a:lnTo>
                  <a:lnTo>
                    <a:pt x="71" y="199"/>
                  </a:lnTo>
                  <a:lnTo>
                    <a:pt x="93" y="201"/>
                  </a:lnTo>
                  <a:lnTo>
                    <a:pt x="106" y="201"/>
                  </a:lnTo>
                  <a:lnTo>
                    <a:pt x="118" y="197"/>
                  </a:lnTo>
                  <a:lnTo>
                    <a:pt x="129" y="193"/>
                  </a:lnTo>
                  <a:lnTo>
                    <a:pt x="141" y="190"/>
                  </a:lnTo>
                  <a:lnTo>
                    <a:pt x="149" y="182"/>
                  </a:lnTo>
                  <a:lnTo>
                    <a:pt x="156" y="174"/>
                  </a:lnTo>
                  <a:lnTo>
                    <a:pt x="164" y="166"/>
                  </a:lnTo>
                  <a:lnTo>
                    <a:pt x="170" y="157"/>
                  </a:lnTo>
                  <a:lnTo>
                    <a:pt x="118" y="112"/>
                  </a:lnTo>
                  <a:lnTo>
                    <a:pt x="116" y="124"/>
                  </a:lnTo>
                  <a:lnTo>
                    <a:pt x="110" y="134"/>
                  </a:lnTo>
                  <a:lnTo>
                    <a:pt x="102" y="141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31" name="Freeform 80"/>
            <p:cNvSpPr>
              <a:spLocks/>
            </p:cNvSpPr>
            <p:nvPr/>
          </p:nvSpPr>
          <p:spPr bwMode="auto">
            <a:xfrm>
              <a:off x="3333" y="1762"/>
              <a:ext cx="31" cy="25"/>
            </a:xfrm>
            <a:custGeom>
              <a:avLst/>
              <a:gdLst>
                <a:gd name="T0" fmla="*/ 0 w 62"/>
                <a:gd name="T1" fmla="*/ 0 h 51"/>
                <a:gd name="T2" fmla="*/ 0 w 62"/>
                <a:gd name="T3" fmla="*/ 0 h 51"/>
                <a:gd name="T4" fmla="*/ 0 w 62"/>
                <a:gd name="T5" fmla="*/ 0 h 51"/>
                <a:gd name="T6" fmla="*/ 0 w 62"/>
                <a:gd name="T7" fmla="*/ 0 h 51"/>
                <a:gd name="T8" fmla="*/ 0 w 62"/>
                <a:gd name="T9" fmla="*/ 0 h 51"/>
                <a:gd name="T10" fmla="*/ 1 w 62"/>
                <a:gd name="T11" fmla="*/ 0 h 51"/>
                <a:gd name="T12" fmla="*/ 1 w 62"/>
                <a:gd name="T13" fmla="*/ 0 h 51"/>
                <a:gd name="T14" fmla="*/ 1 w 62"/>
                <a:gd name="T15" fmla="*/ 0 h 51"/>
                <a:gd name="T16" fmla="*/ 1 w 62"/>
                <a:gd name="T17" fmla="*/ 0 h 51"/>
                <a:gd name="T18" fmla="*/ 1 w 62"/>
                <a:gd name="T19" fmla="*/ 0 h 51"/>
                <a:gd name="T20" fmla="*/ 0 w 62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2"/>
                <a:gd name="T34" fmla="*/ 0 h 51"/>
                <a:gd name="T35" fmla="*/ 62 w 62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2" h="51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52" y="51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60" y="35"/>
                  </a:lnTo>
                  <a:lnTo>
                    <a:pt x="62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32" name="Freeform 81"/>
            <p:cNvSpPr>
              <a:spLocks/>
            </p:cNvSpPr>
            <p:nvPr/>
          </p:nvSpPr>
          <p:spPr bwMode="auto">
            <a:xfrm>
              <a:off x="3390" y="1709"/>
              <a:ext cx="93" cy="101"/>
            </a:xfrm>
            <a:custGeom>
              <a:avLst/>
              <a:gdLst>
                <a:gd name="T0" fmla="*/ 1 w 185"/>
                <a:gd name="T1" fmla="*/ 1 h 201"/>
                <a:gd name="T2" fmla="*/ 1 w 185"/>
                <a:gd name="T3" fmla="*/ 1 h 201"/>
                <a:gd name="T4" fmla="*/ 1 w 185"/>
                <a:gd name="T5" fmla="*/ 1 h 201"/>
                <a:gd name="T6" fmla="*/ 1 w 185"/>
                <a:gd name="T7" fmla="*/ 1 h 201"/>
                <a:gd name="T8" fmla="*/ 1 w 185"/>
                <a:gd name="T9" fmla="*/ 1 h 201"/>
                <a:gd name="T10" fmla="*/ 1 w 185"/>
                <a:gd name="T11" fmla="*/ 1 h 201"/>
                <a:gd name="T12" fmla="*/ 1 w 185"/>
                <a:gd name="T13" fmla="*/ 1 h 201"/>
                <a:gd name="T14" fmla="*/ 1 w 185"/>
                <a:gd name="T15" fmla="*/ 1 h 201"/>
                <a:gd name="T16" fmla="*/ 1 w 185"/>
                <a:gd name="T17" fmla="*/ 1 h 201"/>
                <a:gd name="T18" fmla="*/ 1 w 185"/>
                <a:gd name="T19" fmla="*/ 1 h 201"/>
                <a:gd name="T20" fmla="*/ 1 w 185"/>
                <a:gd name="T21" fmla="*/ 1 h 201"/>
                <a:gd name="T22" fmla="*/ 1 w 185"/>
                <a:gd name="T23" fmla="*/ 1 h 201"/>
                <a:gd name="T24" fmla="*/ 1 w 185"/>
                <a:gd name="T25" fmla="*/ 1 h 201"/>
                <a:gd name="T26" fmla="*/ 1 w 185"/>
                <a:gd name="T27" fmla="*/ 1 h 201"/>
                <a:gd name="T28" fmla="*/ 1 w 185"/>
                <a:gd name="T29" fmla="*/ 1 h 201"/>
                <a:gd name="T30" fmla="*/ 1 w 185"/>
                <a:gd name="T31" fmla="*/ 1 h 201"/>
                <a:gd name="T32" fmla="*/ 1 w 185"/>
                <a:gd name="T33" fmla="*/ 1 h 201"/>
                <a:gd name="T34" fmla="*/ 1 w 185"/>
                <a:gd name="T35" fmla="*/ 1 h 201"/>
                <a:gd name="T36" fmla="*/ 1 w 185"/>
                <a:gd name="T37" fmla="*/ 1 h 201"/>
                <a:gd name="T38" fmla="*/ 1 w 185"/>
                <a:gd name="T39" fmla="*/ 1 h 201"/>
                <a:gd name="T40" fmla="*/ 1 w 185"/>
                <a:gd name="T41" fmla="*/ 1 h 201"/>
                <a:gd name="T42" fmla="*/ 1 w 185"/>
                <a:gd name="T43" fmla="*/ 1 h 201"/>
                <a:gd name="T44" fmla="*/ 1 w 185"/>
                <a:gd name="T45" fmla="*/ 1 h 201"/>
                <a:gd name="T46" fmla="*/ 1 w 185"/>
                <a:gd name="T47" fmla="*/ 1 h 201"/>
                <a:gd name="T48" fmla="*/ 1 w 185"/>
                <a:gd name="T49" fmla="*/ 1 h 201"/>
                <a:gd name="T50" fmla="*/ 1 w 185"/>
                <a:gd name="T51" fmla="*/ 1 h 201"/>
                <a:gd name="T52" fmla="*/ 1 w 185"/>
                <a:gd name="T53" fmla="*/ 1 h 201"/>
                <a:gd name="T54" fmla="*/ 1 w 185"/>
                <a:gd name="T55" fmla="*/ 1 h 201"/>
                <a:gd name="T56" fmla="*/ 1 w 185"/>
                <a:gd name="T57" fmla="*/ 1 h 201"/>
                <a:gd name="T58" fmla="*/ 1 w 185"/>
                <a:gd name="T59" fmla="*/ 0 h 201"/>
                <a:gd name="T60" fmla="*/ 1 w 185"/>
                <a:gd name="T61" fmla="*/ 1 h 201"/>
                <a:gd name="T62" fmla="*/ 1 w 185"/>
                <a:gd name="T63" fmla="*/ 1 h 201"/>
                <a:gd name="T64" fmla="*/ 1 w 185"/>
                <a:gd name="T65" fmla="*/ 1 h 201"/>
                <a:gd name="T66" fmla="*/ 1 w 185"/>
                <a:gd name="T67" fmla="*/ 1 h 201"/>
                <a:gd name="T68" fmla="*/ 1 w 185"/>
                <a:gd name="T69" fmla="*/ 1 h 201"/>
                <a:gd name="T70" fmla="*/ 1 w 185"/>
                <a:gd name="T71" fmla="*/ 1 h 201"/>
                <a:gd name="T72" fmla="*/ 1 w 185"/>
                <a:gd name="T73" fmla="*/ 1 h 201"/>
                <a:gd name="T74" fmla="*/ 0 w 185"/>
                <a:gd name="T75" fmla="*/ 1 h 201"/>
                <a:gd name="T76" fmla="*/ 1 w 185"/>
                <a:gd name="T77" fmla="*/ 1 h 201"/>
                <a:gd name="T78" fmla="*/ 1 w 185"/>
                <a:gd name="T79" fmla="*/ 1 h 201"/>
                <a:gd name="T80" fmla="*/ 1 w 185"/>
                <a:gd name="T81" fmla="*/ 1 h 201"/>
                <a:gd name="T82" fmla="*/ 1 w 185"/>
                <a:gd name="T83" fmla="*/ 1 h 201"/>
                <a:gd name="T84" fmla="*/ 1 w 185"/>
                <a:gd name="T85" fmla="*/ 1 h 201"/>
                <a:gd name="T86" fmla="*/ 1 w 185"/>
                <a:gd name="T87" fmla="*/ 1 h 201"/>
                <a:gd name="T88" fmla="*/ 1 w 185"/>
                <a:gd name="T89" fmla="*/ 1 h 201"/>
                <a:gd name="T90" fmla="*/ 1 w 185"/>
                <a:gd name="T91" fmla="*/ 1 h 201"/>
                <a:gd name="T92" fmla="*/ 1 w 185"/>
                <a:gd name="T93" fmla="*/ 1 h 201"/>
                <a:gd name="T94" fmla="*/ 1 w 185"/>
                <a:gd name="T95" fmla="*/ 1 h 201"/>
                <a:gd name="T96" fmla="*/ 1 w 185"/>
                <a:gd name="T97" fmla="*/ 1 h 201"/>
                <a:gd name="T98" fmla="*/ 1 w 185"/>
                <a:gd name="T99" fmla="*/ 1 h 201"/>
                <a:gd name="T100" fmla="*/ 1 w 185"/>
                <a:gd name="T101" fmla="*/ 1 h 201"/>
                <a:gd name="T102" fmla="*/ 1 w 185"/>
                <a:gd name="T103" fmla="*/ 1 h 201"/>
                <a:gd name="T104" fmla="*/ 1 w 185"/>
                <a:gd name="T105" fmla="*/ 1 h 201"/>
                <a:gd name="T106" fmla="*/ 1 w 185"/>
                <a:gd name="T107" fmla="*/ 1 h 201"/>
                <a:gd name="T108" fmla="*/ 1 w 185"/>
                <a:gd name="T109" fmla="*/ 1 h 201"/>
                <a:gd name="T110" fmla="*/ 1 w 185"/>
                <a:gd name="T111" fmla="*/ 1 h 201"/>
                <a:gd name="T112" fmla="*/ 1 w 185"/>
                <a:gd name="T113" fmla="*/ 1 h 201"/>
                <a:gd name="T114" fmla="*/ 1 w 185"/>
                <a:gd name="T115" fmla="*/ 1 h 201"/>
                <a:gd name="T116" fmla="*/ 1 w 185"/>
                <a:gd name="T117" fmla="*/ 1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"/>
                <a:gd name="T178" fmla="*/ 0 h 201"/>
                <a:gd name="T179" fmla="*/ 185 w 185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" h="201">
                  <a:moveTo>
                    <a:pt x="92" y="143"/>
                  </a:moveTo>
                  <a:lnTo>
                    <a:pt x="81" y="139"/>
                  </a:lnTo>
                  <a:lnTo>
                    <a:pt x="73" y="128"/>
                  </a:lnTo>
                  <a:lnTo>
                    <a:pt x="69" y="114"/>
                  </a:lnTo>
                  <a:lnTo>
                    <a:pt x="67" y="101"/>
                  </a:lnTo>
                  <a:lnTo>
                    <a:pt x="67" y="87"/>
                  </a:lnTo>
                  <a:lnTo>
                    <a:pt x="71" y="76"/>
                  </a:lnTo>
                  <a:lnTo>
                    <a:pt x="79" y="66"/>
                  </a:lnTo>
                  <a:lnTo>
                    <a:pt x="92" y="62"/>
                  </a:lnTo>
                  <a:lnTo>
                    <a:pt x="106" y="66"/>
                  </a:lnTo>
                  <a:lnTo>
                    <a:pt x="114" y="76"/>
                  </a:lnTo>
                  <a:lnTo>
                    <a:pt x="117" y="87"/>
                  </a:lnTo>
                  <a:lnTo>
                    <a:pt x="117" y="101"/>
                  </a:lnTo>
                  <a:lnTo>
                    <a:pt x="117" y="103"/>
                  </a:lnTo>
                  <a:lnTo>
                    <a:pt x="117" y="105"/>
                  </a:lnTo>
                  <a:lnTo>
                    <a:pt x="117" y="106"/>
                  </a:lnTo>
                  <a:lnTo>
                    <a:pt x="181" y="135"/>
                  </a:lnTo>
                  <a:lnTo>
                    <a:pt x="183" y="126"/>
                  </a:lnTo>
                  <a:lnTo>
                    <a:pt x="183" y="118"/>
                  </a:lnTo>
                  <a:lnTo>
                    <a:pt x="185" y="108"/>
                  </a:lnTo>
                  <a:lnTo>
                    <a:pt x="185" y="99"/>
                  </a:lnTo>
                  <a:lnTo>
                    <a:pt x="183" y="79"/>
                  </a:lnTo>
                  <a:lnTo>
                    <a:pt x="179" y="60"/>
                  </a:lnTo>
                  <a:lnTo>
                    <a:pt x="172" y="45"/>
                  </a:lnTo>
                  <a:lnTo>
                    <a:pt x="162" y="29"/>
                  </a:lnTo>
                  <a:lnTo>
                    <a:pt x="148" y="18"/>
                  </a:lnTo>
                  <a:lnTo>
                    <a:pt x="133" y="8"/>
                  </a:lnTo>
                  <a:lnTo>
                    <a:pt x="114" y="2"/>
                  </a:lnTo>
                  <a:lnTo>
                    <a:pt x="92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8" y="18"/>
                  </a:lnTo>
                  <a:lnTo>
                    <a:pt x="25" y="29"/>
                  </a:lnTo>
                  <a:lnTo>
                    <a:pt x="13" y="45"/>
                  </a:lnTo>
                  <a:lnTo>
                    <a:pt x="5" y="60"/>
                  </a:lnTo>
                  <a:lnTo>
                    <a:pt x="2" y="79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5" y="139"/>
                  </a:lnTo>
                  <a:lnTo>
                    <a:pt x="13" y="157"/>
                  </a:lnTo>
                  <a:lnTo>
                    <a:pt x="23" y="172"/>
                  </a:lnTo>
                  <a:lnTo>
                    <a:pt x="36" y="184"/>
                  </a:lnTo>
                  <a:lnTo>
                    <a:pt x="52" y="193"/>
                  </a:lnTo>
                  <a:lnTo>
                    <a:pt x="71" y="199"/>
                  </a:lnTo>
                  <a:lnTo>
                    <a:pt x="92" y="201"/>
                  </a:lnTo>
                  <a:lnTo>
                    <a:pt x="106" y="201"/>
                  </a:lnTo>
                  <a:lnTo>
                    <a:pt x="117" y="197"/>
                  </a:lnTo>
                  <a:lnTo>
                    <a:pt x="129" y="193"/>
                  </a:lnTo>
                  <a:lnTo>
                    <a:pt x="141" y="190"/>
                  </a:lnTo>
                  <a:lnTo>
                    <a:pt x="150" y="182"/>
                  </a:lnTo>
                  <a:lnTo>
                    <a:pt x="158" y="174"/>
                  </a:lnTo>
                  <a:lnTo>
                    <a:pt x="166" y="166"/>
                  </a:lnTo>
                  <a:lnTo>
                    <a:pt x="172" y="157"/>
                  </a:lnTo>
                  <a:lnTo>
                    <a:pt x="117" y="112"/>
                  </a:lnTo>
                  <a:lnTo>
                    <a:pt x="116" y="124"/>
                  </a:lnTo>
                  <a:lnTo>
                    <a:pt x="110" y="134"/>
                  </a:lnTo>
                  <a:lnTo>
                    <a:pt x="102" y="141"/>
                  </a:lnTo>
                  <a:lnTo>
                    <a:pt x="92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33" name="Freeform 82"/>
            <p:cNvSpPr>
              <a:spLocks/>
            </p:cNvSpPr>
            <p:nvPr/>
          </p:nvSpPr>
          <p:spPr bwMode="auto">
            <a:xfrm>
              <a:off x="3449" y="1762"/>
              <a:ext cx="32" cy="25"/>
            </a:xfrm>
            <a:custGeom>
              <a:avLst/>
              <a:gdLst>
                <a:gd name="T0" fmla="*/ 0 w 64"/>
                <a:gd name="T1" fmla="*/ 0 h 51"/>
                <a:gd name="T2" fmla="*/ 0 w 64"/>
                <a:gd name="T3" fmla="*/ 0 h 51"/>
                <a:gd name="T4" fmla="*/ 0 w 64"/>
                <a:gd name="T5" fmla="*/ 0 h 51"/>
                <a:gd name="T6" fmla="*/ 0 w 64"/>
                <a:gd name="T7" fmla="*/ 0 h 51"/>
                <a:gd name="T8" fmla="*/ 0 w 64"/>
                <a:gd name="T9" fmla="*/ 0 h 51"/>
                <a:gd name="T10" fmla="*/ 1 w 64"/>
                <a:gd name="T11" fmla="*/ 0 h 51"/>
                <a:gd name="T12" fmla="*/ 1 w 64"/>
                <a:gd name="T13" fmla="*/ 0 h 51"/>
                <a:gd name="T14" fmla="*/ 1 w 64"/>
                <a:gd name="T15" fmla="*/ 0 h 51"/>
                <a:gd name="T16" fmla="*/ 1 w 64"/>
                <a:gd name="T17" fmla="*/ 0 h 51"/>
                <a:gd name="T18" fmla="*/ 1 w 64"/>
                <a:gd name="T19" fmla="*/ 0 h 51"/>
                <a:gd name="T20" fmla="*/ 0 w 64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51"/>
                <a:gd name="T35" fmla="*/ 64 w 64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51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55" y="51"/>
                  </a:lnTo>
                  <a:lnTo>
                    <a:pt x="56" y="47"/>
                  </a:lnTo>
                  <a:lnTo>
                    <a:pt x="60" y="41"/>
                  </a:lnTo>
                  <a:lnTo>
                    <a:pt x="62" y="35"/>
                  </a:lnTo>
                  <a:lnTo>
                    <a:pt x="64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34" name="Freeform 83"/>
            <p:cNvSpPr>
              <a:spLocks/>
            </p:cNvSpPr>
            <p:nvPr/>
          </p:nvSpPr>
          <p:spPr bwMode="auto">
            <a:xfrm>
              <a:off x="3677" y="1709"/>
              <a:ext cx="93" cy="101"/>
            </a:xfrm>
            <a:custGeom>
              <a:avLst/>
              <a:gdLst>
                <a:gd name="T0" fmla="*/ 1 w 186"/>
                <a:gd name="T1" fmla="*/ 1 h 201"/>
                <a:gd name="T2" fmla="*/ 1 w 186"/>
                <a:gd name="T3" fmla="*/ 1 h 201"/>
                <a:gd name="T4" fmla="*/ 1 w 186"/>
                <a:gd name="T5" fmla="*/ 1 h 201"/>
                <a:gd name="T6" fmla="*/ 1 w 186"/>
                <a:gd name="T7" fmla="*/ 1 h 201"/>
                <a:gd name="T8" fmla="*/ 1 w 186"/>
                <a:gd name="T9" fmla="*/ 1 h 201"/>
                <a:gd name="T10" fmla="*/ 1 w 186"/>
                <a:gd name="T11" fmla="*/ 1 h 201"/>
                <a:gd name="T12" fmla="*/ 1 w 186"/>
                <a:gd name="T13" fmla="*/ 1 h 201"/>
                <a:gd name="T14" fmla="*/ 1 w 186"/>
                <a:gd name="T15" fmla="*/ 1 h 201"/>
                <a:gd name="T16" fmla="*/ 1 w 186"/>
                <a:gd name="T17" fmla="*/ 1 h 201"/>
                <a:gd name="T18" fmla="*/ 1 w 186"/>
                <a:gd name="T19" fmla="*/ 1 h 201"/>
                <a:gd name="T20" fmla="*/ 1 w 186"/>
                <a:gd name="T21" fmla="*/ 1 h 201"/>
                <a:gd name="T22" fmla="*/ 1 w 186"/>
                <a:gd name="T23" fmla="*/ 1 h 201"/>
                <a:gd name="T24" fmla="*/ 1 w 186"/>
                <a:gd name="T25" fmla="*/ 1 h 201"/>
                <a:gd name="T26" fmla="*/ 1 w 186"/>
                <a:gd name="T27" fmla="*/ 1 h 201"/>
                <a:gd name="T28" fmla="*/ 1 w 186"/>
                <a:gd name="T29" fmla="*/ 1 h 201"/>
                <a:gd name="T30" fmla="*/ 1 w 186"/>
                <a:gd name="T31" fmla="*/ 1 h 201"/>
                <a:gd name="T32" fmla="*/ 1 w 186"/>
                <a:gd name="T33" fmla="*/ 1 h 201"/>
                <a:gd name="T34" fmla="*/ 1 w 186"/>
                <a:gd name="T35" fmla="*/ 1 h 201"/>
                <a:gd name="T36" fmla="*/ 1 w 186"/>
                <a:gd name="T37" fmla="*/ 1 h 201"/>
                <a:gd name="T38" fmla="*/ 1 w 186"/>
                <a:gd name="T39" fmla="*/ 1 h 201"/>
                <a:gd name="T40" fmla="*/ 1 w 186"/>
                <a:gd name="T41" fmla="*/ 1 h 201"/>
                <a:gd name="T42" fmla="*/ 1 w 186"/>
                <a:gd name="T43" fmla="*/ 1 h 201"/>
                <a:gd name="T44" fmla="*/ 1 w 186"/>
                <a:gd name="T45" fmla="*/ 1 h 201"/>
                <a:gd name="T46" fmla="*/ 1 w 186"/>
                <a:gd name="T47" fmla="*/ 1 h 201"/>
                <a:gd name="T48" fmla="*/ 1 w 186"/>
                <a:gd name="T49" fmla="*/ 1 h 201"/>
                <a:gd name="T50" fmla="*/ 1 w 186"/>
                <a:gd name="T51" fmla="*/ 1 h 201"/>
                <a:gd name="T52" fmla="*/ 1 w 186"/>
                <a:gd name="T53" fmla="*/ 1 h 201"/>
                <a:gd name="T54" fmla="*/ 1 w 186"/>
                <a:gd name="T55" fmla="*/ 1 h 201"/>
                <a:gd name="T56" fmla="*/ 1 w 186"/>
                <a:gd name="T57" fmla="*/ 1 h 201"/>
                <a:gd name="T58" fmla="*/ 1 w 186"/>
                <a:gd name="T59" fmla="*/ 0 h 201"/>
                <a:gd name="T60" fmla="*/ 1 w 186"/>
                <a:gd name="T61" fmla="*/ 1 h 201"/>
                <a:gd name="T62" fmla="*/ 1 w 186"/>
                <a:gd name="T63" fmla="*/ 1 h 201"/>
                <a:gd name="T64" fmla="*/ 1 w 186"/>
                <a:gd name="T65" fmla="*/ 1 h 201"/>
                <a:gd name="T66" fmla="*/ 1 w 186"/>
                <a:gd name="T67" fmla="*/ 1 h 201"/>
                <a:gd name="T68" fmla="*/ 1 w 186"/>
                <a:gd name="T69" fmla="*/ 1 h 201"/>
                <a:gd name="T70" fmla="*/ 1 w 186"/>
                <a:gd name="T71" fmla="*/ 1 h 201"/>
                <a:gd name="T72" fmla="*/ 1 w 186"/>
                <a:gd name="T73" fmla="*/ 1 h 201"/>
                <a:gd name="T74" fmla="*/ 0 w 186"/>
                <a:gd name="T75" fmla="*/ 1 h 201"/>
                <a:gd name="T76" fmla="*/ 1 w 186"/>
                <a:gd name="T77" fmla="*/ 1 h 201"/>
                <a:gd name="T78" fmla="*/ 1 w 186"/>
                <a:gd name="T79" fmla="*/ 1 h 201"/>
                <a:gd name="T80" fmla="*/ 1 w 186"/>
                <a:gd name="T81" fmla="*/ 1 h 201"/>
                <a:gd name="T82" fmla="*/ 1 w 186"/>
                <a:gd name="T83" fmla="*/ 1 h 201"/>
                <a:gd name="T84" fmla="*/ 1 w 186"/>
                <a:gd name="T85" fmla="*/ 1 h 201"/>
                <a:gd name="T86" fmla="*/ 1 w 186"/>
                <a:gd name="T87" fmla="*/ 1 h 201"/>
                <a:gd name="T88" fmla="*/ 1 w 186"/>
                <a:gd name="T89" fmla="*/ 1 h 201"/>
                <a:gd name="T90" fmla="*/ 1 w 186"/>
                <a:gd name="T91" fmla="*/ 1 h 201"/>
                <a:gd name="T92" fmla="*/ 1 w 186"/>
                <a:gd name="T93" fmla="*/ 1 h 201"/>
                <a:gd name="T94" fmla="*/ 1 w 186"/>
                <a:gd name="T95" fmla="*/ 1 h 201"/>
                <a:gd name="T96" fmla="*/ 1 w 186"/>
                <a:gd name="T97" fmla="*/ 1 h 201"/>
                <a:gd name="T98" fmla="*/ 1 w 186"/>
                <a:gd name="T99" fmla="*/ 1 h 201"/>
                <a:gd name="T100" fmla="*/ 1 w 186"/>
                <a:gd name="T101" fmla="*/ 1 h 201"/>
                <a:gd name="T102" fmla="*/ 1 w 186"/>
                <a:gd name="T103" fmla="*/ 1 h 201"/>
                <a:gd name="T104" fmla="*/ 1 w 186"/>
                <a:gd name="T105" fmla="*/ 1 h 201"/>
                <a:gd name="T106" fmla="*/ 1 w 186"/>
                <a:gd name="T107" fmla="*/ 1 h 201"/>
                <a:gd name="T108" fmla="*/ 1 w 186"/>
                <a:gd name="T109" fmla="*/ 1 h 201"/>
                <a:gd name="T110" fmla="*/ 1 w 186"/>
                <a:gd name="T111" fmla="*/ 1 h 201"/>
                <a:gd name="T112" fmla="*/ 1 w 186"/>
                <a:gd name="T113" fmla="*/ 1 h 201"/>
                <a:gd name="T114" fmla="*/ 1 w 186"/>
                <a:gd name="T115" fmla="*/ 1 h 201"/>
                <a:gd name="T116" fmla="*/ 1 w 186"/>
                <a:gd name="T117" fmla="*/ 1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6"/>
                <a:gd name="T178" fmla="*/ 0 h 201"/>
                <a:gd name="T179" fmla="*/ 186 w 186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6" h="201">
                  <a:moveTo>
                    <a:pt x="93" y="143"/>
                  </a:moveTo>
                  <a:lnTo>
                    <a:pt x="81" y="139"/>
                  </a:lnTo>
                  <a:lnTo>
                    <a:pt x="74" y="128"/>
                  </a:lnTo>
                  <a:lnTo>
                    <a:pt x="70" y="114"/>
                  </a:lnTo>
                  <a:lnTo>
                    <a:pt x="68" y="101"/>
                  </a:lnTo>
                  <a:lnTo>
                    <a:pt x="68" y="87"/>
                  </a:lnTo>
                  <a:lnTo>
                    <a:pt x="72" y="76"/>
                  </a:lnTo>
                  <a:lnTo>
                    <a:pt x="79" y="66"/>
                  </a:lnTo>
                  <a:lnTo>
                    <a:pt x="93" y="62"/>
                  </a:lnTo>
                  <a:lnTo>
                    <a:pt x="106" y="66"/>
                  </a:lnTo>
                  <a:lnTo>
                    <a:pt x="114" y="76"/>
                  </a:lnTo>
                  <a:lnTo>
                    <a:pt x="118" y="87"/>
                  </a:lnTo>
                  <a:lnTo>
                    <a:pt x="118" y="101"/>
                  </a:lnTo>
                  <a:lnTo>
                    <a:pt x="118" y="103"/>
                  </a:lnTo>
                  <a:lnTo>
                    <a:pt x="118" y="105"/>
                  </a:lnTo>
                  <a:lnTo>
                    <a:pt x="118" y="106"/>
                  </a:lnTo>
                  <a:lnTo>
                    <a:pt x="180" y="135"/>
                  </a:lnTo>
                  <a:lnTo>
                    <a:pt x="182" y="126"/>
                  </a:lnTo>
                  <a:lnTo>
                    <a:pt x="184" y="118"/>
                  </a:lnTo>
                  <a:lnTo>
                    <a:pt x="186" y="108"/>
                  </a:lnTo>
                  <a:lnTo>
                    <a:pt x="186" y="99"/>
                  </a:lnTo>
                  <a:lnTo>
                    <a:pt x="184" y="79"/>
                  </a:lnTo>
                  <a:lnTo>
                    <a:pt x="180" y="60"/>
                  </a:lnTo>
                  <a:lnTo>
                    <a:pt x="172" y="45"/>
                  </a:lnTo>
                  <a:lnTo>
                    <a:pt x="161" y="29"/>
                  </a:lnTo>
                  <a:lnTo>
                    <a:pt x="147" y="18"/>
                  </a:lnTo>
                  <a:lnTo>
                    <a:pt x="132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72" y="2"/>
                  </a:lnTo>
                  <a:lnTo>
                    <a:pt x="54" y="8"/>
                  </a:lnTo>
                  <a:lnTo>
                    <a:pt x="39" y="18"/>
                  </a:lnTo>
                  <a:lnTo>
                    <a:pt x="25" y="29"/>
                  </a:lnTo>
                  <a:lnTo>
                    <a:pt x="14" y="45"/>
                  </a:lnTo>
                  <a:lnTo>
                    <a:pt x="6" y="60"/>
                  </a:lnTo>
                  <a:lnTo>
                    <a:pt x="2" y="79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6" y="139"/>
                  </a:lnTo>
                  <a:lnTo>
                    <a:pt x="14" y="157"/>
                  </a:lnTo>
                  <a:lnTo>
                    <a:pt x="23" y="172"/>
                  </a:lnTo>
                  <a:lnTo>
                    <a:pt x="37" y="184"/>
                  </a:lnTo>
                  <a:lnTo>
                    <a:pt x="52" y="193"/>
                  </a:lnTo>
                  <a:lnTo>
                    <a:pt x="72" y="199"/>
                  </a:lnTo>
                  <a:lnTo>
                    <a:pt x="93" y="201"/>
                  </a:lnTo>
                  <a:lnTo>
                    <a:pt x="106" y="201"/>
                  </a:lnTo>
                  <a:lnTo>
                    <a:pt x="118" y="197"/>
                  </a:lnTo>
                  <a:lnTo>
                    <a:pt x="130" y="193"/>
                  </a:lnTo>
                  <a:lnTo>
                    <a:pt x="141" y="190"/>
                  </a:lnTo>
                  <a:lnTo>
                    <a:pt x="151" y="182"/>
                  </a:lnTo>
                  <a:lnTo>
                    <a:pt x="159" y="174"/>
                  </a:lnTo>
                  <a:lnTo>
                    <a:pt x="166" y="166"/>
                  </a:lnTo>
                  <a:lnTo>
                    <a:pt x="172" y="157"/>
                  </a:lnTo>
                  <a:lnTo>
                    <a:pt x="118" y="112"/>
                  </a:lnTo>
                  <a:lnTo>
                    <a:pt x="114" y="124"/>
                  </a:lnTo>
                  <a:lnTo>
                    <a:pt x="110" y="134"/>
                  </a:lnTo>
                  <a:lnTo>
                    <a:pt x="103" y="141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35" name="Freeform 84"/>
            <p:cNvSpPr>
              <a:spLocks/>
            </p:cNvSpPr>
            <p:nvPr/>
          </p:nvSpPr>
          <p:spPr bwMode="auto">
            <a:xfrm>
              <a:off x="3736" y="1762"/>
              <a:ext cx="31" cy="25"/>
            </a:xfrm>
            <a:custGeom>
              <a:avLst/>
              <a:gdLst>
                <a:gd name="T0" fmla="*/ 0 w 62"/>
                <a:gd name="T1" fmla="*/ 0 h 51"/>
                <a:gd name="T2" fmla="*/ 0 w 62"/>
                <a:gd name="T3" fmla="*/ 0 h 51"/>
                <a:gd name="T4" fmla="*/ 0 w 62"/>
                <a:gd name="T5" fmla="*/ 0 h 51"/>
                <a:gd name="T6" fmla="*/ 0 w 62"/>
                <a:gd name="T7" fmla="*/ 0 h 51"/>
                <a:gd name="T8" fmla="*/ 0 w 62"/>
                <a:gd name="T9" fmla="*/ 0 h 51"/>
                <a:gd name="T10" fmla="*/ 1 w 62"/>
                <a:gd name="T11" fmla="*/ 0 h 51"/>
                <a:gd name="T12" fmla="*/ 1 w 62"/>
                <a:gd name="T13" fmla="*/ 0 h 51"/>
                <a:gd name="T14" fmla="*/ 1 w 62"/>
                <a:gd name="T15" fmla="*/ 0 h 51"/>
                <a:gd name="T16" fmla="*/ 1 w 62"/>
                <a:gd name="T17" fmla="*/ 0 h 51"/>
                <a:gd name="T18" fmla="*/ 1 w 62"/>
                <a:gd name="T19" fmla="*/ 0 h 51"/>
                <a:gd name="T20" fmla="*/ 0 w 62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2"/>
                <a:gd name="T34" fmla="*/ 0 h 51"/>
                <a:gd name="T35" fmla="*/ 62 w 62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2" h="51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54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60" y="35"/>
                  </a:lnTo>
                  <a:lnTo>
                    <a:pt x="62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36" name="Freeform 85"/>
            <p:cNvSpPr>
              <a:spLocks/>
            </p:cNvSpPr>
            <p:nvPr/>
          </p:nvSpPr>
          <p:spPr bwMode="auto">
            <a:xfrm>
              <a:off x="3792" y="1709"/>
              <a:ext cx="93" cy="101"/>
            </a:xfrm>
            <a:custGeom>
              <a:avLst/>
              <a:gdLst>
                <a:gd name="T0" fmla="*/ 1 w 185"/>
                <a:gd name="T1" fmla="*/ 1 h 201"/>
                <a:gd name="T2" fmla="*/ 1 w 185"/>
                <a:gd name="T3" fmla="*/ 1 h 201"/>
                <a:gd name="T4" fmla="*/ 1 w 185"/>
                <a:gd name="T5" fmla="*/ 1 h 201"/>
                <a:gd name="T6" fmla="*/ 1 w 185"/>
                <a:gd name="T7" fmla="*/ 1 h 201"/>
                <a:gd name="T8" fmla="*/ 1 w 185"/>
                <a:gd name="T9" fmla="*/ 1 h 201"/>
                <a:gd name="T10" fmla="*/ 1 w 185"/>
                <a:gd name="T11" fmla="*/ 1 h 201"/>
                <a:gd name="T12" fmla="*/ 1 w 185"/>
                <a:gd name="T13" fmla="*/ 1 h 201"/>
                <a:gd name="T14" fmla="*/ 1 w 185"/>
                <a:gd name="T15" fmla="*/ 1 h 201"/>
                <a:gd name="T16" fmla="*/ 1 w 185"/>
                <a:gd name="T17" fmla="*/ 1 h 201"/>
                <a:gd name="T18" fmla="*/ 1 w 185"/>
                <a:gd name="T19" fmla="*/ 1 h 201"/>
                <a:gd name="T20" fmla="*/ 1 w 185"/>
                <a:gd name="T21" fmla="*/ 1 h 201"/>
                <a:gd name="T22" fmla="*/ 1 w 185"/>
                <a:gd name="T23" fmla="*/ 1 h 201"/>
                <a:gd name="T24" fmla="*/ 1 w 185"/>
                <a:gd name="T25" fmla="*/ 1 h 201"/>
                <a:gd name="T26" fmla="*/ 1 w 185"/>
                <a:gd name="T27" fmla="*/ 1 h 201"/>
                <a:gd name="T28" fmla="*/ 1 w 185"/>
                <a:gd name="T29" fmla="*/ 1 h 201"/>
                <a:gd name="T30" fmla="*/ 1 w 185"/>
                <a:gd name="T31" fmla="*/ 1 h 201"/>
                <a:gd name="T32" fmla="*/ 1 w 185"/>
                <a:gd name="T33" fmla="*/ 1 h 201"/>
                <a:gd name="T34" fmla="*/ 1 w 185"/>
                <a:gd name="T35" fmla="*/ 1 h 201"/>
                <a:gd name="T36" fmla="*/ 1 w 185"/>
                <a:gd name="T37" fmla="*/ 1 h 201"/>
                <a:gd name="T38" fmla="*/ 1 w 185"/>
                <a:gd name="T39" fmla="*/ 1 h 201"/>
                <a:gd name="T40" fmla="*/ 1 w 185"/>
                <a:gd name="T41" fmla="*/ 1 h 201"/>
                <a:gd name="T42" fmla="*/ 1 w 185"/>
                <a:gd name="T43" fmla="*/ 1 h 201"/>
                <a:gd name="T44" fmla="*/ 1 w 185"/>
                <a:gd name="T45" fmla="*/ 1 h 201"/>
                <a:gd name="T46" fmla="*/ 1 w 185"/>
                <a:gd name="T47" fmla="*/ 1 h 201"/>
                <a:gd name="T48" fmla="*/ 1 w 185"/>
                <a:gd name="T49" fmla="*/ 1 h 201"/>
                <a:gd name="T50" fmla="*/ 1 w 185"/>
                <a:gd name="T51" fmla="*/ 1 h 201"/>
                <a:gd name="T52" fmla="*/ 1 w 185"/>
                <a:gd name="T53" fmla="*/ 1 h 201"/>
                <a:gd name="T54" fmla="*/ 1 w 185"/>
                <a:gd name="T55" fmla="*/ 1 h 201"/>
                <a:gd name="T56" fmla="*/ 1 w 185"/>
                <a:gd name="T57" fmla="*/ 1 h 201"/>
                <a:gd name="T58" fmla="*/ 1 w 185"/>
                <a:gd name="T59" fmla="*/ 0 h 201"/>
                <a:gd name="T60" fmla="*/ 1 w 185"/>
                <a:gd name="T61" fmla="*/ 1 h 201"/>
                <a:gd name="T62" fmla="*/ 1 w 185"/>
                <a:gd name="T63" fmla="*/ 1 h 201"/>
                <a:gd name="T64" fmla="*/ 1 w 185"/>
                <a:gd name="T65" fmla="*/ 1 h 201"/>
                <a:gd name="T66" fmla="*/ 1 w 185"/>
                <a:gd name="T67" fmla="*/ 1 h 201"/>
                <a:gd name="T68" fmla="*/ 1 w 185"/>
                <a:gd name="T69" fmla="*/ 1 h 201"/>
                <a:gd name="T70" fmla="*/ 1 w 185"/>
                <a:gd name="T71" fmla="*/ 1 h 201"/>
                <a:gd name="T72" fmla="*/ 1 w 185"/>
                <a:gd name="T73" fmla="*/ 1 h 201"/>
                <a:gd name="T74" fmla="*/ 0 w 185"/>
                <a:gd name="T75" fmla="*/ 1 h 201"/>
                <a:gd name="T76" fmla="*/ 1 w 185"/>
                <a:gd name="T77" fmla="*/ 1 h 201"/>
                <a:gd name="T78" fmla="*/ 1 w 185"/>
                <a:gd name="T79" fmla="*/ 1 h 201"/>
                <a:gd name="T80" fmla="*/ 1 w 185"/>
                <a:gd name="T81" fmla="*/ 1 h 201"/>
                <a:gd name="T82" fmla="*/ 1 w 185"/>
                <a:gd name="T83" fmla="*/ 1 h 201"/>
                <a:gd name="T84" fmla="*/ 1 w 185"/>
                <a:gd name="T85" fmla="*/ 1 h 201"/>
                <a:gd name="T86" fmla="*/ 1 w 185"/>
                <a:gd name="T87" fmla="*/ 1 h 201"/>
                <a:gd name="T88" fmla="*/ 1 w 185"/>
                <a:gd name="T89" fmla="*/ 1 h 201"/>
                <a:gd name="T90" fmla="*/ 1 w 185"/>
                <a:gd name="T91" fmla="*/ 1 h 201"/>
                <a:gd name="T92" fmla="*/ 1 w 185"/>
                <a:gd name="T93" fmla="*/ 1 h 201"/>
                <a:gd name="T94" fmla="*/ 1 w 185"/>
                <a:gd name="T95" fmla="*/ 1 h 201"/>
                <a:gd name="T96" fmla="*/ 1 w 185"/>
                <a:gd name="T97" fmla="*/ 1 h 201"/>
                <a:gd name="T98" fmla="*/ 1 w 185"/>
                <a:gd name="T99" fmla="*/ 1 h 201"/>
                <a:gd name="T100" fmla="*/ 1 w 185"/>
                <a:gd name="T101" fmla="*/ 1 h 201"/>
                <a:gd name="T102" fmla="*/ 1 w 185"/>
                <a:gd name="T103" fmla="*/ 1 h 201"/>
                <a:gd name="T104" fmla="*/ 1 w 185"/>
                <a:gd name="T105" fmla="*/ 1 h 201"/>
                <a:gd name="T106" fmla="*/ 1 w 185"/>
                <a:gd name="T107" fmla="*/ 1 h 201"/>
                <a:gd name="T108" fmla="*/ 1 w 185"/>
                <a:gd name="T109" fmla="*/ 1 h 201"/>
                <a:gd name="T110" fmla="*/ 1 w 185"/>
                <a:gd name="T111" fmla="*/ 1 h 201"/>
                <a:gd name="T112" fmla="*/ 1 w 185"/>
                <a:gd name="T113" fmla="*/ 1 h 201"/>
                <a:gd name="T114" fmla="*/ 1 w 185"/>
                <a:gd name="T115" fmla="*/ 1 h 201"/>
                <a:gd name="T116" fmla="*/ 1 w 185"/>
                <a:gd name="T117" fmla="*/ 1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"/>
                <a:gd name="T178" fmla="*/ 0 h 201"/>
                <a:gd name="T179" fmla="*/ 185 w 185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" h="201">
                  <a:moveTo>
                    <a:pt x="93" y="143"/>
                  </a:moveTo>
                  <a:lnTo>
                    <a:pt x="81" y="139"/>
                  </a:lnTo>
                  <a:lnTo>
                    <a:pt x="73" y="128"/>
                  </a:lnTo>
                  <a:lnTo>
                    <a:pt x="70" y="114"/>
                  </a:lnTo>
                  <a:lnTo>
                    <a:pt x="68" y="101"/>
                  </a:lnTo>
                  <a:lnTo>
                    <a:pt x="68" y="87"/>
                  </a:lnTo>
                  <a:lnTo>
                    <a:pt x="72" y="76"/>
                  </a:lnTo>
                  <a:lnTo>
                    <a:pt x="79" y="66"/>
                  </a:lnTo>
                  <a:lnTo>
                    <a:pt x="93" y="62"/>
                  </a:lnTo>
                  <a:lnTo>
                    <a:pt x="106" y="66"/>
                  </a:lnTo>
                  <a:lnTo>
                    <a:pt x="114" y="76"/>
                  </a:lnTo>
                  <a:lnTo>
                    <a:pt x="118" y="87"/>
                  </a:lnTo>
                  <a:lnTo>
                    <a:pt x="118" y="101"/>
                  </a:lnTo>
                  <a:lnTo>
                    <a:pt x="118" y="103"/>
                  </a:lnTo>
                  <a:lnTo>
                    <a:pt x="118" y="105"/>
                  </a:lnTo>
                  <a:lnTo>
                    <a:pt x="118" y="106"/>
                  </a:lnTo>
                  <a:lnTo>
                    <a:pt x="182" y="135"/>
                  </a:lnTo>
                  <a:lnTo>
                    <a:pt x="184" y="126"/>
                  </a:lnTo>
                  <a:lnTo>
                    <a:pt x="184" y="118"/>
                  </a:lnTo>
                  <a:lnTo>
                    <a:pt x="185" y="108"/>
                  </a:lnTo>
                  <a:lnTo>
                    <a:pt x="185" y="99"/>
                  </a:lnTo>
                  <a:lnTo>
                    <a:pt x="184" y="79"/>
                  </a:lnTo>
                  <a:lnTo>
                    <a:pt x="180" y="60"/>
                  </a:lnTo>
                  <a:lnTo>
                    <a:pt x="172" y="45"/>
                  </a:lnTo>
                  <a:lnTo>
                    <a:pt x="160" y="29"/>
                  </a:lnTo>
                  <a:lnTo>
                    <a:pt x="147" y="18"/>
                  </a:lnTo>
                  <a:lnTo>
                    <a:pt x="131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72" y="2"/>
                  </a:lnTo>
                  <a:lnTo>
                    <a:pt x="54" y="8"/>
                  </a:lnTo>
                  <a:lnTo>
                    <a:pt x="39" y="18"/>
                  </a:lnTo>
                  <a:lnTo>
                    <a:pt x="25" y="29"/>
                  </a:lnTo>
                  <a:lnTo>
                    <a:pt x="14" y="45"/>
                  </a:lnTo>
                  <a:lnTo>
                    <a:pt x="6" y="60"/>
                  </a:lnTo>
                  <a:lnTo>
                    <a:pt x="2" y="79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6" y="139"/>
                  </a:lnTo>
                  <a:lnTo>
                    <a:pt x="14" y="157"/>
                  </a:lnTo>
                  <a:lnTo>
                    <a:pt x="23" y="172"/>
                  </a:lnTo>
                  <a:lnTo>
                    <a:pt x="37" y="184"/>
                  </a:lnTo>
                  <a:lnTo>
                    <a:pt x="52" y="193"/>
                  </a:lnTo>
                  <a:lnTo>
                    <a:pt x="72" y="199"/>
                  </a:lnTo>
                  <a:lnTo>
                    <a:pt x="93" y="201"/>
                  </a:lnTo>
                  <a:lnTo>
                    <a:pt x="106" y="201"/>
                  </a:lnTo>
                  <a:lnTo>
                    <a:pt x="118" y="197"/>
                  </a:lnTo>
                  <a:lnTo>
                    <a:pt x="129" y="193"/>
                  </a:lnTo>
                  <a:lnTo>
                    <a:pt x="141" y="190"/>
                  </a:lnTo>
                  <a:lnTo>
                    <a:pt x="151" y="182"/>
                  </a:lnTo>
                  <a:lnTo>
                    <a:pt x="158" y="174"/>
                  </a:lnTo>
                  <a:lnTo>
                    <a:pt x="166" y="166"/>
                  </a:lnTo>
                  <a:lnTo>
                    <a:pt x="172" y="157"/>
                  </a:lnTo>
                  <a:lnTo>
                    <a:pt x="118" y="112"/>
                  </a:lnTo>
                  <a:lnTo>
                    <a:pt x="116" y="124"/>
                  </a:lnTo>
                  <a:lnTo>
                    <a:pt x="110" y="134"/>
                  </a:lnTo>
                  <a:lnTo>
                    <a:pt x="102" y="141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37" name="Freeform 86"/>
            <p:cNvSpPr>
              <a:spLocks/>
            </p:cNvSpPr>
            <p:nvPr/>
          </p:nvSpPr>
          <p:spPr bwMode="auto">
            <a:xfrm>
              <a:off x="3851" y="1762"/>
              <a:ext cx="32" cy="25"/>
            </a:xfrm>
            <a:custGeom>
              <a:avLst/>
              <a:gdLst>
                <a:gd name="T0" fmla="*/ 0 w 64"/>
                <a:gd name="T1" fmla="*/ 0 h 51"/>
                <a:gd name="T2" fmla="*/ 0 w 64"/>
                <a:gd name="T3" fmla="*/ 0 h 51"/>
                <a:gd name="T4" fmla="*/ 0 w 64"/>
                <a:gd name="T5" fmla="*/ 0 h 51"/>
                <a:gd name="T6" fmla="*/ 0 w 64"/>
                <a:gd name="T7" fmla="*/ 0 h 51"/>
                <a:gd name="T8" fmla="*/ 0 w 64"/>
                <a:gd name="T9" fmla="*/ 0 h 51"/>
                <a:gd name="T10" fmla="*/ 1 w 64"/>
                <a:gd name="T11" fmla="*/ 0 h 51"/>
                <a:gd name="T12" fmla="*/ 1 w 64"/>
                <a:gd name="T13" fmla="*/ 0 h 51"/>
                <a:gd name="T14" fmla="*/ 1 w 64"/>
                <a:gd name="T15" fmla="*/ 0 h 51"/>
                <a:gd name="T16" fmla="*/ 1 w 64"/>
                <a:gd name="T17" fmla="*/ 0 h 51"/>
                <a:gd name="T18" fmla="*/ 1 w 64"/>
                <a:gd name="T19" fmla="*/ 0 h 51"/>
                <a:gd name="T20" fmla="*/ 0 w 64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51"/>
                <a:gd name="T35" fmla="*/ 64 w 64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51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54" y="51"/>
                  </a:lnTo>
                  <a:lnTo>
                    <a:pt x="56" y="47"/>
                  </a:lnTo>
                  <a:lnTo>
                    <a:pt x="60" y="41"/>
                  </a:lnTo>
                  <a:lnTo>
                    <a:pt x="62" y="35"/>
                  </a:lnTo>
                  <a:lnTo>
                    <a:pt x="64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38" name="Freeform 87"/>
            <p:cNvSpPr>
              <a:spLocks/>
            </p:cNvSpPr>
            <p:nvPr/>
          </p:nvSpPr>
          <p:spPr bwMode="auto">
            <a:xfrm>
              <a:off x="2817" y="2011"/>
              <a:ext cx="50" cy="96"/>
            </a:xfrm>
            <a:custGeom>
              <a:avLst/>
              <a:gdLst>
                <a:gd name="T0" fmla="*/ 0 w 101"/>
                <a:gd name="T1" fmla="*/ 0 h 193"/>
                <a:gd name="T2" fmla="*/ 0 w 101"/>
                <a:gd name="T3" fmla="*/ 0 h 193"/>
                <a:gd name="T4" fmla="*/ 0 w 101"/>
                <a:gd name="T5" fmla="*/ 0 h 193"/>
                <a:gd name="T6" fmla="*/ 0 w 101"/>
                <a:gd name="T7" fmla="*/ 0 h 193"/>
                <a:gd name="T8" fmla="*/ 0 w 101"/>
                <a:gd name="T9" fmla="*/ 0 h 193"/>
                <a:gd name="T10" fmla="*/ 0 w 101"/>
                <a:gd name="T11" fmla="*/ 0 h 193"/>
                <a:gd name="T12" fmla="*/ 0 w 101"/>
                <a:gd name="T13" fmla="*/ 0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193"/>
                <a:gd name="T23" fmla="*/ 101 w 101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193">
                  <a:moveTo>
                    <a:pt x="0" y="2"/>
                  </a:moveTo>
                  <a:lnTo>
                    <a:pt x="101" y="0"/>
                  </a:lnTo>
                  <a:lnTo>
                    <a:pt x="101" y="193"/>
                  </a:lnTo>
                  <a:lnTo>
                    <a:pt x="31" y="193"/>
                  </a:lnTo>
                  <a:lnTo>
                    <a:pt x="31" y="62"/>
                  </a:lnTo>
                  <a:lnTo>
                    <a:pt x="0" y="6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39" name="Freeform 88"/>
            <p:cNvSpPr>
              <a:spLocks/>
            </p:cNvSpPr>
            <p:nvPr/>
          </p:nvSpPr>
          <p:spPr bwMode="auto">
            <a:xfrm>
              <a:off x="2894" y="2011"/>
              <a:ext cx="50" cy="96"/>
            </a:xfrm>
            <a:custGeom>
              <a:avLst/>
              <a:gdLst>
                <a:gd name="T0" fmla="*/ 0 w 100"/>
                <a:gd name="T1" fmla="*/ 0 h 193"/>
                <a:gd name="T2" fmla="*/ 1 w 100"/>
                <a:gd name="T3" fmla="*/ 0 h 193"/>
                <a:gd name="T4" fmla="*/ 1 w 100"/>
                <a:gd name="T5" fmla="*/ 0 h 193"/>
                <a:gd name="T6" fmla="*/ 1 w 100"/>
                <a:gd name="T7" fmla="*/ 0 h 193"/>
                <a:gd name="T8" fmla="*/ 1 w 100"/>
                <a:gd name="T9" fmla="*/ 0 h 193"/>
                <a:gd name="T10" fmla="*/ 0 w 100"/>
                <a:gd name="T11" fmla="*/ 0 h 193"/>
                <a:gd name="T12" fmla="*/ 0 w 100"/>
                <a:gd name="T13" fmla="*/ 0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"/>
                <a:gd name="T22" fmla="*/ 0 h 193"/>
                <a:gd name="T23" fmla="*/ 100 w 100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" h="193">
                  <a:moveTo>
                    <a:pt x="0" y="2"/>
                  </a:moveTo>
                  <a:lnTo>
                    <a:pt x="100" y="0"/>
                  </a:lnTo>
                  <a:lnTo>
                    <a:pt x="100" y="193"/>
                  </a:lnTo>
                  <a:lnTo>
                    <a:pt x="31" y="193"/>
                  </a:lnTo>
                  <a:lnTo>
                    <a:pt x="31" y="62"/>
                  </a:lnTo>
                  <a:lnTo>
                    <a:pt x="0" y="6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40" name="Freeform 89"/>
            <p:cNvSpPr>
              <a:spLocks/>
            </p:cNvSpPr>
            <p:nvPr/>
          </p:nvSpPr>
          <p:spPr bwMode="auto">
            <a:xfrm>
              <a:off x="2980" y="2011"/>
              <a:ext cx="50" cy="96"/>
            </a:xfrm>
            <a:custGeom>
              <a:avLst/>
              <a:gdLst>
                <a:gd name="T0" fmla="*/ 0 w 100"/>
                <a:gd name="T1" fmla="*/ 0 h 193"/>
                <a:gd name="T2" fmla="*/ 1 w 100"/>
                <a:gd name="T3" fmla="*/ 0 h 193"/>
                <a:gd name="T4" fmla="*/ 1 w 100"/>
                <a:gd name="T5" fmla="*/ 0 h 193"/>
                <a:gd name="T6" fmla="*/ 1 w 100"/>
                <a:gd name="T7" fmla="*/ 0 h 193"/>
                <a:gd name="T8" fmla="*/ 1 w 100"/>
                <a:gd name="T9" fmla="*/ 0 h 193"/>
                <a:gd name="T10" fmla="*/ 0 w 100"/>
                <a:gd name="T11" fmla="*/ 0 h 193"/>
                <a:gd name="T12" fmla="*/ 0 w 100"/>
                <a:gd name="T13" fmla="*/ 0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"/>
                <a:gd name="T22" fmla="*/ 0 h 193"/>
                <a:gd name="T23" fmla="*/ 100 w 100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" h="193">
                  <a:moveTo>
                    <a:pt x="0" y="2"/>
                  </a:moveTo>
                  <a:lnTo>
                    <a:pt x="100" y="0"/>
                  </a:lnTo>
                  <a:lnTo>
                    <a:pt x="100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41" name="Freeform 90"/>
            <p:cNvSpPr>
              <a:spLocks/>
            </p:cNvSpPr>
            <p:nvPr/>
          </p:nvSpPr>
          <p:spPr bwMode="auto">
            <a:xfrm>
              <a:off x="3482" y="2011"/>
              <a:ext cx="49" cy="96"/>
            </a:xfrm>
            <a:custGeom>
              <a:avLst/>
              <a:gdLst>
                <a:gd name="T0" fmla="*/ 0 w 99"/>
                <a:gd name="T1" fmla="*/ 0 h 193"/>
                <a:gd name="T2" fmla="*/ 0 w 99"/>
                <a:gd name="T3" fmla="*/ 0 h 193"/>
                <a:gd name="T4" fmla="*/ 0 w 99"/>
                <a:gd name="T5" fmla="*/ 0 h 193"/>
                <a:gd name="T6" fmla="*/ 0 w 99"/>
                <a:gd name="T7" fmla="*/ 0 h 193"/>
                <a:gd name="T8" fmla="*/ 0 w 99"/>
                <a:gd name="T9" fmla="*/ 0 h 193"/>
                <a:gd name="T10" fmla="*/ 0 w 99"/>
                <a:gd name="T11" fmla="*/ 0 h 193"/>
                <a:gd name="T12" fmla="*/ 0 w 99"/>
                <a:gd name="T13" fmla="*/ 0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193"/>
                <a:gd name="T23" fmla="*/ 99 w 99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193">
                  <a:moveTo>
                    <a:pt x="0" y="2"/>
                  </a:moveTo>
                  <a:lnTo>
                    <a:pt x="99" y="0"/>
                  </a:lnTo>
                  <a:lnTo>
                    <a:pt x="99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42" name="Freeform 91"/>
            <p:cNvSpPr>
              <a:spLocks/>
            </p:cNvSpPr>
            <p:nvPr/>
          </p:nvSpPr>
          <p:spPr bwMode="auto">
            <a:xfrm>
              <a:off x="3395" y="2011"/>
              <a:ext cx="49" cy="96"/>
            </a:xfrm>
            <a:custGeom>
              <a:avLst/>
              <a:gdLst>
                <a:gd name="T0" fmla="*/ 0 w 99"/>
                <a:gd name="T1" fmla="*/ 0 h 193"/>
                <a:gd name="T2" fmla="*/ 0 w 99"/>
                <a:gd name="T3" fmla="*/ 0 h 193"/>
                <a:gd name="T4" fmla="*/ 0 w 99"/>
                <a:gd name="T5" fmla="*/ 0 h 193"/>
                <a:gd name="T6" fmla="*/ 0 w 99"/>
                <a:gd name="T7" fmla="*/ 0 h 193"/>
                <a:gd name="T8" fmla="*/ 0 w 99"/>
                <a:gd name="T9" fmla="*/ 0 h 193"/>
                <a:gd name="T10" fmla="*/ 0 w 99"/>
                <a:gd name="T11" fmla="*/ 0 h 193"/>
                <a:gd name="T12" fmla="*/ 0 w 99"/>
                <a:gd name="T13" fmla="*/ 0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193"/>
                <a:gd name="T23" fmla="*/ 99 w 99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193">
                  <a:moveTo>
                    <a:pt x="0" y="2"/>
                  </a:moveTo>
                  <a:lnTo>
                    <a:pt x="99" y="0"/>
                  </a:lnTo>
                  <a:lnTo>
                    <a:pt x="99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43" name="Freeform 92"/>
            <p:cNvSpPr>
              <a:spLocks/>
            </p:cNvSpPr>
            <p:nvPr/>
          </p:nvSpPr>
          <p:spPr bwMode="auto">
            <a:xfrm>
              <a:off x="3566" y="2011"/>
              <a:ext cx="50" cy="96"/>
            </a:xfrm>
            <a:custGeom>
              <a:avLst/>
              <a:gdLst>
                <a:gd name="T0" fmla="*/ 0 w 101"/>
                <a:gd name="T1" fmla="*/ 0 h 193"/>
                <a:gd name="T2" fmla="*/ 0 w 101"/>
                <a:gd name="T3" fmla="*/ 0 h 193"/>
                <a:gd name="T4" fmla="*/ 0 w 101"/>
                <a:gd name="T5" fmla="*/ 0 h 193"/>
                <a:gd name="T6" fmla="*/ 0 w 101"/>
                <a:gd name="T7" fmla="*/ 0 h 193"/>
                <a:gd name="T8" fmla="*/ 0 w 101"/>
                <a:gd name="T9" fmla="*/ 0 h 193"/>
                <a:gd name="T10" fmla="*/ 0 w 101"/>
                <a:gd name="T11" fmla="*/ 0 h 193"/>
                <a:gd name="T12" fmla="*/ 0 w 101"/>
                <a:gd name="T13" fmla="*/ 0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193"/>
                <a:gd name="T23" fmla="*/ 101 w 101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193">
                  <a:moveTo>
                    <a:pt x="0" y="2"/>
                  </a:moveTo>
                  <a:lnTo>
                    <a:pt x="101" y="0"/>
                  </a:lnTo>
                  <a:lnTo>
                    <a:pt x="101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44" name="Freeform 93"/>
            <p:cNvSpPr>
              <a:spLocks/>
            </p:cNvSpPr>
            <p:nvPr/>
          </p:nvSpPr>
          <p:spPr bwMode="auto">
            <a:xfrm>
              <a:off x="3053" y="2009"/>
              <a:ext cx="93" cy="100"/>
            </a:xfrm>
            <a:custGeom>
              <a:avLst/>
              <a:gdLst>
                <a:gd name="T0" fmla="*/ 1 w 185"/>
                <a:gd name="T1" fmla="*/ 0 h 201"/>
                <a:gd name="T2" fmla="*/ 1 w 185"/>
                <a:gd name="T3" fmla="*/ 0 h 201"/>
                <a:gd name="T4" fmla="*/ 1 w 185"/>
                <a:gd name="T5" fmla="*/ 0 h 201"/>
                <a:gd name="T6" fmla="*/ 1 w 185"/>
                <a:gd name="T7" fmla="*/ 0 h 201"/>
                <a:gd name="T8" fmla="*/ 1 w 185"/>
                <a:gd name="T9" fmla="*/ 0 h 201"/>
                <a:gd name="T10" fmla="*/ 1 w 185"/>
                <a:gd name="T11" fmla="*/ 0 h 201"/>
                <a:gd name="T12" fmla="*/ 1 w 185"/>
                <a:gd name="T13" fmla="*/ 0 h 201"/>
                <a:gd name="T14" fmla="*/ 1 w 185"/>
                <a:gd name="T15" fmla="*/ 0 h 201"/>
                <a:gd name="T16" fmla="*/ 1 w 185"/>
                <a:gd name="T17" fmla="*/ 0 h 201"/>
                <a:gd name="T18" fmla="*/ 1 w 185"/>
                <a:gd name="T19" fmla="*/ 0 h 201"/>
                <a:gd name="T20" fmla="*/ 1 w 185"/>
                <a:gd name="T21" fmla="*/ 0 h 201"/>
                <a:gd name="T22" fmla="*/ 1 w 185"/>
                <a:gd name="T23" fmla="*/ 0 h 201"/>
                <a:gd name="T24" fmla="*/ 1 w 185"/>
                <a:gd name="T25" fmla="*/ 0 h 201"/>
                <a:gd name="T26" fmla="*/ 1 w 185"/>
                <a:gd name="T27" fmla="*/ 0 h 201"/>
                <a:gd name="T28" fmla="*/ 1 w 185"/>
                <a:gd name="T29" fmla="*/ 0 h 201"/>
                <a:gd name="T30" fmla="*/ 1 w 185"/>
                <a:gd name="T31" fmla="*/ 0 h 201"/>
                <a:gd name="T32" fmla="*/ 1 w 185"/>
                <a:gd name="T33" fmla="*/ 0 h 201"/>
                <a:gd name="T34" fmla="*/ 1 w 185"/>
                <a:gd name="T35" fmla="*/ 0 h 201"/>
                <a:gd name="T36" fmla="*/ 1 w 185"/>
                <a:gd name="T37" fmla="*/ 0 h 201"/>
                <a:gd name="T38" fmla="*/ 1 w 185"/>
                <a:gd name="T39" fmla="*/ 0 h 201"/>
                <a:gd name="T40" fmla="*/ 1 w 185"/>
                <a:gd name="T41" fmla="*/ 0 h 201"/>
                <a:gd name="T42" fmla="*/ 1 w 185"/>
                <a:gd name="T43" fmla="*/ 0 h 201"/>
                <a:gd name="T44" fmla="*/ 1 w 185"/>
                <a:gd name="T45" fmla="*/ 0 h 201"/>
                <a:gd name="T46" fmla="*/ 1 w 185"/>
                <a:gd name="T47" fmla="*/ 0 h 201"/>
                <a:gd name="T48" fmla="*/ 1 w 185"/>
                <a:gd name="T49" fmla="*/ 0 h 201"/>
                <a:gd name="T50" fmla="*/ 1 w 185"/>
                <a:gd name="T51" fmla="*/ 0 h 201"/>
                <a:gd name="T52" fmla="*/ 1 w 185"/>
                <a:gd name="T53" fmla="*/ 0 h 201"/>
                <a:gd name="T54" fmla="*/ 1 w 185"/>
                <a:gd name="T55" fmla="*/ 0 h 201"/>
                <a:gd name="T56" fmla="*/ 1 w 185"/>
                <a:gd name="T57" fmla="*/ 0 h 201"/>
                <a:gd name="T58" fmla="*/ 1 w 185"/>
                <a:gd name="T59" fmla="*/ 0 h 201"/>
                <a:gd name="T60" fmla="*/ 1 w 185"/>
                <a:gd name="T61" fmla="*/ 0 h 201"/>
                <a:gd name="T62" fmla="*/ 1 w 185"/>
                <a:gd name="T63" fmla="*/ 0 h 201"/>
                <a:gd name="T64" fmla="*/ 1 w 185"/>
                <a:gd name="T65" fmla="*/ 0 h 201"/>
                <a:gd name="T66" fmla="*/ 1 w 185"/>
                <a:gd name="T67" fmla="*/ 0 h 201"/>
                <a:gd name="T68" fmla="*/ 1 w 185"/>
                <a:gd name="T69" fmla="*/ 0 h 201"/>
                <a:gd name="T70" fmla="*/ 1 w 185"/>
                <a:gd name="T71" fmla="*/ 0 h 201"/>
                <a:gd name="T72" fmla="*/ 1 w 185"/>
                <a:gd name="T73" fmla="*/ 0 h 201"/>
                <a:gd name="T74" fmla="*/ 0 w 185"/>
                <a:gd name="T75" fmla="*/ 0 h 201"/>
                <a:gd name="T76" fmla="*/ 1 w 185"/>
                <a:gd name="T77" fmla="*/ 0 h 201"/>
                <a:gd name="T78" fmla="*/ 1 w 185"/>
                <a:gd name="T79" fmla="*/ 0 h 201"/>
                <a:gd name="T80" fmla="*/ 1 w 185"/>
                <a:gd name="T81" fmla="*/ 0 h 201"/>
                <a:gd name="T82" fmla="*/ 1 w 185"/>
                <a:gd name="T83" fmla="*/ 0 h 201"/>
                <a:gd name="T84" fmla="*/ 1 w 185"/>
                <a:gd name="T85" fmla="*/ 0 h 201"/>
                <a:gd name="T86" fmla="*/ 1 w 185"/>
                <a:gd name="T87" fmla="*/ 0 h 201"/>
                <a:gd name="T88" fmla="*/ 1 w 185"/>
                <a:gd name="T89" fmla="*/ 0 h 201"/>
                <a:gd name="T90" fmla="*/ 1 w 185"/>
                <a:gd name="T91" fmla="*/ 0 h 201"/>
                <a:gd name="T92" fmla="*/ 1 w 185"/>
                <a:gd name="T93" fmla="*/ 0 h 201"/>
                <a:gd name="T94" fmla="*/ 1 w 185"/>
                <a:gd name="T95" fmla="*/ 0 h 201"/>
                <a:gd name="T96" fmla="*/ 1 w 185"/>
                <a:gd name="T97" fmla="*/ 0 h 201"/>
                <a:gd name="T98" fmla="*/ 1 w 185"/>
                <a:gd name="T99" fmla="*/ 0 h 201"/>
                <a:gd name="T100" fmla="*/ 1 w 185"/>
                <a:gd name="T101" fmla="*/ 0 h 201"/>
                <a:gd name="T102" fmla="*/ 1 w 185"/>
                <a:gd name="T103" fmla="*/ 0 h 201"/>
                <a:gd name="T104" fmla="*/ 1 w 185"/>
                <a:gd name="T105" fmla="*/ 0 h 201"/>
                <a:gd name="T106" fmla="*/ 1 w 185"/>
                <a:gd name="T107" fmla="*/ 0 h 201"/>
                <a:gd name="T108" fmla="*/ 1 w 185"/>
                <a:gd name="T109" fmla="*/ 0 h 201"/>
                <a:gd name="T110" fmla="*/ 1 w 185"/>
                <a:gd name="T111" fmla="*/ 0 h 201"/>
                <a:gd name="T112" fmla="*/ 1 w 185"/>
                <a:gd name="T113" fmla="*/ 0 h 201"/>
                <a:gd name="T114" fmla="*/ 1 w 185"/>
                <a:gd name="T115" fmla="*/ 0 h 201"/>
                <a:gd name="T116" fmla="*/ 1 w 185"/>
                <a:gd name="T117" fmla="*/ 0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"/>
                <a:gd name="T178" fmla="*/ 0 h 201"/>
                <a:gd name="T179" fmla="*/ 185 w 185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" h="201">
                  <a:moveTo>
                    <a:pt x="92" y="143"/>
                  </a:moveTo>
                  <a:lnTo>
                    <a:pt x="81" y="140"/>
                  </a:lnTo>
                  <a:lnTo>
                    <a:pt x="73" y="128"/>
                  </a:lnTo>
                  <a:lnTo>
                    <a:pt x="69" y="114"/>
                  </a:lnTo>
                  <a:lnTo>
                    <a:pt x="67" y="101"/>
                  </a:lnTo>
                  <a:lnTo>
                    <a:pt x="67" y="87"/>
                  </a:lnTo>
                  <a:lnTo>
                    <a:pt x="71" y="74"/>
                  </a:lnTo>
                  <a:lnTo>
                    <a:pt x="79" y="64"/>
                  </a:lnTo>
                  <a:lnTo>
                    <a:pt x="92" y="60"/>
                  </a:lnTo>
                  <a:lnTo>
                    <a:pt x="106" y="64"/>
                  </a:lnTo>
                  <a:lnTo>
                    <a:pt x="114" y="74"/>
                  </a:lnTo>
                  <a:lnTo>
                    <a:pt x="117" y="87"/>
                  </a:lnTo>
                  <a:lnTo>
                    <a:pt x="117" y="101"/>
                  </a:lnTo>
                  <a:lnTo>
                    <a:pt x="117" y="103"/>
                  </a:lnTo>
                  <a:lnTo>
                    <a:pt x="117" y="105"/>
                  </a:lnTo>
                  <a:lnTo>
                    <a:pt x="181" y="136"/>
                  </a:lnTo>
                  <a:lnTo>
                    <a:pt x="183" y="126"/>
                  </a:lnTo>
                  <a:lnTo>
                    <a:pt x="183" y="118"/>
                  </a:lnTo>
                  <a:lnTo>
                    <a:pt x="185" y="109"/>
                  </a:lnTo>
                  <a:lnTo>
                    <a:pt x="185" y="99"/>
                  </a:lnTo>
                  <a:lnTo>
                    <a:pt x="183" y="80"/>
                  </a:lnTo>
                  <a:lnTo>
                    <a:pt x="179" y="60"/>
                  </a:lnTo>
                  <a:lnTo>
                    <a:pt x="172" y="45"/>
                  </a:lnTo>
                  <a:lnTo>
                    <a:pt x="162" y="29"/>
                  </a:lnTo>
                  <a:lnTo>
                    <a:pt x="148" y="18"/>
                  </a:lnTo>
                  <a:lnTo>
                    <a:pt x="133" y="8"/>
                  </a:lnTo>
                  <a:lnTo>
                    <a:pt x="114" y="2"/>
                  </a:lnTo>
                  <a:lnTo>
                    <a:pt x="92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8" y="18"/>
                  </a:lnTo>
                  <a:lnTo>
                    <a:pt x="25" y="29"/>
                  </a:lnTo>
                  <a:lnTo>
                    <a:pt x="13" y="45"/>
                  </a:lnTo>
                  <a:lnTo>
                    <a:pt x="5" y="60"/>
                  </a:lnTo>
                  <a:lnTo>
                    <a:pt x="2" y="80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5" y="140"/>
                  </a:lnTo>
                  <a:lnTo>
                    <a:pt x="13" y="157"/>
                  </a:lnTo>
                  <a:lnTo>
                    <a:pt x="23" y="172"/>
                  </a:lnTo>
                  <a:lnTo>
                    <a:pt x="36" y="184"/>
                  </a:lnTo>
                  <a:lnTo>
                    <a:pt x="52" y="194"/>
                  </a:lnTo>
                  <a:lnTo>
                    <a:pt x="71" y="199"/>
                  </a:lnTo>
                  <a:lnTo>
                    <a:pt x="92" y="201"/>
                  </a:lnTo>
                  <a:lnTo>
                    <a:pt x="106" y="201"/>
                  </a:lnTo>
                  <a:lnTo>
                    <a:pt x="119" y="197"/>
                  </a:lnTo>
                  <a:lnTo>
                    <a:pt x="131" y="194"/>
                  </a:lnTo>
                  <a:lnTo>
                    <a:pt x="141" y="190"/>
                  </a:lnTo>
                  <a:lnTo>
                    <a:pt x="150" y="182"/>
                  </a:lnTo>
                  <a:lnTo>
                    <a:pt x="158" y="174"/>
                  </a:lnTo>
                  <a:lnTo>
                    <a:pt x="166" y="167"/>
                  </a:lnTo>
                  <a:lnTo>
                    <a:pt x="172" y="157"/>
                  </a:lnTo>
                  <a:lnTo>
                    <a:pt x="117" y="112"/>
                  </a:lnTo>
                  <a:lnTo>
                    <a:pt x="116" y="124"/>
                  </a:lnTo>
                  <a:lnTo>
                    <a:pt x="110" y="134"/>
                  </a:lnTo>
                  <a:lnTo>
                    <a:pt x="102" y="141"/>
                  </a:lnTo>
                  <a:lnTo>
                    <a:pt x="92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45" name="Freeform 94"/>
            <p:cNvSpPr>
              <a:spLocks/>
            </p:cNvSpPr>
            <p:nvPr/>
          </p:nvSpPr>
          <p:spPr bwMode="auto">
            <a:xfrm>
              <a:off x="3112" y="2061"/>
              <a:ext cx="32" cy="26"/>
            </a:xfrm>
            <a:custGeom>
              <a:avLst/>
              <a:gdLst>
                <a:gd name="T0" fmla="*/ 0 w 64"/>
                <a:gd name="T1" fmla="*/ 0 h 52"/>
                <a:gd name="T2" fmla="*/ 0 w 64"/>
                <a:gd name="T3" fmla="*/ 1 h 52"/>
                <a:gd name="T4" fmla="*/ 0 w 64"/>
                <a:gd name="T5" fmla="*/ 1 h 52"/>
                <a:gd name="T6" fmla="*/ 0 w 64"/>
                <a:gd name="T7" fmla="*/ 1 h 52"/>
                <a:gd name="T8" fmla="*/ 0 w 64"/>
                <a:gd name="T9" fmla="*/ 1 h 52"/>
                <a:gd name="T10" fmla="*/ 1 w 64"/>
                <a:gd name="T11" fmla="*/ 1 h 52"/>
                <a:gd name="T12" fmla="*/ 1 w 64"/>
                <a:gd name="T13" fmla="*/ 1 h 52"/>
                <a:gd name="T14" fmla="*/ 1 w 64"/>
                <a:gd name="T15" fmla="*/ 1 h 52"/>
                <a:gd name="T16" fmla="*/ 1 w 64"/>
                <a:gd name="T17" fmla="*/ 1 h 52"/>
                <a:gd name="T18" fmla="*/ 1 w 64"/>
                <a:gd name="T19" fmla="*/ 1 h 52"/>
                <a:gd name="T20" fmla="*/ 0 w 64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52"/>
                <a:gd name="T35" fmla="*/ 64 w 64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5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55" y="52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6"/>
                  </a:lnTo>
                  <a:lnTo>
                    <a:pt x="64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46" name="Freeform 95"/>
            <p:cNvSpPr>
              <a:spLocks/>
            </p:cNvSpPr>
            <p:nvPr/>
          </p:nvSpPr>
          <p:spPr bwMode="auto">
            <a:xfrm>
              <a:off x="3168" y="2009"/>
              <a:ext cx="93" cy="100"/>
            </a:xfrm>
            <a:custGeom>
              <a:avLst/>
              <a:gdLst>
                <a:gd name="T0" fmla="*/ 1 w 186"/>
                <a:gd name="T1" fmla="*/ 0 h 201"/>
                <a:gd name="T2" fmla="*/ 1 w 186"/>
                <a:gd name="T3" fmla="*/ 0 h 201"/>
                <a:gd name="T4" fmla="*/ 1 w 186"/>
                <a:gd name="T5" fmla="*/ 0 h 201"/>
                <a:gd name="T6" fmla="*/ 1 w 186"/>
                <a:gd name="T7" fmla="*/ 0 h 201"/>
                <a:gd name="T8" fmla="*/ 1 w 186"/>
                <a:gd name="T9" fmla="*/ 0 h 201"/>
                <a:gd name="T10" fmla="*/ 1 w 186"/>
                <a:gd name="T11" fmla="*/ 0 h 201"/>
                <a:gd name="T12" fmla="*/ 1 w 186"/>
                <a:gd name="T13" fmla="*/ 0 h 201"/>
                <a:gd name="T14" fmla="*/ 1 w 186"/>
                <a:gd name="T15" fmla="*/ 0 h 201"/>
                <a:gd name="T16" fmla="*/ 1 w 186"/>
                <a:gd name="T17" fmla="*/ 0 h 201"/>
                <a:gd name="T18" fmla="*/ 1 w 186"/>
                <a:gd name="T19" fmla="*/ 0 h 201"/>
                <a:gd name="T20" fmla="*/ 1 w 186"/>
                <a:gd name="T21" fmla="*/ 0 h 201"/>
                <a:gd name="T22" fmla="*/ 1 w 186"/>
                <a:gd name="T23" fmla="*/ 0 h 201"/>
                <a:gd name="T24" fmla="*/ 1 w 186"/>
                <a:gd name="T25" fmla="*/ 0 h 201"/>
                <a:gd name="T26" fmla="*/ 1 w 186"/>
                <a:gd name="T27" fmla="*/ 0 h 201"/>
                <a:gd name="T28" fmla="*/ 1 w 186"/>
                <a:gd name="T29" fmla="*/ 0 h 201"/>
                <a:gd name="T30" fmla="*/ 1 w 186"/>
                <a:gd name="T31" fmla="*/ 0 h 201"/>
                <a:gd name="T32" fmla="*/ 1 w 186"/>
                <a:gd name="T33" fmla="*/ 0 h 201"/>
                <a:gd name="T34" fmla="*/ 1 w 186"/>
                <a:gd name="T35" fmla="*/ 0 h 201"/>
                <a:gd name="T36" fmla="*/ 1 w 186"/>
                <a:gd name="T37" fmla="*/ 0 h 201"/>
                <a:gd name="T38" fmla="*/ 1 w 186"/>
                <a:gd name="T39" fmla="*/ 0 h 201"/>
                <a:gd name="T40" fmla="*/ 1 w 186"/>
                <a:gd name="T41" fmla="*/ 0 h 201"/>
                <a:gd name="T42" fmla="*/ 1 w 186"/>
                <a:gd name="T43" fmla="*/ 0 h 201"/>
                <a:gd name="T44" fmla="*/ 1 w 186"/>
                <a:gd name="T45" fmla="*/ 0 h 201"/>
                <a:gd name="T46" fmla="*/ 1 w 186"/>
                <a:gd name="T47" fmla="*/ 0 h 201"/>
                <a:gd name="T48" fmla="*/ 1 w 186"/>
                <a:gd name="T49" fmla="*/ 0 h 201"/>
                <a:gd name="T50" fmla="*/ 1 w 186"/>
                <a:gd name="T51" fmla="*/ 0 h 201"/>
                <a:gd name="T52" fmla="*/ 1 w 186"/>
                <a:gd name="T53" fmla="*/ 0 h 201"/>
                <a:gd name="T54" fmla="*/ 1 w 186"/>
                <a:gd name="T55" fmla="*/ 0 h 201"/>
                <a:gd name="T56" fmla="*/ 1 w 186"/>
                <a:gd name="T57" fmla="*/ 0 h 201"/>
                <a:gd name="T58" fmla="*/ 1 w 186"/>
                <a:gd name="T59" fmla="*/ 0 h 201"/>
                <a:gd name="T60" fmla="*/ 1 w 186"/>
                <a:gd name="T61" fmla="*/ 0 h 201"/>
                <a:gd name="T62" fmla="*/ 1 w 186"/>
                <a:gd name="T63" fmla="*/ 0 h 201"/>
                <a:gd name="T64" fmla="*/ 1 w 186"/>
                <a:gd name="T65" fmla="*/ 0 h 201"/>
                <a:gd name="T66" fmla="*/ 1 w 186"/>
                <a:gd name="T67" fmla="*/ 0 h 201"/>
                <a:gd name="T68" fmla="*/ 1 w 186"/>
                <a:gd name="T69" fmla="*/ 0 h 201"/>
                <a:gd name="T70" fmla="*/ 1 w 186"/>
                <a:gd name="T71" fmla="*/ 0 h 201"/>
                <a:gd name="T72" fmla="*/ 1 w 186"/>
                <a:gd name="T73" fmla="*/ 0 h 201"/>
                <a:gd name="T74" fmla="*/ 0 w 186"/>
                <a:gd name="T75" fmla="*/ 0 h 201"/>
                <a:gd name="T76" fmla="*/ 1 w 186"/>
                <a:gd name="T77" fmla="*/ 0 h 201"/>
                <a:gd name="T78" fmla="*/ 1 w 186"/>
                <a:gd name="T79" fmla="*/ 0 h 201"/>
                <a:gd name="T80" fmla="*/ 1 w 186"/>
                <a:gd name="T81" fmla="*/ 0 h 201"/>
                <a:gd name="T82" fmla="*/ 1 w 186"/>
                <a:gd name="T83" fmla="*/ 0 h 201"/>
                <a:gd name="T84" fmla="*/ 1 w 186"/>
                <a:gd name="T85" fmla="*/ 0 h 201"/>
                <a:gd name="T86" fmla="*/ 1 w 186"/>
                <a:gd name="T87" fmla="*/ 0 h 201"/>
                <a:gd name="T88" fmla="*/ 1 w 186"/>
                <a:gd name="T89" fmla="*/ 0 h 201"/>
                <a:gd name="T90" fmla="*/ 1 w 186"/>
                <a:gd name="T91" fmla="*/ 0 h 201"/>
                <a:gd name="T92" fmla="*/ 1 w 186"/>
                <a:gd name="T93" fmla="*/ 0 h 201"/>
                <a:gd name="T94" fmla="*/ 1 w 186"/>
                <a:gd name="T95" fmla="*/ 0 h 201"/>
                <a:gd name="T96" fmla="*/ 1 w 186"/>
                <a:gd name="T97" fmla="*/ 0 h 201"/>
                <a:gd name="T98" fmla="*/ 1 w 186"/>
                <a:gd name="T99" fmla="*/ 0 h 201"/>
                <a:gd name="T100" fmla="*/ 1 w 186"/>
                <a:gd name="T101" fmla="*/ 0 h 201"/>
                <a:gd name="T102" fmla="*/ 1 w 186"/>
                <a:gd name="T103" fmla="*/ 0 h 201"/>
                <a:gd name="T104" fmla="*/ 1 w 186"/>
                <a:gd name="T105" fmla="*/ 0 h 201"/>
                <a:gd name="T106" fmla="*/ 1 w 186"/>
                <a:gd name="T107" fmla="*/ 0 h 201"/>
                <a:gd name="T108" fmla="*/ 1 w 186"/>
                <a:gd name="T109" fmla="*/ 0 h 201"/>
                <a:gd name="T110" fmla="*/ 1 w 186"/>
                <a:gd name="T111" fmla="*/ 0 h 201"/>
                <a:gd name="T112" fmla="*/ 1 w 186"/>
                <a:gd name="T113" fmla="*/ 0 h 201"/>
                <a:gd name="T114" fmla="*/ 1 w 186"/>
                <a:gd name="T115" fmla="*/ 0 h 201"/>
                <a:gd name="T116" fmla="*/ 1 w 186"/>
                <a:gd name="T117" fmla="*/ 0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6"/>
                <a:gd name="T178" fmla="*/ 0 h 201"/>
                <a:gd name="T179" fmla="*/ 186 w 186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6" h="201">
                  <a:moveTo>
                    <a:pt x="93" y="143"/>
                  </a:moveTo>
                  <a:lnTo>
                    <a:pt x="82" y="140"/>
                  </a:lnTo>
                  <a:lnTo>
                    <a:pt x="74" y="128"/>
                  </a:lnTo>
                  <a:lnTo>
                    <a:pt x="70" y="114"/>
                  </a:lnTo>
                  <a:lnTo>
                    <a:pt x="68" y="101"/>
                  </a:lnTo>
                  <a:lnTo>
                    <a:pt x="68" y="87"/>
                  </a:lnTo>
                  <a:lnTo>
                    <a:pt x="72" y="74"/>
                  </a:lnTo>
                  <a:lnTo>
                    <a:pt x="80" y="64"/>
                  </a:lnTo>
                  <a:lnTo>
                    <a:pt x="93" y="60"/>
                  </a:lnTo>
                  <a:lnTo>
                    <a:pt x="107" y="64"/>
                  </a:lnTo>
                  <a:lnTo>
                    <a:pt x="114" y="74"/>
                  </a:lnTo>
                  <a:lnTo>
                    <a:pt x="118" y="87"/>
                  </a:lnTo>
                  <a:lnTo>
                    <a:pt x="118" y="101"/>
                  </a:lnTo>
                  <a:lnTo>
                    <a:pt x="118" y="103"/>
                  </a:lnTo>
                  <a:lnTo>
                    <a:pt x="118" y="105"/>
                  </a:lnTo>
                  <a:lnTo>
                    <a:pt x="182" y="136"/>
                  </a:lnTo>
                  <a:lnTo>
                    <a:pt x="184" y="126"/>
                  </a:lnTo>
                  <a:lnTo>
                    <a:pt x="184" y="118"/>
                  </a:lnTo>
                  <a:lnTo>
                    <a:pt x="186" y="109"/>
                  </a:lnTo>
                  <a:lnTo>
                    <a:pt x="186" y="99"/>
                  </a:lnTo>
                  <a:lnTo>
                    <a:pt x="184" y="80"/>
                  </a:lnTo>
                  <a:lnTo>
                    <a:pt x="180" y="60"/>
                  </a:lnTo>
                  <a:lnTo>
                    <a:pt x="172" y="45"/>
                  </a:lnTo>
                  <a:lnTo>
                    <a:pt x="161" y="29"/>
                  </a:lnTo>
                  <a:lnTo>
                    <a:pt x="147" y="18"/>
                  </a:lnTo>
                  <a:lnTo>
                    <a:pt x="132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72" y="2"/>
                  </a:lnTo>
                  <a:lnTo>
                    <a:pt x="55" y="8"/>
                  </a:lnTo>
                  <a:lnTo>
                    <a:pt x="39" y="18"/>
                  </a:lnTo>
                  <a:lnTo>
                    <a:pt x="26" y="29"/>
                  </a:lnTo>
                  <a:lnTo>
                    <a:pt x="14" y="45"/>
                  </a:lnTo>
                  <a:lnTo>
                    <a:pt x="6" y="60"/>
                  </a:lnTo>
                  <a:lnTo>
                    <a:pt x="2" y="80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6" y="140"/>
                  </a:lnTo>
                  <a:lnTo>
                    <a:pt x="14" y="157"/>
                  </a:lnTo>
                  <a:lnTo>
                    <a:pt x="24" y="172"/>
                  </a:lnTo>
                  <a:lnTo>
                    <a:pt x="37" y="184"/>
                  </a:lnTo>
                  <a:lnTo>
                    <a:pt x="53" y="194"/>
                  </a:lnTo>
                  <a:lnTo>
                    <a:pt x="72" y="199"/>
                  </a:lnTo>
                  <a:lnTo>
                    <a:pt x="93" y="201"/>
                  </a:lnTo>
                  <a:lnTo>
                    <a:pt x="107" y="201"/>
                  </a:lnTo>
                  <a:lnTo>
                    <a:pt x="118" y="197"/>
                  </a:lnTo>
                  <a:lnTo>
                    <a:pt x="130" y="194"/>
                  </a:lnTo>
                  <a:lnTo>
                    <a:pt x="141" y="190"/>
                  </a:lnTo>
                  <a:lnTo>
                    <a:pt x="151" y="182"/>
                  </a:lnTo>
                  <a:lnTo>
                    <a:pt x="159" y="174"/>
                  </a:lnTo>
                  <a:lnTo>
                    <a:pt x="167" y="167"/>
                  </a:lnTo>
                  <a:lnTo>
                    <a:pt x="172" y="157"/>
                  </a:lnTo>
                  <a:lnTo>
                    <a:pt x="118" y="112"/>
                  </a:lnTo>
                  <a:lnTo>
                    <a:pt x="114" y="124"/>
                  </a:lnTo>
                  <a:lnTo>
                    <a:pt x="111" y="134"/>
                  </a:lnTo>
                  <a:lnTo>
                    <a:pt x="103" y="141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47" name="Freeform 96"/>
            <p:cNvSpPr>
              <a:spLocks/>
            </p:cNvSpPr>
            <p:nvPr/>
          </p:nvSpPr>
          <p:spPr bwMode="auto">
            <a:xfrm>
              <a:off x="3227" y="2061"/>
              <a:ext cx="32" cy="26"/>
            </a:xfrm>
            <a:custGeom>
              <a:avLst/>
              <a:gdLst>
                <a:gd name="T0" fmla="*/ 0 w 64"/>
                <a:gd name="T1" fmla="*/ 0 h 52"/>
                <a:gd name="T2" fmla="*/ 0 w 64"/>
                <a:gd name="T3" fmla="*/ 1 h 52"/>
                <a:gd name="T4" fmla="*/ 0 w 64"/>
                <a:gd name="T5" fmla="*/ 1 h 52"/>
                <a:gd name="T6" fmla="*/ 0 w 64"/>
                <a:gd name="T7" fmla="*/ 1 h 52"/>
                <a:gd name="T8" fmla="*/ 0 w 64"/>
                <a:gd name="T9" fmla="*/ 1 h 52"/>
                <a:gd name="T10" fmla="*/ 1 w 64"/>
                <a:gd name="T11" fmla="*/ 1 h 52"/>
                <a:gd name="T12" fmla="*/ 1 w 64"/>
                <a:gd name="T13" fmla="*/ 1 h 52"/>
                <a:gd name="T14" fmla="*/ 1 w 64"/>
                <a:gd name="T15" fmla="*/ 1 h 52"/>
                <a:gd name="T16" fmla="*/ 1 w 64"/>
                <a:gd name="T17" fmla="*/ 1 h 52"/>
                <a:gd name="T18" fmla="*/ 1 w 64"/>
                <a:gd name="T19" fmla="*/ 1 h 52"/>
                <a:gd name="T20" fmla="*/ 0 w 64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52"/>
                <a:gd name="T35" fmla="*/ 64 w 64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5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54" y="52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6"/>
                  </a:lnTo>
                  <a:lnTo>
                    <a:pt x="64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48" name="Freeform 97"/>
            <p:cNvSpPr>
              <a:spLocks/>
            </p:cNvSpPr>
            <p:nvPr/>
          </p:nvSpPr>
          <p:spPr bwMode="auto">
            <a:xfrm>
              <a:off x="3285" y="2009"/>
              <a:ext cx="92" cy="100"/>
            </a:xfrm>
            <a:custGeom>
              <a:avLst/>
              <a:gdLst>
                <a:gd name="T0" fmla="*/ 1 w 184"/>
                <a:gd name="T1" fmla="*/ 0 h 201"/>
                <a:gd name="T2" fmla="*/ 1 w 184"/>
                <a:gd name="T3" fmla="*/ 0 h 201"/>
                <a:gd name="T4" fmla="*/ 1 w 184"/>
                <a:gd name="T5" fmla="*/ 0 h 201"/>
                <a:gd name="T6" fmla="*/ 1 w 184"/>
                <a:gd name="T7" fmla="*/ 0 h 201"/>
                <a:gd name="T8" fmla="*/ 1 w 184"/>
                <a:gd name="T9" fmla="*/ 0 h 201"/>
                <a:gd name="T10" fmla="*/ 1 w 184"/>
                <a:gd name="T11" fmla="*/ 0 h 201"/>
                <a:gd name="T12" fmla="*/ 1 w 184"/>
                <a:gd name="T13" fmla="*/ 0 h 201"/>
                <a:gd name="T14" fmla="*/ 1 w 184"/>
                <a:gd name="T15" fmla="*/ 0 h 201"/>
                <a:gd name="T16" fmla="*/ 1 w 184"/>
                <a:gd name="T17" fmla="*/ 0 h 201"/>
                <a:gd name="T18" fmla="*/ 1 w 184"/>
                <a:gd name="T19" fmla="*/ 0 h 201"/>
                <a:gd name="T20" fmla="*/ 1 w 184"/>
                <a:gd name="T21" fmla="*/ 0 h 201"/>
                <a:gd name="T22" fmla="*/ 1 w 184"/>
                <a:gd name="T23" fmla="*/ 0 h 201"/>
                <a:gd name="T24" fmla="*/ 1 w 184"/>
                <a:gd name="T25" fmla="*/ 0 h 201"/>
                <a:gd name="T26" fmla="*/ 1 w 184"/>
                <a:gd name="T27" fmla="*/ 0 h 201"/>
                <a:gd name="T28" fmla="*/ 1 w 184"/>
                <a:gd name="T29" fmla="*/ 0 h 201"/>
                <a:gd name="T30" fmla="*/ 1 w 184"/>
                <a:gd name="T31" fmla="*/ 0 h 201"/>
                <a:gd name="T32" fmla="*/ 1 w 184"/>
                <a:gd name="T33" fmla="*/ 0 h 201"/>
                <a:gd name="T34" fmla="*/ 1 w 184"/>
                <a:gd name="T35" fmla="*/ 0 h 201"/>
                <a:gd name="T36" fmla="*/ 1 w 184"/>
                <a:gd name="T37" fmla="*/ 0 h 201"/>
                <a:gd name="T38" fmla="*/ 1 w 184"/>
                <a:gd name="T39" fmla="*/ 0 h 201"/>
                <a:gd name="T40" fmla="*/ 1 w 184"/>
                <a:gd name="T41" fmla="*/ 0 h 201"/>
                <a:gd name="T42" fmla="*/ 1 w 184"/>
                <a:gd name="T43" fmla="*/ 0 h 201"/>
                <a:gd name="T44" fmla="*/ 1 w 184"/>
                <a:gd name="T45" fmla="*/ 0 h 201"/>
                <a:gd name="T46" fmla="*/ 1 w 184"/>
                <a:gd name="T47" fmla="*/ 0 h 201"/>
                <a:gd name="T48" fmla="*/ 1 w 184"/>
                <a:gd name="T49" fmla="*/ 0 h 201"/>
                <a:gd name="T50" fmla="*/ 1 w 184"/>
                <a:gd name="T51" fmla="*/ 0 h 201"/>
                <a:gd name="T52" fmla="*/ 1 w 184"/>
                <a:gd name="T53" fmla="*/ 0 h 201"/>
                <a:gd name="T54" fmla="*/ 1 w 184"/>
                <a:gd name="T55" fmla="*/ 0 h 201"/>
                <a:gd name="T56" fmla="*/ 1 w 184"/>
                <a:gd name="T57" fmla="*/ 0 h 201"/>
                <a:gd name="T58" fmla="*/ 1 w 184"/>
                <a:gd name="T59" fmla="*/ 0 h 201"/>
                <a:gd name="T60" fmla="*/ 1 w 184"/>
                <a:gd name="T61" fmla="*/ 0 h 201"/>
                <a:gd name="T62" fmla="*/ 1 w 184"/>
                <a:gd name="T63" fmla="*/ 0 h 201"/>
                <a:gd name="T64" fmla="*/ 1 w 184"/>
                <a:gd name="T65" fmla="*/ 0 h 201"/>
                <a:gd name="T66" fmla="*/ 1 w 184"/>
                <a:gd name="T67" fmla="*/ 0 h 201"/>
                <a:gd name="T68" fmla="*/ 1 w 184"/>
                <a:gd name="T69" fmla="*/ 0 h 201"/>
                <a:gd name="T70" fmla="*/ 1 w 184"/>
                <a:gd name="T71" fmla="*/ 0 h 201"/>
                <a:gd name="T72" fmla="*/ 1 w 184"/>
                <a:gd name="T73" fmla="*/ 0 h 201"/>
                <a:gd name="T74" fmla="*/ 0 w 184"/>
                <a:gd name="T75" fmla="*/ 0 h 201"/>
                <a:gd name="T76" fmla="*/ 1 w 184"/>
                <a:gd name="T77" fmla="*/ 0 h 201"/>
                <a:gd name="T78" fmla="*/ 1 w 184"/>
                <a:gd name="T79" fmla="*/ 0 h 201"/>
                <a:gd name="T80" fmla="*/ 1 w 184"/>
                <a:gd name="T81" fmla="*/ 0 h 201"/>
                <a:gd name="T82" fmla="*/ 1 w 184"/>
                <a:gd name="T83" fmla="*/ 0 h 201"/>
                <a:gd name="T84" fmla="*/ 1 w 184"/>
                <a:gd name="T85" fmla="*/ 0 h 201"/>
                <a:gd name="T86" fmla="*/ 1 w 184"/>
                <a:gd name="T87" fmla="*/ 0 h 201"/>
                <a:gd name="T88" fmla="*/ 1 w 184"/>
                <a:gd name="T89" fmla="*/ 0 h 201"/>
                <a:gd name="T90" fmla="*/ 1 w 184"/>
                <a:gd name="T91" fmla="*/ 0 h 201"/>
                <a:gd name="T92" fmla="*/ 1 w 184"/>
                <a:gd name="T93" fmla="*/ 0 h 201"/>
                <a:gd name="T94" fmla="*/ 1 w 184"/>
                <a:gd name="T95" fmla="*/ 0 h 201"/>
                <a:gd name="T96" fmla="*/ 1 w 184"/>
                <a:gd name="T97" fmla="*/ 0 h 201"/>
                <a:gd name="T98" fmla="*/ 1 w 184"/>
                <a:gd name="T99" fmla="*/ 0 h 201"/>
                <a:gd name="T100" fmla="*/ 1 w 184"/>
                <a:gd name="T101" fmla="*/ 0 h 201"/>
                <a:gd name="T102" fmla="*/ 1 w 184"/>
                <a:gd name="T103" fmla="*/ 0 h 201"/>
                <a:gd name="T104" fmla="*/ 1 w 184"/>
                <a:gd name="T105" fmla="*/ 0 h 201"/>
                <a:gd name="T106" fmla="*/ 1 w 184"/>
                <a:gd name="T107" fmla="*/ 0 h 201"/>
                <a:gd name="T108" fmla="*/ 1 w 184"/>
                <a:gd name="T109" fmla="*/ 0 h 201"/>
                <a:gd name="T110" fmla="*/ 1 w 184"/>
                <a:gd name="T111" fmla="*/ 0 h 201"/>
                <a:gd name="T112" fmla="*/ 1 w 184"/>
                <a:gd name="T113" fmla="*/ 0 h 201"/>
                <a:gd name="T114" fmla="*/ 1 w 184"/>
                <a:gd name="T115" fmla="*/ 0 h 201"/>
                <a:gd name="T116" fmla="*/ 1 w 184"/>
                <a:gd name="T117" fmla="*/ 0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4"/>
                <a:gd name="T178" fmla="*/ 0 h 201"/>
                <a:gd name="T179" fmla="*/ 184 w 184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4" h="201">
                  <a:moveTo>
                    <a:pt x="93" y="143"/>
                  </a:moveTo>
                  <a:lnTo>
                    <a:pt x="81" y="140"/>
                  </a:lnTo>
                  <a:lnTo>
                    <a:pt x="74" y="128"/>
                  </a:lnTo>
                  <a:lnTo>
                    <a:pt x="70" y="114"/>
                  </a:lnTo>
                  <a:lnTo>
                    <a:pt x="68" y="101"/>
                  </a:lnTo>
                  <a:lnTo>
                    <a:pt x="68" y="87"/>
                  </a:lnTo>
                  <a:lnTo>
                    <a:pt x="72" y="74"/>
                  </a:lnTo>
                  <a:lnTo>
                    <a:pt x="79" y="64"/>
                  </a:lnTo>
                  <a:lnTo>
                    <a:pt x="93" y="60"/>
                  </a:lnTo>
                  <a:lnTo>
                    <a:pt x="104" y="64"/>
                  </a:lnTo>
                  <a:lnTo>
                    <a:pt x="112" y="74"/>
                  </a:lnTo>
                  <a:lnTo>
                    <a:pt x="116" y="87"/>
                  </a:lnTo>
                  <a:lnTo>
                    <a:pt x="116" y="101"/>
                  </a:lnTo>
                  <a:lnTo>
                    <a:pt x="116" y="103"/>
                  </a:lnTo>
                  <a:lnTo>
                    <a:pt x="116" y="105"/>
                  </a:lnTo>
                  <a:lnTo>
                    <a:pt x="178" y="136"/>
                  </a:lnTo>
                  <a:lnTo>
                    <a:pt x="180" y="126"/>
                  </a:lnTo>
                  <a:lnTo>
                    <a:pt x="182" y="118"/>
                  </a:lnTo>
                  <a:lnTo>
                    <a:pt x="184" y="109"/>
                  </a:lnTo>
                  <a:lnTo>
                    <a:pt x="184" y="99"/>
                  </a:lnTo>
                  <a:lnTo>
                    <a:pt x="182" y="80"/>
                  </a:lnTo>
                  <a:lnTo>
                    <a:pt x="178" y="60"/>
                  </a:lnTo>
                  <a:lnTo>
                    <a:pt x="170" y="45"/>
                  </a:lnTo>
                  <a:lnTo>
                    <a:pt x="159" y="29"/>
                  </a:lnTo>
                  <a:lnTo>
                    <a:pt x="147" y="18"/>
                  </a:lnTo>
                  <a:lnTo>
                    <a:pt x="131" y="8"/>
                  </a:lnTo>
                  <a:lnTo>
                    <a:pt x="112" y="2"/>
                  </a:lnTo>
                  <a:lnTo>
                    <a:pt x="93" y="0"/>
                  </a:lnTo>
                  <a:lnTo>
                    <a:pt x="72" y="2"/>
                  </a:lnTo>
                  <a:lnTo>
                    <a:pt x="52" y="8"/>
                  </a:lnTo>
                  <a:lnTo>
                    <a:pt x="37" y="18"/>
                  </a:lnTo>
                  <a:lnTo>
                    <a:pt x="23" y="29"/>
                  </a:lnTo>
                  <a:lnTo>
                    <a:pt x="14" y="45"/>
                  </a:lnTo>
                  <a:lnTo>
                    <a:pt x="6" y="60"/>
                  </a:lnTo>
                  <a:lnTo>
                    <a:pt x="2" y="80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6" y="140"/>
                  </a:lnTo>
                  <a:lnTo>
                    <a:pt x="14" y="157"/>
                  </a:lnTo>
                  <a:lnTo>
                    <a:pt x="23" y="172"/>
                  </a:lnTo>
                  <a:lnTo>
                    <a:pt x="37" y="184"/>
                  </a:lnTo>
                  <a:lnTo>
                    <a:pt x="52" y="194"/>
                  </a:lnTo>
                  <a:lnTo>
                    <a:pt x="72" y="199"/>
                  </a:lnTo>
                  <a:lnTo>
                    <a:pt x="93" y="201"/>
                  </a:lnTo>
                  <a:lnTo>
                    <a:pt x="106" y="201"/>
                  </a:lnTo>
                  <a:lnTo>
                    <a:pt x="118" y="197"/>
                  </a:lnTo>
                  <a:lnTo>
                    <a:pt x="128" y="194"/>
                  </a:lnTo>
                  <a:lnTo>
                    <a:pt x="139" y="190"/>
                  </a:lnTo>
                  <a:lnTo>
                    <a:pt x="149" y="182"/>
                  </a:lnTo>
                  <a:lnTo>
                    <a:pt x="157" y="174"/>
                  </a:lnTo>
                  <a:lnTo>
                    <a:pt x="164" y="167"/>
                  </a:lnTo>
                  <a:lnTo>
                    <a:pt x="170" y="157"/>
                  </a:lnTo>
                  <a:lnTo>
                    <a:pt x="114" y="112"/>
                  </a:lnTo>
                  <a:lnTo>
                    <a:pt x="112" y="124"/>
                  </a:lnTo>
                  <a:lnTo>
                    <a:pt x="108" y="134"/>
                  </a:lnTo>
                  <a:lnTo>
                    <a:pt x="103" y="141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49" name="Freeform 98"/>
            <p:cNvSpPr>
              <a:spLocks/>
            </p:cNvSpPr>
            <p:nvPr/>
          </p:nvSpPr>
          <p:spPr bwMode="auto">
            <a:xfrm>
              <a:off x="3342" y="2061"/>
              <a:ext cx="32" cy="26"/>
            </a:xfrm>
            <a:custGeom>
              <a:avLst/>
              <a:gdLst>
                <a:gd name="T0" fmla="*/ 1 w 64"/>
                <a:gd name="T1" fmla="*/ 0 h 52"/>
                <a:gd name="T2" fmla="*/ 1 w 64"/>
                <a:gd name="T3" fmla="*/ 1 h 52"/>
                <a:gd name="T4" fmla="*/ 1 w 64"/>
                <a:gd name="T5" fmla="*/ 1 h 52"/>
                <a:gd name="T6" fmla="*/ 1 w 64"/>
                <a:gd name="T7" fmla="*/ 1 h 52"/>
                <a:gd name="T8" fmla="*/ 0 w 64"/>
                <a:gd name="T9" fmla="*/ 1 h 52"/>
                <a:gd name="T10" fmla="*/ 1 w 64"/>
                <a:gd name="T11" fmla="*/ 1 h 52"/>
                <a:gd name="T12" fmla="*/ 1 w 64"/>
                <a:gd name="T13" fmla="*/ 1 h 52"/>
                <a:gd name="T14" fmla="*/ 1 w 64"/>
                <a:gd name="T15" fmla="*/ 1 h 52"/>
                <a:gd name="T16" fmla="*/ 1 w 64"/>
                <a:gd name="T17" fmla="*/ 1 h 52"/>
                <a:gd name="T18" fmla="*/ 1 w 64"/>
                <a:gd name="T19" fmla="*/ 1 h 52"/>
                <a:gd name="T20" fmla="*/ 1 w 64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52"/>
                <a:gd name="T35" fmla="*/ 64 w 64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52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7"/>
                  </a:lnTo>
                  <a:lnTo>
                    <a:pt x="56" y="52"/>
                  </a:lnTo>
                  <a:lnTo>
                    <a:pt x="58" y="48"/>
                  </a:lnTo>
                  <a:lnTo>
                    <a:pt x="60" y="42"/>
                  </a:lnTo>
                  <a:lnTo>
                    <a:pt x="62" y="36"/>
                  </a:lnTo>
                  <a:lnTo>
                    <a:pt x="64" y="3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50" name="Freeform 99"/>
            <p:cNvSpPr>
              <a:spLocks/>
            </p:cNvSpPr>
            <p:nvPr/>
          </p:nvSpPr>
          <p:spPr bwMode="auto">
            <a:xfrm>
              <a:off x="3650" y="2009"/>
              <a:ext cx="93" cy="100"/>
            </a:xfrm>
            <a:custGeom>
              <a:avLst/>
              <a:gdLst>
                <a:gd name="T0" fmla="*/ 1 w 186"/>
                <a:gd name="T1" fmla="*/ 0 h 201"/>
                <a:gd name="T2" fmla="*/ 1 w 186"/>
                <a:gd name="T3" fmla="*/ 0 h 201"/>
                <a:gd name="T4" fmla="*/ 1 w 186"/>
                <a:gd name="T5" fmla="*/ 0 h 201"/>
                <a:gd name="T6" fmla="*/ 1 w 186"/>
                <a:gd name="T7" fmla="*/ 0 h 201"/>
                <a:gd name="T8" fmla="*/ 1 w 186"/>
                <a:gd name="T9" fmla="*/ 0 h 201"/>
                <a:gd name="T10" fmla="*/ 1 w 186"/>
                <a:gd name="T11" fmla="*/ 0 h 201"/>
                <a:gd name="T12" fmla="*/ 1 w 186"/>
                <a:gd name="T13" fmla="*/ 0 h 201"/>
                <a:gd name="T14" fmla="*/ 1 w 186"/>
                <a:gd name="T15" fmla="*/ 0 h 201"/>
                <a:gd name="T16" fmla="*/ 1 w 186"/>
                <a:gd name="T17" fmla="*/ 0 h 201"/>
                <a:gd name="T18" fmla="*/ 1 w 186"/>
                <a:gd name="T19" fmla="*/ 0 h 201"/>
                <a:gd name="T20" fmla="*/ 1 w 186"/>
                <a:gd name="T21" fmla="*/ 0 h 201"/>
                <a:gd name="T22" fmla="*/ 1 w 186"/>
                <a:gd name="T23" fmla="*/ 0 h 201"/>
                <a:gd name="T24" fmla="*/ 1 w 186"/>
                <a:gd name="T25" fmla="*/ 0 h 201"/>
                <a:gd name="T26" fmla="*/ 1 w 186"/>
                <a:gd name="T27" fmla="*/ 0 h 201"/>
                <a:gd name="T28" fmla="*/ 1 w 186"/>
                <a:gd name="T29" fmla="*/ 0 h 201"/>
                <a:gd name="T30" fmla="*/ 1 w 186"/>
                <a:gd name="T31" fmla="*/ 0 h 201"/>
                <a:gd name="T32" fmla="*/ 1 w 186"/>
                <a:gd name="T33" fmla="*/ 0 h 201"/>
                <a:gd name="T34" fmla="*/ 1 w 186"/>
                <a:gd name="T35" fmla="*/ 0 h 201"/>
                <a:gd name="T36" fmla="*/ 1 w 186"/>
                <a:gd name="T37" fmla="*/ 0 h 201"/>
                <a:gd name="T38" fmla="*/ 1 w 186"/>
                <a:gd name="T39" fmla="*/ 0 h 201"/>
                <a:gd name="T40" fmla="*/ 1 w 186"/>
                <a:gd name="T41" fmla="*/ 0 h 201"/>
                <a:gd name="T42" fmla="*/ 1 w 186"/>
                <a:gd name="T43" fmla="*/ 0 h 201"/>
                <a:gd name="T44" fmla="*/ 1 w 186"/>
                <a:gd name="T45" fmla="*/ 0 h 201"/>
                <a:gd name="T46" fmla="*/ 1 w 186"/>
                <a:gd name="T47" fmla="*/ 0 h 201"/>
                <a:gd name="T48" fmla="*/ 1 w 186"/>
                <a:gd name="T49" fmla="*/ 0 h 201"/>
                <a:gd name="T50" fmla="*/ 1 w 186"/>
                <a:gd name="T51" fmla="*/ 0 h 201"/>
                <a:gd name="T52" fmla="*/ 1 w 186"/>
                <a:gd name="T53" fmla="*/ 0 h 201"/>
                <a:gd name="T54" fmla="*/ 1 w 186"/>
                <a:gd name="T55" fmla="*/ 0 h 201"/>
                <a:gd name="T56" fmla="*/ 1 w 186"/>
                <a:gd name="T57" fmla="*/ 0 h 201"/>
                <a:gd name="T58" fmla="*/ 1 w 186"/>
                <a:gd name="T59" fmla="*/ 0 h 201"/>
                <a:gd name="T60" fmla="*/ 1 w 186"/>
                <a:gd name="T61" fmla="*/ 0 h 201"/>
                <a:gd name="T62" fmla="*/ 1 w 186"/>
                <a:gd name="T63" fmla="*/ 0 h 201"/>
                <a:gd name="T64" fmla="*/ 1 w 186"/>
                <a:gd name="T65" fmla="*/ 0 h 201"/>
                <a:gd name="T66" fmla="*/ 1 w 186"/>
                <a:gd name="T67" fmla="*/ 0 h 201"/>
                <a:gd name="T68" fmla="*/ 1 w 186"/>
                <a:gd name="T69" fmla="*/ 0 h 201"/>
                <a:gd name="T70" fmla="*/ 1 w 186"/>
                <a:gd name="T71" fmla="*/ 0 h 201"/>
                <a:gd name="T72" fmla="*/ 1 w 186"/>
                <a:gd name="T73" fmla="*/ 0 h 201"/>
                <a:gd name="T74" fmla="*/ 0 w 186"/>
                <a:gd name="T75" fmla="*/ 0 h 201"/>
                <a:gd name="T76" fmla="*/ 1 w 186"/>
                <a:gd name="T77" fmla="*/ 0 h 201"/>
                <a:gd name="T78" fmla="*/ 1 w 186"/>
                <a:gd name="T79" fmla="*/ 0 h 201"/>
                <a:gd name="T80" fmla="*/ 1 w 186"/>
                <a:gd name="T81" fmla="*/ 0 h 201"/>
                <a:gd name="T82" fmla="*/ 1 w 186"/>
                <a:gd name="T83" fmla="*/ 0 h 201"/>
                <a:gd name="T84" fmla="*/ 1 w 186"/>
                <a:gd name="T85" fmla="*/ 0 h 201"/>
                <a:gd name="T86" fmla="*/ 1 w 186"/>
                <a:gd name="T87" fmla="*/ 0 h 201"/>
                <a:gd name="T88" fmla="*/ 1 w 186"/>
                <a:gd name="T89" fmla="*/ 0 h 201"/>
                <a:gd name="T90" fmla="*/ 1 w 186"/>
                <a:gd name="T91" fmla="*/ 0 h 201"/>
                <a:gd name="T92" fmla="*/ 1 w 186"/>
                <a:gd name="T93" fmla="*/ 0 h 201"/>
                <a:gd name="T94" fmla="*/ 1 w 186"/>
                <a:gd name="T95" fmla="*/ 0 h 201"/>
                <a:gd name="T96" fmla="*/ 1 w 186"/>
                <a:gd name="T97" fmla="*/ 0 h 201"/>
                <a:gd name="T98" fmla="*/ 1 w 186"/>
                <a:gd name="T99" fmla="*/ 0 h 201"/>
                <a:gd name="T100" fmla="*/ 1 w 186"/>
                <a:gd name="T101" fmla="*/ 0 h 201"/>
                <a:gd name="T102" fmla="*/ 1 w 186"/>
                <a:gd name="T103" fmla="*/ 0 h 201"/>
                <a:gd name="T104" fmla="*/ 1 w 186"/>
                <a:gd name="T105" fmla="*/ 0 h 201"/>
                <a:gd name="T106" fmla="*/ 1 w 186"/>
                <a:gd name="T107" fmla="*/ 0 h 201"/>
                <a:gd name="T108" fmla="*/ 1 w 186"/>
                <a:gd name="T109" fmla="*/ 0 h 201"/>
                <a:gd name="T110" fmla="*/ 1 w 186"/>
                <a:gd name="T111" fmla="*/ 0 h 201"/>
                <a:gd name="T112" fmla="*/ 1 w 186"/>
                <a:gd name="T113" fmla="*/ 0 h 201"/>
                <a:gd name="T114" fmla="*/ 1 w 186"/>
                <a:gd name="T115" fmla="*/ 0 h 201"/>
                <a:gd name="T116" fmla="*/ 1 w 186"/>
                <a:gd name="T117" fmla="*/ 0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6"/>
                <a:gd name="T178" fmla="*/ 0 h 201"/>
                <a:gd name="T179" fmla="*/ 186 w 186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6" h="201">
                  <a:moveTo>
                    <a:pt x="93" y="143"/>
                  </a:moveTo>
                  <a:lnTo>
                    <a:pt x="81" y="140"/>
                  </a:lnTo>
                  <a:lnTo>
                    <a:pt x="74" y="128"/>
                  </a:lnTo>
                  <a:lnTo>
                    <a:pt x="70" y="114"/>
                  </a:lnTo>
                  <a:lnTo>
                    <a:pt x="68" y="101"/>
                  </a:lnTo>
                  <a:lnTo>
                    <a:pt x="68" y="87"/>
                  </a:lnTo>
                  <a:lnTo>
                    <a:pt x="72" y="74"/>
                  </a:lnTo>
                  <a:lnTo>
                    <a:pt x="79" y="64"/>
                  </a:lnTo>
                  <a:lnTo>
                    <a:pt x="93" y="60"/>
                  </a:lnTo>
                  <a:lnTo>
                    <a:pt x="106" y="64"/>
                  </a:lnTo>
                  <a:lnTo>
                    <a:pt x="114" y="74"/>
                  </a:lnTo>
                  <a:lnTo>
                    <a:pt x="118" y="87"/>
                  </a:lnTo>
                  <a:lnTo>
                    <a:pt x="118" y="101"/>
                  </a:lnTo>
                  <a:lnTo>
                    <a:pt x="118" y="103"/>
                  </a:lnTo>
                  <a:lnTo>
                    <a:pt x="118" y="105"/>
                  </a:lnTo>
                  <a:lnTo>
                    <a:pt x="182" y="136"/>
                  </a:lnTo>
                  <a:lnTo>
                    <a:pt x="184" y="126"/>
                  </a:lnTo>
                  <a:lnTo>
                    <a:pt x="184" y="118"/>
                  </a:lnTo>
                  <a:lnTo>
                    <a:pt x="186" y="109"/>
                  </a:lnTo>
                  <a:lnTo>
                    <a:pt x="186" y="99"/>
                  </a:lnTo>
                  <a:lnTo>
                    <a:pt x="184" y="80"/>
                  </a:lnTo>
                  <a:lnTo>
                    <a:pt x="180" y="60"/>
                  </a:lnTo>
                  <a:lnTo>
                    <a:pt x="172" y="45"/>
                  </a:lnTo>
                  <a:lnTo>
                    <a:pt x="162" y="29"/>
                  </a:lnTo>
                  <a:lnTo>
                    <a:pt x="149" y="18"/>
                  </a:lnTo>
                  <a:lnTo>
                    <a:pt x="133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72" y="2"/>
                  </a:lnTo>
                  <a:lnTo>
                    <a:pt x="54" y="8"/>
                  </a:lnTo>
                  <a:lnTo>
                    <a:pt x="39" y="18"/>
                  </a:lnTo>
                  <a:lnTo>
                    <a:pt x="25" y="29"/>
                  </a:lnTo>
                  <a:lnTo>
                    <a:pt x="14" y="45"/>
                  </a:lnTo>
                  <a:lnTo>
                    <a:pt x="6" y="60"/>
                  </a:lnTo>
                  <a:lnTo>
                    <a:pt x="2" y="80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6" y="140"/>
                  </a:lnTo>
                  <a:lnTo>
                    <a:pt x="14" y="157"/>
                  </a:lnTo>
                  <a:lnTo>
                    <a:pt x="23" y="172"/>
                  </a:lnTo>
                  <a:lnTo>
                    <a:pt x="37" y="184"/>
                  </a:lnTo>
                  <a:lnTo>
                    <a:pt x="52" y="194"/>
                  </a:lnTo>
                  <a:lnTo>
                    <a:pt x="72" y="199"/>
                  </a:lnTo>
                  <a:lnTo>
                    <a:pt x="93" y="201"/>
                  </a:lnTo>
                  <a:lnTo>
                    <a:pt x="106" y="201"/>
                  </a:lnTo>
                  <a:lnTo>
                    <a:pt x="120" y="197"/>
                  </a:lnTo>
                  <a:lnTo>
                    <a:pt x="131" y="194"/>
                  </a:lnTo>
                  <a:lnTo>
                    <a:pt x="141" y="190"/>
                  </a:lnTo>
                  <a:lnTo>
                    <a:pt x="151" y="182"/>
                  </a:lnTo>
                  <a:lnTo>
                    <a:pt x="159" y="174"/>
                  </a:lnTo>
                  <a:lnTo>
                    <a:pt x="166" y="167"/>
                  </a:lnTo>
                  <a:lnTo>
                    <a:pt x="172" y="157"/>
                  </a:lnTo>
                  <a:lnTo>
                    <a:pt x="118" y="112"/>
                  </a:lnTo>
                  <a:lnTo>
                    <a:pt x="116" y="124"/>
                  </a:lnTo>
                  <a:lnTo>
                    <a:pt x="110" y="134"/>
                  </a:lnTo>
                  <a:lnTo>
                    <a:pt x="103" y="141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51" name="Freeform 100"/>
            <p:cNvSpPr>
              <a:spLocks/>
            </p:cNvSpPr>
            <p:nvPr/>
          </p:nvSpPr>
          <p:spPr bwMode="auto">
            <a:xfrm>
              <a:off x="3709" y="2061"/>
              <a:ext cx="32" cy="26"/>
            </a:xfrm>
            <a:custGeom>
              <a:avLst/>
              <a:gdLst>
                <a:gd name="T0" fmla="*/ 0 w 64"/>
                <a:gd name="T1" fmla="*/ 0 h 52"/>
                <a:gd name="T2" fmla="*/ 0 w 64"/>
                <a:gd name="T3" fmla="*/ 1 h 52"/>
                <a:gd name="T4" fmla="*/ 0 w 64"/>
                <a:gd name="T5" fmla="*/ 1 h 52"/>
                <a:gd name="T6" fmla="*/ 0 w 64"/>
                <a:gd name="T7" fmla="*/ 1 h 52"/>
                <a:gd name="T8" fmla="*/ 0 w 64"/>
                <a:gd name="T9" fmla="*/ 1 h 52"/>
                <a:gd name="T10" fmla="*/ 1 w 64"/>
                <a:gd name="T11" fmla="*/ 1 h 52"/>
                <a:gd name="T12" fmla="*/ 1 w 64"/>
                <a:gd name="T13" fmla="*/ 1 h 52"/>
                <a:gd name="T14" fmla="*/ 1 w 64"/>
                <a:gd name="T15" fmla="*/ 1 h 52"/>
                <a:gd name="T16" fmla="*/ 1 w 64"/>
                <a:gd name="T17" fmla="*/ 1 h 52"/>
                <a:gd name="T18" fmla="*/ 1 w 64"/>
                <a:gd name="T19" fmla="*/ 1 h 52"/>
                <a:gd name="T20" fmla="*/ 0 w 64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52"/>
                <a:gd name="T35" fmla="*/ 64 w 64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5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54" y="52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6"/>
                  </a:lnTo>
                  <a:lnTo>
                    <a:pt x="64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52" name="Freeform 101"/>
            <p:cNvSpPr>
              <a:spLocks/>
            </p:cNvSpPr>
            <p:nvPr/>
          </p:nvSpPr>
          <p:spPr bwMode="auto">
            <a:xfrm>
              <a:off x="3765" y="2009"/>
              <a:ext cx="93" cy="100"/>
            </a:xfrm>
            <a:custGeom>
              <a:avLst/>
              <a:gdLst>
                <a:gd name="T0" fmla="*/ 1 w 185"/>
                <a:gd name="T1" fmla="*/ 0 h 201"/>
                <a:gd name="T2" fmla="*/ 1 w 185"/>
                <a:gd name="T3" fmla="*/ 0 h 201"/>
                <a:gd name="T4" fmla="*/ 1 w 185"/>
                <a:gd name="T5" fmla="*/ 0 h 201"/>
                <a:gd name="T6" fmla="*/ 1 w 185"/>
                <a:gd name="T7" fmla="*/ 0 h 201"/>
                <a:gd name="T8" fmla="*/ 1 w 185"/>
                <a:gd name="T9" fmla="*/ 0 h 201"/>
                <a:gd name="T10" fmla="*/ 1 w 185"/>
                <a:gd name="T11" fmla="*/ 0 h 201"/>
                <a:gd name="T12" fmla="*/ 1 w 185"/>
                <a:gd name="T13" fmla="*/ 0 h 201"/>
                <a:gd name="T14" fmla="*/ 1 w 185"/>
                <a:gd name="T15" fmla="*/ 0 h 201"/>
                <a:gd name="T16" fmla="*/ 1 w 185"/>
                <a:gd name="T17" fmla="*/ 0 h 201"/>
                <a:gd name="T18" fmla="*/ 1 w 185"/>
                <a:gd name="T19" fmla="*/ 0 h 201"/>
                <a:gd name="T20" fmla="*/ 1 w 185"/>
                <a:gd name="T21" fmla="*/ 0 h 201"/>
                <a:gd name="T22" fmla="*/ 1 w 185"/>
                <a:gd name="T23" fmla="*/ 0 h 201"/>
                <a:gd name="T24" fmla="*/ 1 w 185"/>
                <a:gd name="T25" fmla="*/ 0 h 201"/>
                <a:gd name="T26" fmla="*/ 1 w 185"/>
                <a:gd name="T27" fmla="*/ 0 h 201"/>
                <a:gd name="T28" fmla="*/ 1 w 185"/>
                <a:gd name="T29" fmla="*/ 0 h 201"/>
                <a:gd name="T30" fmla="*/ 1 w 185"/>
                <a:gd name="T31" fmla="*/ 0 h 201"/>
                <a:gd name="T32" fmla="*/ 1 w 185"/>
                <a:gd name="T33" fmla="*/ 0 h 201"/>
                <a:gd name="T34" fmla="*/ 1 w 185"/>
                <a:gd name="T35" fmla="*/ 0 h 201"/>
                <a:gd name="T36" fmla="*/ 1 w 185"/>
                <a:gd name="T37" fmla="*/ 0 h 201"/>
                <a:gd name="T38" fmla="*/ 1 w 185"/>
                <a:gd name="T39" fmla="*/ 0 h 201"/>
                <a:gd name="T40" fmla="*/ 1 w 185"/>
                <a:gd name="T41" fmla="*/ 0 h 201"/>
                <a:gd name="T42" fmla="*/ 1 w 185"/>
                <a:gd name="T43" fmla="*/ 0 h 201"/>
                <a:gd name="T44" fmla="*/ 1 w 185"/>
                <a:gd name="T45" fmla="*/ 0 h 201"/>
                <a:gd name="T46" fmla="*/ 1 w 185"/>
                <a:gd name="T47" fmla="*/ 0 h 201"/>
                <a:gd name="T48" fmla="*/ 1 w 185"/>
                <a:gd name="T49" fmla="*/ 0 h 201"/>
                <a:gd name="T50" fmla="*/ 1 w 185"/>
                <a:gd name="T51" fmla="*/ 0 h 201"/>
                <a:gd name="T52" fmla="*/ 1 w 185"/>
                <a:gd name="T53" fmla="*/ 0 h 201"/>
                <a:gd name="T54" fmla="*/ 1 w 185"/>
                <a:gd name="T55" fmla="*/ 0 h 201"/>
                <a:gd name="T56" fmla="*/ 1 w 185"/>
                <a:gd name="T57" fmla="*/ 0 h 201"/>
                <a:gd name="T58" fmla="*/ 1 w 185"/>
                <a:gd name="T59" fmla="*/ 0 h 201"/>
                <a:gd name="T60" fmla="*/ 1 w 185"/>
                <a:gd name="T61" fmla="*/ 0 h 201"/>
                <a:gd name="T62" fmla="*/ 1 w 185"/>
                <a:gd name="T63" fmla="*/ 0 h 201"/>
                <a:gd name="T64" fmla="*/ 1 w 185"/>
                <a:gd name="T65" fmla="*/ 0 h 201"/>
                <a:gd name="T66" fmla="*/ 1 w 185"/>
                <a:gd name="T67" fmla="*/ 0 h 201"/>
                <a:gd name="T68" fmla="*/ 1 w 185"/>
                <a:gd name="T69" fmla="*/ 0 h 201"/>
                <a:gd name="T70" fmla="*/ 1 w 185"/>
                <a:gd name="T71" fmla="*/ 0 h 201"/>
                <a:gd name="T72" fmla="*/ 1 w 185"/>
                <a:gd name="T73" fmla="*/ 0 h 201"/>
                <a:gd name="T74" fmla="*/ 0 w 185"/>
                <a:gd name="T75" fmla="*/ 0 h 201"/>
                <a:gd name="T76" fmla="*/ 1 w 185"/>
                <a:gd name="T77" fmla="*/ 0 h 201"/>
                <a:gd name="T78" fmla="*/ 1 w 185"/>
                <a:gd name="T79" fmla="*/ 0 h 201"/>
                <a:gd name="T80" fmla="*/ 1 w 185"/>
                <a:gd name="T81" fmla="*/ 0 h 201"/>
                <a:gd name="T82" fmla="*/ 1 w 185"/>
                <a:gd name="T83" fmla="*/ 0 h 201"/>
                <a:gd name="T84" fmla="*/ 1 w 185"/>
                <a:gd name="T85" fmla="*/ 0 h 201"/>
                <a:gd name="T86" fmla="*/ 1 w 185"/>
                <a:gd name="T87" fmla="*/ 0 h 201"/>
                <a:gd name="T88" fmla="*/ 1 w 185"/>
                <a:gd name="T89" fmla="*/ 0 h 201"/>
                <a:gd name="T90" fmla="*/ 1 w 185"/>
                <a:gd name="T91" fmla="*/ 0 h 201"/>
                <a:gd name="T92" fmla="*/ 1 w 185"/>
                <a:gd name="T93" fmla="*/ 0 h 201"/>
                <a:gd name="T94" fmla="*/ 1 w 185"/>
                <a:gd name="T95" fmla="*/ 0 h 201"/>
                <a:gd name="T96" fmla="*/ 1 w 185"/>
                <a:gd name="T97" fmla="*/ 0 h 201"/>
                <a:gd name="T98" fmla="*/ 1 w 185"/>
                <a:gd name="T99" fmla="*/ 0 h 201"/>
                <a:gd name="T100" fmla="*/ 1 w 185"/>
                <a:gd name="T101" fmla="*/ 0 h 201"/>
                <a:gd name="T102" fmla="*/ 1 w 185"/>
                <a:gd name="T103" fmla="*/ 0 h 201"/>
                <a:gd name="T104" fmla="*/ 1 w 185"/>
                <a:gd name="T105" fmla="*/ 0 h 201"/>
                <a:gd name="T106" fmla="*/ 1 w 185"/>
                <a:gd name="T107" fmla="*/ 0 h 201"/>
                <a:gd name="T108" fmla="*/ 1 w 185"/>
                <a:gd name="T109" fmla="*/ 0 h 201"/>
                <a:gd name="T110" fmla="*/ 1 w 185"/>
                <a:gd name="T111" fmla="*/ 0 h 201"/>
                <a:gd name="T112" fmla="*/ 1 w 185"/>
                <a:gd name="T113" fmla="*/ 0 h 201"/>
                <a:gd name="T114" fmla="*/ 1 w 185"/>
                <a:gd name="T115" fmla="*/ 0 h 201"/>
                <a:gd name="T116" fmla="*/ 1 w 185"/>
                <a:gd name="T117" fmla="*/ 0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"/>
                <a:gd name="T178" fmla="*/ 0 h 201"/>
                <a:gd name="T179" fmla="*/ 185 w 185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" h="201">
                  <a:moveTo>
                    <a:pt x="93" y="143"/>
                  </a:moveTo>
                  <a:lnTo>
                    <a:pt x="81" y="140"/>
                  </a:lnTo>
                  <a:lnTo>
                    <a:pt x="73" y="128"/>
                  </a:lnTo>
                  <a:lnTo>
                    <a:pt x="70" y="114"/>
                  </a:lnTo>
                  <a:lnTo>
                    <a:pt x="68" y="101"/>
                  </a:lnTo>
                  <a:lnTo>
                    <a:pt x="68" y="87"/>
                  </a:lnTo>
                  <a:lnTo>
                    <a:pt x="71" y="74"/>
                  </a:lnTo>
                  <a:lnTo>
                    <a:pt x="79" y="64"/>
                  </a:lnTo>
                  <a:lnTo>
                    <a:pt x="93" y="60"/>
                  </a:lnTo>
                  <a:lnTo>
                    <a:pt x="106" y="64"/>
                  </a:lnTo>
                  <a:lnTo>
                    <a:pt x="114" y="74"/>
                  </a:lnTo>
                  <a:lnTo>
                    <a:pt x="118" y="87"/>
                  </a:lnTo>
                  <a:lnTo>
                    <a:pt x="118" y="101"/>
                  </a:lnTo>
                  <a:lnTo>
                    <a:pt x="118" y="103"/>
                  </a:lnTo>
                  <a:lnTo>
                    <a:pt x="118" y="105"/>
                  </a:lnTo>
                  <a:lnTo>
                    <a:pt x="182" y="136"/>
                  </a:lnTo>
                  <a:lnTo>
                    <a:pt x="183" y="126"/>
                  </a:lnTo>
                  <a:lnTo>
                    <a:pt x="183" y="118"/>
                  </a:lnTo>
                  <a:lnTo>
                    <a:pt x="185" y="109"/>
                  </a:lnTo>
                  <a:lnTo>
                    <a:pt x="185" y="99"/>
                  </a:lnTo>
                  <a:lnTo>
                    <a:pt x="183" y="80"/>
                  </a:lnTo>
                  <a:lnTo>
                    <a:pt x="180" y="60"/>
                  </a:lnTo>
                  <a:lnTo>
                    <a:pt x="172" y="45"/>
                  </a:lnTo>
                  <a:lnTo>
                    <a:pt x="162" y="29"/>
                  </a:lnTo>
                  <a:lnTo>
                    <a:pt x="149" y="18"/>
                  </a:lnTo>
                  <a:lnTo>
                    <a:pt x="133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9" y="18"/>
                  </a:lnTo>
                  <a:lnTo>
                    <a:pt x="25" y="29"/>
                  </a:lnTo>
                  <a:lnTo>
                    <a:pt x="14" y="45"/>
                  </a:lnTo>
                  <a:lnTo>
                    <a:pt x="6" y="60"/>
                  </a:lnTo>
                  <a:lnTo>
                    <a:pt x="2" y="80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6" y="140"/>
                  </a:lnTo>
                  <a:lnTo>
                    <a:pt x="14" y="157"/>
                  </a:lnTo>
                  <a:lnTo>
                    <a:pt x="23" y="172"/>
                  </a:lnTo>
                  <a:lnTo>
                    <a:pt x="37" y="184"/>
                  </a:lnTo>
                  <a:lnTo>
                    <a:pt x="52" y="194"/>
                  </a:lnTo>
                  <a:lnTo>
                    <a:pt x="71" y="199"/>
                  </a:lnTo>
                  <a:lnTo>
                    <a:pt x="93" y="201"/>
                  </a:lnTo>
                  <a:lnTo>
                    <a:pt x="106" y="201"/>
                  </a:lnTo>
                  <a:lnTo>
                    <a:pt x="120" y="197"/>
                  </a:lnTo>
                  <a:lnTo>
                    <a:pt x="131" y="194"/>
                  </a:lnTo>
                  <a:lnTo>
                    <a:pt x="141" y="190"/>
                  </a:lnTo>
                  <a:lnTo>
                    <a:pt x="151" y="182"/>
                  </a:lnTo>
                  <a:lnTo>
                    <a:pt x="158" y="174"/>
                  </a:lnTo>
                  <a:lnTo>
                    <a:pt x="166" y="167"/>
                  </a:lnTo>
                  <a:lnTo>
                    <a:pt x="172" y="157"/>
                  </a:lnTo>
                  <a:lnTo>
                    <a:pt x="118" y="112"/>
                  </a:lnTo>
                  <a:lnTo>
                    <a:pt x="116" y="124"/>
                  </a:lnTo>
                  <a:lnTo>
                    <a:pt x="110" y="134"/>
                  </a:lnTo>
                  <a:lnTo>
                    <a:pt x="102" y="141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53" name="Freeform 102"/>
            <p:cNvSpPr>
              <a:spLocks/>
            </p:cNvSpPr>
            <p:nvPr/>
          </p:nvSpPr>
          <p:spPr bwMode="auto">
            <a:xfrm>
              <a:off x="3824" y="2061"/>
              <a:ext cx="32" cy="26"/>
            </a:xfrm>
            <a:custGeom>
              <a:avLst/>
              <a:gdLst>
                <a:gd name="T0" fmla="*/ 0 w 64"/>
                <a:gd name="T1" fmla="*/ 0 h 52"/>
                <a:gd name="T2" fmla="*/ 0 w 64"/>
                <a:gd name="T3" fmla="*/ 1 h 52"/>
                <a:gd name="T4" fmla="*/ 0 w 64"/>
                <a:gd name="T5" fmla="*/ 1 h 52"/>
                <a:gd name="T6" fmla="*/ 0 w 64"/>
                <a:gd name="T7" fmla="*/ 1 h 52"/>
                <a:gd name="T8" fmla="*/ 0 w 64"/>
                <a:gd name="T9" fmla="*/ 1 h 52"/>
                <a:gd name="T10" fmla="*/ 1 w 64"/>
                <a:gd name="T11" fmla="*/ 1 h 52"/>
                <a:gd name="T12" fmla="*/ 1 w 64"/>
                <a:gd name="T13" fmla="*/ 1 h 52"/>
                <a:gd name="T14" fmla="*/ 1 w 64"/>
                <a:gd name="T15" fmla="*/ 1 h 52"/>
                <a:gd name="T16" fmla="*/ 1 w 64"/>
                <a:gd name="T17" fmla="*/ 1 h 52"/>
                <a:gd name="T18" fmla="*/ 1 w 64"/>
                <a:gd name="T19" fmla="*/ 1 h 52"/>
                <a:gd name="T20" fmla="*/ 0 w 64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52"/>
                <a:gd name="T35" fmla="*/ 64 w 64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5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54" y="52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6"/>
                  </a:lnTo>
                  <a:lnTo>
                    <a:pt x="64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54" name="Freeform 103"/>
            <p:cNvSpPr>
              <a:spLocks/>
            </p:cNvSpPr>
            <p:nvPr/>
          </p:nvSpPr>
          <p:spPr bwMode="auto">
            <a:xfrm>
              <a:off x="3141" y="1860"/>
              <a:ext cx="49" cy="96"/>
            </a:xfrm>
            <a:custGeom>
              <a:avLst/>
              <a:gdLst>
                <a:gd name="T0" fmla="*/ 0 w 99"/>
                <a:gd name="T1" fmla="*/ 0 h 193"/>
                <a:gd name="T2" fmla="*/ 0 w 99"/>
                <a:gd name="T3" fmla="*/ 0 h 193"/>
                <a:gd name="T4" fmla="*/ 0 w 99"/>
                <a:gd name="T5" fmla="*/ 0 h 193"/>
                <a:gd name="T6" fmla="*/ 0 w 99"/>
                <a:gd name="T7" fmla="*/ 0 h 193"/>
                <a:gd name="T8" fmla="*/ 0 w 99"/>
                <a:gd name="T9" fmla="*/ 0 h 193"/>
                <a:gd name="T10" fmla="*/ 0 w 99"/>
                <a:gd name="T11" fmla="*/ 0 h 193"/>
                <a:gd name="T12" fmla="*/ 0 w 99"/>
                <a:gd name="T13" fmla="*/ 0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193"/>
                <a:gd name="T23" fmla="*/ 99 w 99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193">
                  <a:moveTo>
                    <a:pt x="0" y="2"/>
                  </a:moveTo>
                  <a:lnTo>
                    <a:pt x="99" y="0"/>
                  </a:lnTo>
                  <a:lnTo>
                    <a:pt x="99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55" name="Freeform 104"/>
            <p:cNvSpPr>
              <a:spLocks/>
            </p:cNvSpPr>
            <p:nvPr/>
          </p:nvSpPr>
          <p:spPr bwMode="auto">
            <a:xfrm>
              <a:off x="3442" y="1860"/>
              <a:ext cx="50" cy="96"/>
            </a:xfrm>
            <a:custGeom>
              <a:avLst/>
              <a:gdLst>
                <a:gd name="T0" fmla="*/ 0 w 100"/>
                <a:gd name="T1" fmla="*/ 0 h 193"/>
                <a:gd name="T2" fmla="*/ 1 w 100"/>
                <a:gd name="T3" fmla="*/ 0 h 193"/>
                <a:gd name="T4" fmla="*/ 1 w 100"/>
                <a:gd name="T5" fmla="*/ 0 h 193"/>
                <a:gd name="T6" fmla="*/ 1 w 100"/>
                <a:gd name="T7" fmla="*/ 0 h 193"/>
                <a:gd name="T8" fmla="*/ 1 w 100"/>
                <a:gd name="T9" fmla="*/ 0 h 193"/>
                <a:gd name="T10" fmla="*/ 0 w 100"/>
                <a:gd name="T11" fmla="*/ 0 h 193"/>
                <a:gd name="T12" fmla="*/ 0 w 100"/>
                <a:gd name="T13" fmla="*/ 0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"/>
                <a:gd name="T22" fmla="*/ 0 h 193"/>
                <a:gd name="T23" fmla="*/ 100 w 100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" h="193">
                  <a:moveTo>
                    <a:pt x="0" y="2"/>
                  </a:moveTo>
                  <a:lnTo>
                    <a:pt x="100" y="0"/>
                  </a:lnTo>
                  <a:lnTo>
                    <a:pt x="100" y="193"/>
                  </a:lnTo>
                  <a:lnTo>
                    <a:pt x="31" y="193"/>
                  </a:lnTo>
                  <a:lnTo>
                    <a:pt x="31" y="62"/>
                  </a:lnTo>
                  <a:lnTo>
                    <a:pt x="0" y="6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56" name="Freeform 105"/>
            <p:cNvSpPr>
              <a:spLocks/>
            </p:cNvSpPr>
            <p:nvPr/>
          </p:nvSpPr>
          <p:spPr bwMode="auto">
            <a:xfrm>
              <a:off x="3536" y="1860"/>
              <a:ext cx="49" cy="96"/>
            </a:xfrm>
            <a:custGeom>
              <a:avLst/>
              <a:gdLst>
                <a:gd name="T0" fmla="*/ 0 w 99"/>
                <a:gd name="T1" fmla="*/ 0 h 193"/>
                <a:gd name="T2" fmla="*/ 0 w 99"/>
                <a:gd name="T3" fmla="*/ 0 h 193"/>
                <a:gd name="T4" fmla="*/ 0 w 99"/>
                <a:gd name="T5" fmla="*/ 0 h 193"/>
                <a:gd name="T6" fmla="*/ 0 w 99"/>
                <a:gd name="T7" fmla="*/ 0 h 193"/>
                <a:gd name="T8" fmla="*/ 0 w 99"/>
                <a:gd name="T9" fmla="*/ 0 h 193"/>
                <a:gd name="T10" fmla="*/ 0 w 99"/>
                <a:gd name="T11" fmla="*/ 0 h 193"/>
                <a:gd name="T12" fmla="*/ 0 w 99"/>
                <a:gd name="T13" fmla="*/ 0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193"/>
                <a:gd name="T23" fmla="*/ 99 w 99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193">
                  <a:moveTo>
                    <a:pt x="0" y="2"/>
                  </a:moveTo>
                  <a:lnTo>
                    <a:pt x="99" y="0"/>
                  </a:lnTo>
                  <a:lnTo>
                    <a:pt x="99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57" name="Freeform 106"/>
            <p:cNvSpPr>
              <a:spLocks/>
            </p:cNvSpPr>
            <p:nvPr/>
          </p:nvSpPr>
          <p:spPr bwMode="auto">
            <a:xfrm>
              <a:off x="3616" y="1860"/>
              <a:ext cx="51" cy="96"/>
            </a:xfrm>
            <a:custGeom>
              <a:avLst/>
              <a:gdLst>
                <a:gd name="T0" fmla="*/ 0 w 100"/>
                <a:gd name="T1" fmla="*/ 0 h 193"/>
                <a:gd name="T2" fmla="*/ 1 w 100"/>
                <a:gd name="T3" fmla="*/ 0 h 193"/>
                <a:gd name="T4" fmla="*/ 1 w 100"/>
                <a:gd name="T5" fmla="*/ 0 h 193"/>
                <a:gd name="T6" fmla="*/ 1 w 100"/>
                <a:gd name="T7" fmla="*/ 0 h 193"/>
                <a:gd name="T8" fmla="*/ 1 w 100"/>
                <a:gd name="T9" fmla="*/ 0 h 193"/>
                <a:gd name="T10" fmla="*/ 0 w 100"/>
                <a:gd name="T11" fmla="*/ 0 h 193"/>
                <a:gd name="T12" fmla="*/ 0 w 100"/>
                <a:gd name="T13" fmla="*/ 0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"/>
                <a:gd name="T22" fmla="*/ 0 h 193"/>
                <a:gd name="T23" fmla="*/ 100 w 100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" h="193">
                  <a:moveTo>
                    <a:pt x="0" y="2"/>
                  </a:moveTo>
                  <a:lnTo>
                    <a:pt x="100" y="0"/>
                  </a:lnTo>
                  <a:lnTo>
                    <a:pt x="100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58" name="Freeform 107"/>
            <p:cNvSpPr>
              <a:spLocks/>
            </p:cNvSpPr>
            <p:nvPr/>
          </p:nvSpPr>
          <p:spPr bwMode="auto">
            <a:xfrm>
              <a:off x="3809" y="1860"/>
              <a:ext cx="50" cy="96"/>
            </a:xfrm>
            <a:custGeom>
              <a:avLst/>
              <a:gdLst>
                <a:gd name="T0" fmla="*/ 0 w 98"/>
                <a:gd name="T1" fmla="*/ 0 h 193"/>
                <a:gd name="T2" fmla="*/ 1 w 98"/>
                <a:gd name="T3" fmla="*/ 0 h 193"/>
                <a:gd name="T4" fmla="*/ 1 w 98"/>
                <a:gd name="T5" fmla="*/ 0 h 193"/>
                <a:gd name="T6" fmla="*/ 1 w 98"/>
                <a:gd name="T7" fmla="*/ 0 h 193"/>
                <a:gd name="T8" fmla="*/ 1 w 98"/>
                <a:gd name="T9" fmla="*/ 0 h 193"/>
                <a:gd name="T10" fmla="*/ 0 w 98"/>
                <a:gd name="T11" fmla="*/ 0 h 193"/>
                <a:gd name="T12" fmla="*/ 0 w 98"/>
                <a:gd name="T13" fmla="*/ 0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193"/>
                <a:gd name="T23" fmla="*/ 98 w 98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193">
                  <a:moveTo>
                    <a:pt x="0" y="2"/>
                  </a:moveTo>
                  <a:lnTo>
                    <a:pt x="98" y="0"/>
                  </a:lnTo>
                  <a:lnTo>
                    <a:pt x="98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59" name="Freeform 108"/>
            <p:cNvSpPr>
              <a:spLocks/>
            </p:cNvSpPr>
            <p:nvPr/>
          </p:nvSpPr>
          <p:spPr bwMode="auto">
            <a:xfrm>
              <a:off x="2912" y="1858"/>
              <a:ext cx="93" cy="100"/>
            </a:xfrm>
            <a:custGeom>
              <a:avLst/>
              <a:gdLst>
                <a:gd name="T0" fmla="*/ 1 w 185"/>
                <a:gd name="T1" fmla="*/ 0 h 201"/>
                <a:gd name="T2" fmla="*/ 1 w 185"/>
                <a:gd name="T3" fmla="*/ 0 h 201"/>
                <a:gd name="T4" fmla="*/ 1 w 185"/>
                <a:gd name="T5" fmla="*/ 0 h 201"/>
                <a:gd name="T6" fmla="*/ 1 w 185"/>
                <a:gd name="T7" fmla="*/ 0 h 201"/>
                <a:gd name="T8" fmla="*/ 1 w 185"/>
                <a:gd name="T9" fmla="*/ 0 h 201"/>
                <a:gd name="T10" fmla="*/ 1 w 185"/>
                <a:gd name="T11" fmla="*/ 0 h 201"/>
                <a:gd name="T12" fmla="*/ 1 w 185"/>
                <a:gd name="T13" fmla="*/ 0 h 201"/>
                <a:gd name="T14" fmla="*/ 1 w 185"/>
                <a:gd name="T15" fmla="*/ 0 h 201"/>
                <a:gd name="T16" fmla="*/ 1 w 185"/>
                <a:gd name="T17" fmla="*/ 0 h 201"/>
                <a:gd name="T18" fmla="*/ 1 w 185"/>
                <a:gd name="T19" fmla="*/ 0 h 201"/>
                <a:gd name="T20" fmla="*/ 1 w 185"/>
                <a:gd name="T21" fmla="*/ 0 h 201"/>
                <a:gd name="T22" fmla="*/ 1 w 185"/>
                <a:gd name="T23" fmla="*/ 0 h 201"/>
                <a:gd name="T24" fmla="*/ 1 w 185"/>
                <a:gd name="T25" fmla="*/ 0 h 201"/>
                <a:gd name="T26" fmla="*/ 1 w 185"/>
                <a:gd name="T27" fmla="*/ 0 h 201"/>
                <a:gd name="T28" fmla="*/ 1 w 185"/>
                <a:gd name="T29" fmla="*/ 0 h 201"/>
                <a:gd name="T30" fmla="*/ 1 w 185"/>
                <a:gd name="T31" fmla="*/ 0 h 201"/>
                <a:gd name="T32" fmla="*/ 1 w 185"/>
                <a:gd name="T33" fmla="*/ 0 h 201"/>
                <a:gd name="T34" fmla="*/ 1 w 185"/>
                <a:gd name="T35" fmla="*/ 0 h 201"/>
                <a:gd name="T36" fmla="*/ 1 w 185"/>
                <a:gd name="T37" fmla="*/ 0 h 201"/>
                <a:gd name="T38" fmla="*/ 1 w 185"/>
                <a:gd name="T39" fmla="*/ 0 h 201"/>
                <a:gd name="T40" fmla="*/ 1 w 185"/>
                <a:gd name="T41" fmla="*/ 0 h 201"/>
                <a:gd name="T42" fmla="*/ 1 w 185"/>
                <a:gd name="T43" fmla="*/ 0 h 201"/>
                <a:gd name="T44" fmla="*/ 1 w 185"/>
                <a:gd name="T45" fmla="*/ 0 h 201"/>
                <a:gd name="T46" fmla="*/ 1 w 185"/>
                <a:gd name="T47" fmla="*/ 0 h 201"/>
                <a:gd name="T48" fmla="*/ 1 w 185"/>
                <a:gd name="T49" fmla="*/ 0 h 201"/>
                <a:gd name="T50" fmla="*/ 1 w 185"/>
                <a:gd name="T51" fmla="*/ 0 h 201"/>
                <a:gd name="T52" fmla="*/ 1 w 185"/>
                <a:gd name="T53" fmla="*/ 0 h 201"/>
                <a:gd name="T54" fmla="*/ 1 w 185"/>
                <a:gd name="T55" fmla="*/ 0 h 201"/>
                <a:gd name="T56" fmla="*/ 1 w 185"/>
                <a:gd name="T57" fmla="*/ 0 h 201"/>
                <a:gd name="T58" fmla="*/ 1 w 185"/>
                <a:gd name="T59" fmla="*/ 0 h 201"/>
                <a:gd name="T60" fmla="*/ 1 w 185"/>
                <a:gd name="T61" fmla="*/ 0 h 201"/>
                <a:gd name="T62" fmla="*/ 1 w 185"/>
                <a:gd name="T63" fmla="*/ 0 h 201"/>
                <a:gd name="T64" fmla="*/ 1 w 185"/>
                <a:gd name="T65" fmla="*/ 0 h 201"/>
                <a:gd name="T66" fmla="*/ 1 w 185"/>
                <a:gd name="T67" fmla="*/ 0 h 201"/>
                <a:gd name="T68" fmla="*/ 1 w 185"/>
                <a:gd name="T69" fmla="*/ 0 h 201"/>
                <a:gd name="T70" fmla="*/ 1 w 185"/>
                <a:gd name="T71" fmla="*/ 0 h 201"/>
                <a:gd name="T72" fmla="*/ 1 w 185"/>
                <a:gd name="T73" fmla="*/ 0 h 201"/>
                <a:gd name="T74" fmla="*/ 0 w 185"/>
                <a:gd name="T75" fmla="*/ 0 h 201"/>
                <a:gd name="T76" fmla="*/ 1 w 185"/>
                <a:gd name="T77" fmla="*/ 0 h 201"/>
                <a:gd name="T78" fmla="*/ 1 w 185"/>
                <a:gd name="T79" fmla="*/ 0 h 201"/>
                <a:gd name="T80" fmla="*/ 1 w 185"/>
                <a:gd name="T81" fmla="*/ 0 h 201"/>
                <a:gd name="T82" fmla="*/ 1 w 185"/>
                <a:gd name="T83" fmla="*/ 0 h 201"/>
                <a:gd name="T84" fmla="*/ 1 w 185"/>
                <a:gd name="T85" fmla="*/ 0 h 201"/>
                <a:gd name="T86" fmla="*/ 1 w 185"/>
                <a:gd name="T87" fmla="*/ 0 h 201"/>
                <a:gd name="T88" fmla="*/ 1 w 185"/>
                <a:gd name="T89" fmla="*/ 0 h 201"/>
                <a:gd name="T90" fmla="*/ 1 w 185"/>
                <a:gd name="T91" fmla="*/ 0 h 201"/>
                <a:gd name="T92" fmla="*/ 1 w 185"/>
                <a:gd name="T93" fmla="*/ 0 h 201"/>
                <a:gd name="T94" fmla="*/ 1 w 185"/>
                <a:gd name="T95" fmla="*/ 0 h 201"/>
                <a:gd name="T96" fmla="*/ 1 w 185"/>
                <a:gd name="T97" fmla="*/ 0 h 201"/>
                <a:gd name="T98" fmla="*/ 1 w 185"/>
                <a:gd name="T99" fmla="*/ 0 h 201"/>
                <a:gd name="T100" fmla="*/ 1 w 185"/>
                <a:gd name="T101" fmla="*/ 0 h 201"/>
                <a:gd name="T102" fmla="*/ 1 w 185"/>
                <a:gd name="T103" fmla="*/ 0 h 201"/>
                <a:gd name="T104" fmla="*/ 1 w 185"/>
                <a:gd name="T105" fmla="*/ 0 h 201"/>
                <a:gd name="T106" fmla="*/ 1 w 185"/>
                <a:gd name="T107" fmla="*/ 0 h 201"/>
                <a:gd name="T108" fmla="*/ 1 w 185"/>
                <a:gd name="T109" fmla="*/ 0 h 201"/>
                <a:gd name="T110" fmla="*/ 1 w 185"/>
                <a:gd name="T111" fmla="*/ 0 h 201"/>
                <a:gd name="T112" fmla="*/ 1 w 185"/>
                <a:gd name="T113" fmla="*/ 0 h 201"/>
                <a:gd name="T114" fmla="*/ 1 w 185"/>
                <a:gd name="T115" fmla="*/ 0 h 201"/>
                <a:gd name="T116" fmla="*/ 1 w 185"/>
                <a:gd name="T117" fmla="*/ 0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"/>
                <a:gd name="T178" fmla="*/ 0 h 201"/>
                <a:gd name="T179" fmla="*/ 185 w 185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" h="201">
                  <a:moveTo>
                    <a:pt x="92" y="143"/>
                  </a:moveTo>
                  <a:lnTo>
                    <a:pt x="81" y="139"/>
                  </a:lnTo>
                  <a:lnTo>
                    <a:pt x="73" y="127"/>
                  </a:lnTo>
                  <a:lnTo>
                    <a:pt x="69" y="114"/>
                  </a:lnTo>
                  <a:lnTo>
                    <a:pt x="67" y="100"/>
                  </a:lnTo>
                  <a:lnTo>
                    <a:pt x="67" y="87"/>
                  </a:lnTo>
                  <a:lnTo>
                    <a:pt x="71" y="73"/>
                  </a:lnTo>
                  <a:lnTo>
                    <a:pt x="79" y="64"/>
                  </a:lnTo>
                  <a:lnTo>
                    <a:pt x="92" y="60"/>
                  </a:lnTo>
                  <a:lnTo>
                    <a:pt x="106" y="64"/>
                  </a:lnTo>
                  <a:lnTo>
                    <a:pt x="114" y="73"/>
                  </a:lnTo>
                  <a:lnTo>
                    <a:pt x="117" y="87"/>
                  </a:lnTo>
                  <a:lnTo>
                    <a:pt x="117" y="100"/>
                  </a:lnTo>
                  <a:lnTo>
                    <a:pt x="117" y="102"/>
                  </a:lnTo>
                  <a:lnTo>
                    <a:pt x="117" y="104"/>
                  </a:lnTo>
                  <a:lnTo>
                    <a:pt x="181" y="133"/>
                  </a:lnTo>
                  <a:lnTo>
                    <a:pt x="183" y="125"/>
                  </a:lnTo>
                  <a:lnTo>
                    <a:pt x="183" y="118"/>
                  </a:lnTo>
                  <a:lnTo>
                    <a:pt x="185" y="108"/>
                  </a:lnTo>
                  <a:lnTo>
                    <a:pt x="185" y="98"/>
                  </a:lnTo>
                  <a:lnTo>
                    <a:pt x="183" y="77"/>
                  </a:lnTo>
                  <a:lnTo>
                    <a:pt x="179" y="60"/>
                  </a:lnTo>
                  <a:lnTo>
                    <a:pt x="172" y="42"/>
                  </a:lnTo>
                  <a:lnTo>
                    <a:pt x="162" y="29"/>
                  </a:lnTo>
                  <a:lnTo>
                    <a:pt x="148" y="15"/>
                  </a:lnTo>
                  <a:lnTo>
                    <a:pt x="133" y="8"/>
                  </a:lnTo>
                  <a:lnTo>
                    <a:pt x="114" y="2"/>
                  </a:lnTo>
                  <a:lnTo>
                    <a:pt x="92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8" y="15"/>
                  </a:lnTo>
                  <a:lnTo>
                    <a:pt x="25" y="29"/>
                  </a:lnTo>
                  <a:lnTo>
                    <a:pt x="13" y="42"/>
                  </a:lnTo>
                  <a:lnTo>
                    <a:pt x="5" y="60"/>
                  </a:lnTo>
                  <a:lnTo>
                    <a:pt x="2" y="77"/>
                  </a:lnTo>
                  <a:lnTo>
                    <a:pt x="0" y="98"/>
                  </a:lnTo>
                  <a:lnTo>
                    <a:pt x="2" y="120"/>
                  </a:lnTo>
                  <a:lnTo>
                    <a:pt x="5" y="139"/>
                  </a:lnTo>
                  <a:lnTo>
                    <a:pt x="13" y="156"/>
                  </a:lnTo>
                  <a:lnTo>
                    <a:pt x="23" y="172"/>
                  </a:lnTo>
                  <a:lnTo>
                    <a:pt x="36" y="183"/>
                  </a:lnTo>
                  <a:lnTo>
                    <a:pt x="52" y="193"/>
                  </a:lnTo>
                  <a:lnTo>
                    <a:pt x="71" y="199"/>
                  </a:lnTo>
                  <a:lnTo>
                    <a:pt x="92" y="201"/>
                  </a:lnTo>
                  <a:lnTo>
                    <a:pt x="106" y="201"/>
                  </a:lnTo>
                  <a:lnTo>
                    <a:pt x="119" y="197"/>
                  </a:lnTo>
                  <a:lnTo>
                    <a:pt x="131" y="193"/>
                  </a:lnTo>
                  <a:lnTo>
                    <a:pt x="141" y="189"/>
                  </a:lnTo>
                  <a:lnTo>
                    <a:pt x="150" y="182"/>
                  </a:lnTo>
                  <a:lnTo>
                    <a:pt x="158" y="174"/>
                  </a:lnTo>
                  <a:lnTo>
                    <a:pt x="166" y="166"/>
                  </a:lnTo>
                  <a:lnTo>
                    <a:pt x="172" y="156"/>
                  </a:lnTo>
                  <a:lnTo>
                    <a:pt x="117" y="112"/>
                  </a:lnTo>
                  <a:lnTo>
                    <a:pt x="116" y="122"/>
                  </a:lnTo>
                  <a:lnTo>
                    <a:pt x="110" y="133"/>
                  </a:lnTo>
                  <a:lnTo>
                    <a:pt x="102" y="139"/>
                  </a:lnTo>
                  <a:lnTo>
                    <a:pt x="92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60" name="Freeform 109"/>
            <p:cNvSpPr>
              <a:spLocks/>
            </p:cNvSpPr>
            <p:nvPr/>
          </p:nvSpPr>
          <p:spPr bwMode="auto">
            <a:xfrm>
              <a:off x="2971" y="1910"/>
              <a:ext cx="32" cy="26"/>
            </a:xfrm>
            <a:custGeom>
              <a:avLst/>
              <a:gdLst>
                <a:gd name="T0" fmla="*/ 0 w 64"/>
                <a:gd name="T1" fmla="*/ 0 h 52"/>
                <a:gd name="T2" fmla="*/ 0 w 64"/>
                <a:gd name="T3" fmla="*/ 1 h 52"/>
                <a:gd name="T4" fmla="*/ 0 w 64"/>
                <a:gd name="T5" fmla="*/ 1 h 52"/>
                <a:gd name="T6" fmla="*/ 0 w 64"/>
                <a:gd name="T7" fmla="*/ 1 h 52"/>
                <a:gd name="T8" fmla="*/ 0 w 64"/>
                <a:gd name="T9" fmla="*/ 1 h 52"/>
                <a:gd name="T10" fmla="*/ 1 w 64"/>
                <a:gd name="T11" fmla="*/ 1 h 52"/>
                <a:gd name="T12" fmla="*/ 1 w 64"/>
                <a:gd name="T13" fmla="*/ 1 h 52"/>
                <a:gd name="T14" fmla="*/ 1 w 64"/>
                <a:gd name="T15" fmla="*/ 1 h 52"/>
                <a:gd name="T16" fmla="*/ 1 w 64"/>
                <a:gd name="T17" fmla="*/ 1 h 52"/>
                <a:gd name="T18" fmla="*/ 1 w 64"/>
                <a:gd name="T19" fmla="*/ 1 h 52"/>
                <a:gd name="T20" fmla="*/ 0 w 64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52"/>
                <a:gd name="T35" fmla="*/ 64 w 64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5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55" y="52"/>
                  </a:lnTo>
                  <a:lnTo>
                    <a:pt x="56" y="47"/>
                  </a:lnTo>
                  <a:lnTo>
                    <a:pt x="60" y="41"/>
                  </a:lnTo>
                  <a:lnTo>
                    <a:pt x="62" y="35"/>
                  </a:lnTo>
                  <a:lnTo>
                    <a:pt x="64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61" name="Freeform 110"/>
            <p:cNvSpPr>
              <a:spLocks/>
            </p:cNvSpPr>
            <p:nvPr/>
          </p:nvSpPr>
          <p:spPr bwMode="auto">
            <a:xfrm>
              <a:off x="2800" y="1858"/>
              <a:ext cx="93" cy="100"/>
            </a:xfrm>
            <a:custGeom>
              <a:avLst/>
              <a:gdLst>
                <a:gd name="T0" fmla="*/ 1 w 185"/>
                <a:gd name="T1" fmla="*/ 0 h 201"/>
                <a:gd name="T2" fmla="*/ 1 w 185"/>
                <a:gd name="T3" fmla="*/ 0 h 201"/>
                <a:gd name="T4" fmla="*/ 1 w 185"/>
                <a:gd name="T5" fmla="*/ 0 h 201"/>
                <a:gd name="T6" fmla="*/ 1 w 185"/>
                <a:gd name="T7" fmla="*/ 0 h 201"/>
                <a:gd name="T8" fmla="*/ 1 w 185"/>
                <a:gd name="T9" fmla="*/ 0 h 201"/>
                <a:gd name="T10" fmla="*/ 1 w 185"/>
                <a:gd name="T11" fmla="*/ 0 h 201"/>
                <a:gd name="T12" fmla="*/ 1 w 185"/>
                <a:gd name="T13" fmla="*/ 0 h 201"/>
                <a:gd name="T14" fmla="*/ 1 w 185"/>
                <a:gd name="T15" fmla="*/ 0 h 201"/>
                <a:gd name="T16" fmla="*/ 1 w 185"/>
                <a:gd name="T17" fmla="*/ 0 h 201"/>
                <a:gd name="T18" fmla="*/ 1 w 185"/>
                <a:gd name="T19" fmla="*/ 0 h 201"/>
                <a:gd name="T20" fmla="*/ 1 w 185"/>
                <a:gd name="T21" fmla="*/ 0 h 201"/>
                <a:gd name="T22" fmla="*/ 1 w 185"/>
                <a:gd name="T23" fmla="*/ 0 h 201"/>
                <a:gd name="T24" fmla="*/ 1 w 185"/>
                <a:gd name="T25" fmla="*/ 0 h 201"/>
                <a:gd name="T26" fmla="*/ 1 w 185"/>
                <a:gd name="T27" fmla="*/ 0 h 201"/>
                <a:gd name="T28" fmla="*/ 1 w 185"/>
                <a:gd name="T29" fmla="*/ 0 h 201"/>
                <a:gd name="T30" fmla="*/ 1 w 185"/>
                <a:gd name="T31" fmla="*/ 0 h 201"/>
                <a:gd name="T32" fmla="*/ 1 w 185"/>
                <a:gd name="T33" fmla="*/ 0 h 201"/>
                <a:gd name="T34" fmla="*/ 1 w 185"/>
                <a:gd name="T35" fmla="*/ 0 h 201"/>
                <a:gd name="T36" fmla="*/ 1 w 185"/>
                <a:gd name="T37" fmla="*/ 0 h 201"/>
                <a:gd name="T38" fmla="*/ 1 w 185"/>
                <a:gd name="T39" fmla="*/ 0 h 201"/>
                <a:gd name="T40" fmla="*/ 1 w 185"/>
                <a:gd name="T41" fmla="*/ 0 h 201"/>
                <a:gd name="T42" fmla="*/ 1 w 185"/>
                <a:gd name="T43" fmla="*/ 0 h 201"/>
                <a:gd name="T44" fmla="*/ 1 w 185"/>
                <a:gd name="T45" fmla="*/ 0 h 201"/>
                <a:gd name="T46" fmla="*/ 1 w 185"/>
                <a:gd name="T47" fmla="*/ 0 h 201"/>
                <a:gd name="T48" fmla="*/ 1 w 185"/>
                <a:gd name="T49" fmla="*/ 0 h 201"/>
                <a:gd name="T50" fmla="*/ 1 w 185"/>
                <a:gd name="T51" fmla="*/ 0 h 201"/>
                <a:gd name="T52" fmla="*/ 1 w 185"/>
                <a:gd name="T53" fmla="*/ 0 h 201"/>
                <a:gd name="T54" fmla="*/ 1 w 185"/>
                <a:gd name="T55" fmla="*/ 0 h 201"/>
                <a:gd name="T56" fmla="*/ 1 w 185"/>
                <a:gd name="T57" fmla="*/ 0 h 201"/>
                <a:gd name="T58" fmla="*/ 1 w 185"/>
                <a:gd name="T59" fmla="*/ 0 h 201"/>
                <a:gd name="T60" fmla="*/ 1 w 185"/>
                <a:gd name="T61" fmla="*/ 0 h 201"/>
                <a:gd name="T62" fmla="*/ 1 w 185"/>
                <a:gd name="T63" fmla="*/ 0 h 201"/>
                <a:gd name="T64" fmla="*/ 1 w 185"/>
                <a:gd name="T65" fmla="*/ 0 h 201"/>
                <a:gd name="T66" fmla="*/ 1 w 185"/>
                <a:gd name="T67" fmla="*/ 0 h 201"/>
                <a:gd name="T68" fmla="*/ 1 w 185"/>
                <a:gd name="T69" fmla="*/ 0 h 201"/>
                <a:gd name="T70" fmla="*/ 1 w 185"/>
                <a:gd name="T71" fmla="*/ 0 h 201"/>
                <a:gd name="T72" fmla="*/ 1 w 185"/>
                <a:gd name="T73" fmla="*/ 0 h 201"/>
                <a:gd name="T74" fmla="*/ 0 w 185"/>
                <a:gd name="T75" fmla="*/ 0 h 201"/>
                <a:gd name="T76" fmla="*/ 1 w 185"/>
                <a:gd name="T77" fmla="*/ 0 h 201"/>
                <a:gd name="T78" fmla="*/ 1 w 185"/>
                <a:gd name="T79" fmla="*/ 0 h 201"/>
                <a:gd name="T80" fmla="*/ 1 w 185"/>
                <a:gd name="T81" fmla="*/ 0 h 201"/>
                <a:gd name="T82" fmla="*/ 1 w 185"/>
                <a:gd name="T83" fmla="*/ 0 h 201"/>
                <a:gd name="T84" fmla="*/ 1 w 185"/>
                <a:gd name="T85" fmla="*/ 0 h 201"/>
                <a:gd name="T86" fmla="*/ 1 w 185"/>
                <a:gd name="T87" fmla="*/ 0 h 201"/>
                <a:gd name="T88" fmla="*/ 1 w 185"/>
                <a:gd name="T89" fmla="*/ 0 h 201"/>
                <a:gd name="T90" fmla="*/ 1 w 185"/>
                <a:gd name="T91" fmla="*/ 0 h 201"/>
                <a:gd name="T92" fmla="*/ 1 w 185"/>
                <a:gd name="T93" fmla="*/ 0 h 201"/>
                <a:gd name="T94" fmla="*/ 1 w 185"/>
                <a:gd name="T95" fmla="*/ 0 h 201"/>
                <a:gd name="T96" fmla="*/ 1 w 185"/>
                <a:gd name="T97" fmla="*/ 0 h 201"/>
                <a:gd name="T98" fmla="*/ 1 w 185"/>
                <a:gd name="T99" fmla="*/ 0 h 201"/>
                <a:gd name="T100" fmla="*/ 1 w 185"/>
                <a:gd name="T101" fmla="*/ 0 h 201"/>
                <a:gd name="T102" fmla="*/ 1 w 185"/>
                <a:gd name="T103" fmla="*/ 0 h 201"/>
                <a:gd name="T104" fmla="*/ 1 w 185"/>
                <a:gd name="T105" fmla="*/ 0 h 201"/>
                <a:gd name="T106" fmla="*/ 1 w 185"/>
                <a:gd name="T107" fmla="*/ 0 h 201"/>
                <a:gd name="T108" fmla="*/ 1 w 185"/>
                <a:gd name="T109" fmla="*/ 0 h 201"/>
                <a:gd name="T110" fmla="*/ 1 w 185"/>
                <a:gd name="T111" fmla="*/ 0 h 201"/>
                <a:gd name="T112" fmla="*/ 1 w 185"/>
                <a:gd name="T113" fmla="*/ 0 h 201"/>
                <a:gd name="T114" fmla="*/ 1 w 185"/>
                <a:gd name="T115" fmla="*/ 0 h 201"/>
                <a:gd name="T116" fmla="*/ 1 w 185"/>
                <a:gd name="T117" fmla="*/ 0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"/>
                <a:gd name="T178" fmla="*/ 0 h 201"/>
                <a:gd name="T179" fmla="*/ 185 w 185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" h="201">
                  <a:moveTo>
                    <a:pt x="92" y="143"/>
                  </a:moveTo>
                  <a:lnTo>
                    <a:pt x="81" y="139"/>
                  </a:lnTo>
                  <a:lnTo>
                    <a:pt x="73" y="127"/>
                  </a:lnTo>
                  <a:lnTo>
                    <a:pt x="69" y="114"/>
                  </a:lnTo>
                  <a:lnTo>
                    <a:pt x="67" y="100"/>
                  </a:lnTo>
                  <a:lnTo>
                    <a:pt x="67" y="87"/>
                  </a:lnTo>
                  <a:lnTo>
                    <a:pt x="71" y="73"/>
                  </a:lnTo>
                  <a:lnTo>
                    <a:pt x="79" y="64"/>
                  </a:lnTo>
                  <a:lnTo>
                    <a:pt x="92" y="60"/>
                  </a:lnTo>
                  <a:lnTo>
                    <a:pt x="106" y="64"/>
                  </a:lnTo>
                  <a:lnTo>
                    <a:pt x="114" y="73"/>
                  </a:lnTo>
                  <a:lnTo>
                    <a:pt x="117" y="87"/>
                  </a:lnTo>
                  <a:lnTo>
                    <a:pt x="117" y="100"/>
                  </a:lnTo>
                  <a:lnTo>
                    <a:pt x="117" y="102"/>
                  </a:lnTo>
                  <a:lnTo>
                    <a:pt x="117" y="104"/>
                  </a:lnTo>
                  <a:lnTo>
                    <a:pt x="179" y="133"/>
                  </a:lnTo>
                  <a:lnTo>
                    <a:pt x="181" y="125"/>
                  </a:lnTo>
                  <a:lnTo>
                    <a:pt x="183" y="118"/>
                  </a:lnTo>
                  <a:lnTo>
                    <a:pt x="185" y="108"/>
                  </a:lnTo>
                  <a:lnTo>
                    <a:pt x="185" y="98"/>
                  </a:lnTo>
                  <a:lnTo>
                    <a:pt x="183" y="77"/>
                  </a:lnTo>
                  <a:lnTo>
                    <a:pt x="179" y="60"/>
                  </a:lnTo>
                  <a:lnTo>
                    <a:pt x="172" y="42"/>
                  </a:lnTo>
                  <a:lnTo>
                    <a:pt x="160" y="29"/>
                  </a:lnTo>
                  <a:lnTo>
                    <a:pt x="146" y="15"/>
                  </a:lnTo>
                  <a:lnTo>
                    <a:pt x="131" y="8"/>
                  </a:lnTo>
                  <a:lnTo>
                    <a:pt x="114" y="2"/>
                  </a:lnTo>
                  <a:lnTo>
                    <a:pt x="92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8" y="15"/>
                  </a:lnTo>
                  <a:lnTo>
                    <a:pt x="25" y="29"/>
                  </a:lnTo>
                  <a:lnTo>
                    <a:pt x="13" y="42"/>
                  </a:lnTo>
                  <a:lnTo>
                    <a:pt x="5" y="60"/>
                  </a:lnTo>
                  <a:lnTo>
                    <a:pt x="2" y="77"/>
                  </a:lnTo>
                  <a:lnTo>
                    <a:pt x="0" y="98"/>
                  </a:lnTo>
                  <a:lnTo>
                    <a:pt x="2" y="120"/>
                  </a:lnTo>
                  <a:lnTo>
                    <a:pt x="5" y="139"/>
                  </a:lnTo>
                  <a:lnTo>
                    <a:pt x="13" y="156"/>
                  </a:lnTo>
                  <a:lnTo>
                    <a:pt x="23" y="172"/>
                  </a:lnTo>
                  <a:lnTo>
                    <a:pt x="36" y="183"/>
                  </a:lnTo>
                  <a:lnTo>
                    <a:pt x="52" y="193"/>
                  </a:lnTo>
                  <a:lnTo>
                    <a:pt x="71" y="199"/>
                  </a:lnTo>
                  <a:lnTo>
                    <a:pt x="92" y="201"/>
                  </a:lnTo>
                  <a:lnTo>
                    <a:pt x="106" y="201"/>
                  </a:lnTo>
                  <a:lnTo>
                    <a:pt x="117" y="197"/>
                  </a:lnTo>
                  <a:lnTo>
                    <a:pt x="129" y="193"/>
                  </a:lnTo>
                  <a:lnTo>
                    <a:pt x="141" y="189"/>
                  </a:lnTo>
                  <a:lnTo>
                    <a:pt x="150" y="182"/>
                  </a:lnTo>
                  <a:lnTo>
                    <a:pt x="158" y="174"/>
                  </a:lnTo>
                  <a:lnTo>
                    <a:pt x="166" y="166"/>
                  </a:lnTo>
                  <a:lnTo>
                    <a:pt x="172" y="156"/>
                  </a:lnTo>
                  <a:lnTo>
                    <a:pt x="117" y="112"/>
                  </a:lnTo>
                  <a:lnTo>
                    <a:pt x="114" y="122"/>
                  </a:lnTo>
                  <a:lnTo>
                    <a:pt x="110" y="133"/>
                  </a:lnTo>
                  <a:lnTo>
                    <a:pt x="102" y="139"/>
                  </a:lnTo>
                  <a:lnTo>
                    <a:pt x="92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62" name="Freeform 111"/>
            <p:cNvSpPr>
              <a:spLocks/>
            </p:cNvSpPr>
            <p:nvPr/>
          </p:nvSpPr>
          <p:spPr bwMode="auto">
            <a:xfrm>
              <a:off x="2859" y="1910"/>
              <a:ext cx="31" cy="26"/>
            </a:xfrm>
            <a:custGeom>
              <a:avLst/>
              <a:gdLst>
                <a:gd name="T0" fmla="*/ 0 w 62"/>
                <a:gd name="T1" fmla="*/ 0 h 52"/>
                <a:gd name="T2" fmla="*/ 0 w 62"/>
                <a:gd name="T3" fmla="*/ 1 h 52"/>
                <a:gd name="T4" fmla="*/ 0 w 62"/>
                <a:gd name="T5" fmla="*/ 1 h 52"/>
                <a:gd name="T6" fmla="*/ 0 w 62"/>
                <a:gd name="T7" fmla="*/ 1 h 52"/>
                <a:gd name="T8" fmla="*/ 0 w 62"/>
                <a:gd name="T9" fmla="*/ 1 h 52"/>
                <a:gd name="T10" fmla="*/ 1 w 62"/>
                <a:gd name="T11" fmla="*/ 1 h 52"/>
                <a:gd name="T12" fmla="*/ 1 w 62"/>
                <a:gd name="T13" fmla="*/ 1 h 52"/>
                <a:gd name="T14" fmla="*/ 1 w 62"/>
                <a:gd name="T15" fmla="*/ 1 h 52"/>
                <a:gd name="T16" fmla="*/ 1 w 62"/>
                <a:gd name="T17" fmla="*/ 1 h 52"/>
                <a:gd name="T18" fmla="*/ 1 w 62"/>
                <a:gd name="T19" fmla="*/ 1 h 52"/>
                <a:gd name="T20" fmla="*/ 0 w 62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2"/>
                <a:gd name="T34" fmla="*/ 0 h 52"/>
                <a:gd name="T35" fmla="*/ 62 w 62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2" h="5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55" y="52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60" y="35"/>
                  </a:lnTo>
                  <a:lnTo>
                    <a:pt x="62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63" name="Freeform 112"/>
            <p:cNvSpPr>
              <a:spLocks/>
            </p:cNvSpPr>
            <p:nvPr/>
          </p:nvSpPr>
          <p:spPr bwMode="auto">
            <a:xfrm>
              <a:off x="3023" y="1858"/>
              <a:ext cx="93" cy="100"/>
            </a:xfrm>
            <a:custGeom>
              <a:avLst/>
              <a:gdLst>
                <a:gd name="T0" fmla="*/ 1 w 185"/>
                <a:gd name="T1" fmla="*/ 0 h 201"/>
                <a:gd name="T2" fmla="*/ 1 w 185"/>
                <a:gd name="T3" fmla="*/ 0 h 201"/>
                <a:gd name="T4" fmla="*/ 1 w 185"/>
                <a:gd name="T5" fmla="*/ 0 h 201"/>
                <a:gd name="T6" fmla="*/ 1 w 185"/>
                <a:gd name="T7" fmla="*/ 0 h 201"/>
                <a:gd name="T8" fmla="*/ 1 w 185"/>
                <a:gd name="T9" fmla="*/ 0 h 201"/>
                <a:gd name="T10" fmla="*/ 1 w 185"/>
                <a:gd name="T11" fmla="*/ 0 h 201"/>
                <a:gd name="T12" fmla="*/ 1 w 185"/>
                <a:gd name="T13" fmla="*/ 0 h 201"/>
                <a:gd name="T14" fmla="*/ 1 w 185"/>
                <a:gd name="T15" fmla="*/ 0 h 201"/>
                <a:gd name="T16" fmla="*/ 1 w 185"/>
                <a:gd name="T17" fmla="*/ 0 h 201"/>
                <a:gd name="T18" fmla="*/ 1 w 185"/>
                <a:gd name="T19" fmla="*/ 0 h 201"/>
                <a:gd name="T20" fmla="*/ 1 w 185"/>
                <a:gd name="T21" fmla="*/ 0 h 201"/>
                <a:gd name="T22" fmla="*/ 1 w 185"/>
                <a:gd name="T23" fmla="*/ 0 h 201"/>
                <a:gd name="T24" fmla="*/ 1 w 185"/>
                <a:gd name="T25" fmla="*/ 0 h 201"/>
                <a:gd name="T26" fmla="*/ 1 w 185"/>
                <a:gd name="T27" fmla="*/ 0 h 201"/>
                <a:gd name="T28" fmla="*/ 1 w 185"/>
                <a:gd name="T29" fmla="*/ 0 h 201"/>
                <a:gd name="T30" fmla="*/ 1 w 185"/>
                <a:gd name="T31" fmla="*/ 0 h 201"/>
                <a:gd name="T32" fmla="*/ 1 w 185"/>
                <a:gd name="T33" fmla="*/ 0 h 201"/>
                <a:gd name="T34" fmla="*/ 1 w 185"/>
                <a:gd name="T35" fmla="*/ 0 h 201"/>
                <a:gd name="T36" fmla="*/ 1 w 185"/>
                <a:gd name="T37" fmla="*/ 0 h 201"/>
                <a:gd name="T38" fmla="*/ 1 w 185"/>
                <a:gd name="T39" fmla="*/ 0 h 201"/>
                <a:gd name="T40" fmla="*/ 1 w 185"/>
                <a:gd name="T41" fmla="*/ 0 h 201"/>
                <a:gd name="T42" fmla="*/ 1 w 185"/>
                <a:gd name="T43" fmla="*/ 0 h 201"/>
                <a:gd name="T44" fmla="*/ 1 w 185"/>
                <a:gd name="T45" fmla="*/ 0 h 201"/>
                <a:gd name="T46" fmla="*/ 1 w 185"/>
                <a:gd name="T47" fmla="*/ 0 h 201"/>
                <a:gd name="T48" fmla="*/ 1 w 185"/>
                <a:gd name="T49" fmla="*/ 0 h 201"/>
                <a:gd name="T50" fmla="*/ 1 w 185"/>
                <a:gd name="T51" fmla="*/ 0 h 201"/>
                <a:gd name="T52" fmla="*/ 1 w 185"/>
                <a:gd name="T53" fmla="*/ 0 h 201"/>
                <a:gd name="T54" fmla="*/ 1 w 185"/>
                <a:gd name="T55" fmla="*/ 0 h 201"/>
                <a:gd name="T56" fmla="*/ 1 w 185"/>
                <a:gd name="T57" fmla="*/ 0 h 201"/>
                <a:gd name="T58" fmla="*/ 1 w 185"/>
                <a:gd name="T59" fmla="*/ 0 h 201"/>
                <a:gd name="T60" fmla="*/ 1 w 185"/>
                <a:gd name="T61" fmla="*/ 0 h 201"/>
                <a:gd name="T62" fmla="*/ 1 w 185"/>
                <a:gd name="T63" fmla="*/ 0 h 201"/>
                <a:gd name="T64" fmla="*/ 1 w 185"/>
                <a:gd name="T65" fmla="*/ 0 h 201"/>
                <a:gd name="T66" fmla="*/ 1 w 185"/>
                <a:gd name="T67" fmla="*/ 0 h 201"/>
                <a:gd name="T68" fmla="*/ 1 w 185"/>
                <a:gd name="T69" fmla="*/ 0 h 201"/>
                <a:gd name="T70" fmla="*/ 1 w 185"/>
                <a:gd name="T71" fmla="*/ 0 h 201"/>
                <a:gd name="T72" fmla="*/ 1 w 185"/>
                <a:gd name="T73" fmla="*/ 0 h 201"/>
                <a:gd name="T74" fmla="*/ 0 w 185"/>
                <a:gd name="T75" fmla="*/ 0 h 201"/>
                <a:gd name="T76" fmla="*/ 1 w 185"/>
                <a:gd name="T77" fmla="*/ 0 h 201"/>
                <a:gd name="T78" fmla="*/ 1 w 185"/>
                <a:gd name="T79" fmla="*/ 0 h 201"/>
                <a:gd name="T80" fmla="*/ 1 w 185"/>
                <a:gd name="T81" fmla="*/ 0 h 201"/>
                <a:gd name="T82" fmla="*/ 1 w 185"/>
                <a:gd name="T83" fmla="*/ 0 h 201"/>
                <a:gd name="T84" fmla="*/ 1 w 185"/>
                <a:gd name="T85" fmla="*/ 0 h 201"/>
                <a:gd name="T86" fmla="*/ 1 w 185"/>
                <a:gd name="T87" fmla="*/ 0 h 201"/>
                <a:gd name="T88" fmla="*/ 1 w 185"/>
                <a:gd name="T89" fmla="*/ 0 h 201"/>
                <a:gd name="T90" fmla="*/ 1 w 185"/>
                <a:gd name="T91" fmla="*/ 0 h 201"/>
                <a:gd name="T92" fmla="*/ 1 w 185"/>
                <a:gd name="T93" fmla="*/ 0 h 201"/>
                <a:gd name="T94" fmla="*/ 1 w 185"/>
                <a:gd name="T95" fmla="*/ 0 h 201"/>
                <a:gd name="T96" fmla="*/ 1 w 185"/>
                <a:gd name="T97" fmla="*/ 0 h 201"/>
                <a:gd name="T98" fmla="*/ 1 w 185"/>
                <a:gd name="T99" fmla="*/ 0 h 201"/>
                <a:gd name="T100" fmla="*/ 1 w 185"/>
                <a:gd name="T101" fmla="*/ 0 h 201"/>
                <a:gd name="T102" fmla="*/ 1 w 185"/>
                <a:gd name="T103" fmla="*/ 0 h 201"/>
                <a:gd name="T104" fmla="*/ 1 w 185"/>
                <a:gd name="T105" fmla="*/ 0 h 201"/>
                <a:gd name="T106" fmla="*/ 1 w 185"/>
                <a:gd name="T107" fmla="*/ 0 h 201"/>
                <a:gd name="T108" fmla="*/ 1 w 185"/>
                <a:gd name="T109" fmla="*/ 0 h 201"/>
                <a:gd name="T110" fmla="*/ 1 w 185"/>
                <a:gd name="T111" fmla="*/ 0 h 201"/>
                <a:gd name="T112" fmla="*/ 1 w 185"/>
                <a:gd name="T113" fmla="*/ 0 h 201"/>
                <a:gd name="T114" fmla="*/ 1 w 185"/>
                <a:gd name="T115" fmla="*/ 0 h 201"/>
                <a:gd name="T116" fmla="*/ 1 w 185"/>
                <a:gd name="T117" fmla="*/ 0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"/>
                <a:gd name="T178" fmla="*/ 0 h 201"/>
                <a:gd name="T179" fmla="*/ 185 w 185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" h="201">
                  <a:moveTo>
                    <a:pt x="92" y="143"/>
                  </a:moveTo>
                  <a:lnTo>
                    <a:pt x="81" y="139"/>
                  </a:lnTo>
                  <a:lnTo>
                    <a:pt x="73" y="127"/>
                  </a:lnTo>
                  <a:lnTo>
                    <a:pt x="69" y="114"/>
                  </a:lnTo>
                  <a:lnTo>
                    <a:pt x="67" y="100"/>
                  </a:lnTo>
                  <a:lnTo>
                    <a:pt x="67" y="87"/>
                  </a:lnTo>
                  <a:lnTo>
                    <a:pt x="71" y="73"/>
                  </a:lnTo>
                  <a:lnTo>
                    <a:pt x="79" y="64"/>
                  </a:lnTo>
                  <a:lnTo>
                    <a:pt x="92" y="60"/>
                  </a:lnTo>
                  <a:lnTo>
                    <a:pt x="106" y="64"/>
                  </a:lnTo>
                  <a:lnTo>
                    <a:pt x="114" y="73"/>
                  </a:lnTo>
                  <a:lnTo>
                    <a:pt x="118" y="87"/>
                  </a:lnTo>
                  <a:lnTo>
                    <a:pt x="118" y="100"/>
                  </a:lnTo>
                  <a:lnTo>
                    <a:pt x="118" y="102"/>
                  </a:lnTo>
                  <a:lnTo>
                    <a:pt x="118" y="104"/>
                  </a:lnTo>
                  <a:lnTo>
                    <a:pt x="179" y="133"/>
                  </a:lnTo>
                  <a:lnTo>
                    <a:pt x="181" y="125"/>
                  </a:lnTo>
                  <a:lnTo>
                    <a:pt x="183" y="118"/>
                  </a:lnTo>
                  <a:lnTo>
                    <a:pt x="185" y="108"/>
                  </a:lnTo>
                  <a:lnTo>
                    <a:pt x="185" y="98"/>
                  </a:lnTo>
                  <a:lnTo>
                    <a:pt x="183" y="77"/>
                  </a:lnTo>
                  <a:lnTo>
                    <a:pt x="179" y="60"/>
                  </a:lnTo>
                  <a:lnTo>
                    <a:pt x="172" y="42"/>
                  </a:lnTo>
                  <a:lnTo>
                    <a:pt x="160" y="29"/>
                  </a:lnTo>
                  <a:lnTo>
                    <a:pt x="147" y="15"/>
                  </a:lnTo>
                  <a:lnTo>
                    <a:pt x="131" y="8"/>
                  </a:lnTo>
                  <a:lnTo>
                    <a:pt x="114" y="2"/>
                  </a:lnTo>
                  <a:lnTo>
                    <a:pt x="92" y="0"/>
                  </a:lnTo>
                  <a:lnTo>
                    <a:pt x="71" y="2"/>
                  </a:lnTo>
                  <a:lnTo>
                    <a:pt x="52" y="8"/>
                  </a:lnTo>
                  <a:lnTo>
                    <a:pt x="36" y="15"/>
                  </a:lnTo>
                  <a:lnTo>
                    <a:pt x="23" y="29"/>
                  </a:lnTo>
                  <a:lnTo>
                    <a:pt x="13" y="42"/>
                  </a:lnTo>
                  <a:lnTo>
                    <a:pt x="6" y="60"/>
                  </a:lnTo>
                  <a:lnTo>
                    <a:pt x="2" y="77"/>
                  </a:lnTo>
                  <a:lnTo>
                    <a:pt x="0" y="98"/>
                  </a:lnTo>
                  <a:lnTo>
                    <a:pt x="2" y="120"/>
                  </a:lnTo>
                  <a:lnTo>
                    <a:pt x="6" y="139"/>
                  </a:lnTo>
                  <a:lnTo>
                    <a:pt x="13" y="156"/>
                  </a:lnTo>
                  <a:lnTo>
                    <a:pt x="23" y="172"/>
                  </a:lnTo>
                  <a:lnTo>
                    <a:pt x="36" y="183"/>
                  </a:lnTo>
                  <a:lnTo>
                    <a:pt x="52" y="193"/>
                  </a:lnTo>
                  <a:lnTo>
                    <a:pt x="71" y="199"/>
                  </a:lnTo>
                  <a:lnTo>
                    <a:pt x="92" y="201"/>
                  </a:lnTo>
                  <a:lnTo>
                    <a:pt x="106" y="201"/>
                  </a:lnTo>
                  <a:lnTo>
                    <a:pt x="118" y="197"/>
                  </a:lnTo>
                  <a:lnTo>
                    <a:pt x="129" y="193"/>
                  </a:lnTo>
                  <a:lnTo>
                    <a:pt x="141" y="189"/>
                  </a:lnTo>
                  <a:lnTo>
                    <a:pt x="150" y="182"/>
                  </a:lnTo>
                  <a:lnTo>
                    <a:pt x="158" y="174"/>
                  </a:lnTo>
                  <a:lnTo>
                    <a:pt x="166" y="166"/>
                  </a:lnTo>
                  <a:lnTo>
                    <a:pt x="172" y="156"/>
                  </a:lnTo>
                  <a:lnTo>
                    <a:pt x="116" y="112"/>
                  </a:lnTo>
                  <a:lnTo>
                    <a:pt x="114" y="122"/>
                  </a:lnTo>
                  <a:lnTo>
                    <a:pt x="110" y="133"/>
                  </a:lnTo>
                  <a:lnTo>
                    <a:pt x="102" y="139"/>
                  </a:lnTo>
                  <a:lnTo>
                    <a:pt x="92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64" name="Freeform 113"/>
            <p:cNvSpPr>
              <a:spLocks/>
            </p:cNvSpPr>
            <p:nvPr/>
          </p:nvSpPr>
          <p:spPr bwMode="auto">
            <a:xfrm>
              <a:off x="3081" y="1910"/>
              <a:ext cx="32" cy="26"/>
            </a:xfrm>
            <a:custGeom>
              <a:avLst/>
              <a:gdLst>
                <a:gd name="T0" fmla="*/ 1 w 63"/>
                <a:gd name="T1" fmla="*/ 0 h 52"/>
                <a:gd name="T2" fmla="*/ 1 w 63"/>
                <a:gd name="T3" fmla="*/ 1 h 52"/>
                <a:gd name="T4" fmla="*/ 1 w 63"/>
                <a:gd name="T5" fmla="*/ 1 h 52"/>
                <a:gd name="T6" fmla="*/ 1 w 63"/>
                <a:gd name="T7" fmla="*/ 1 h 52"/>
                <a:gd name="T8" fmla="*/ 0 w 63"/>
                <a:gd name="T9" fmla="*/ 1 h 52"/>
                <a:gd name="T10" fmla="*/ 1 w 63"/>
                <a:gd name="T11" fmla="*/ 1 h 52"/>
                <a:gd name="T12" fmla="*/ 1 w 63"/>
                <a:gd name="T13" fmla="*/ 1 h 52"/>
                <a:gd name="T14" fmla="*/ 1 w 63"/>
                <a:gd name="T15" fmla="*/ 1 h 52"/>
                <a:gd name="T16" fmla="*/ 1 w 63"/>
                <a:gd name="T17" fmla="*/ 1 h 52"/>
                <a:gd name="T18" fmla="*/ 1 w 63"/>
                <a:gd name="T19" fmla="*/ 1 h 52"/>
                <a:gd name="T20" fmla="*/ 1 w 63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52"/>
                <a:gd name="T35" fmla="*/ 63 w 63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52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56" y="52"/>
                  </a:lnTo>
                  <a:lnTo>
                    <a:pt x="58" y="47"/>
                  </a:lnTo>
                  <a:lnTo>
                    <a:pt x="60" y="41"/>
                  </a:lnTo>
                  <a:lnTo>
                    <a:pt x="61" y="35"/>
                  </a:lnTo>
                  <a:lnTo>
                    <a:pt x="63" y="2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65" name="Freeform 114"/>
            <p:cNvSpPr>
              <a:spLocks/>
            </p:cNvSpPr>
            <p:nvPr/>
          </p:nvSpPr>
          <p:spPr bwMode="auto">
            <a:xfrm>
              <a:off x="3217" y="1858"/>
              <a:ext cx="93" cy="100"/>
            </a:xfrm>
            <a:custGeom>
              <a:avLst/>
              <a:gdLst>
                <a:gd name="T0" fmla="*/ 1 w 185"/>
                <a:gd name="T1" fmla="*/ 0 h 201"/>
                <a:gd name="T2" fmla="*/ 1 w 185"/>
                <a:gd name="T3" fmla="*/ 0 h 201"/>
                <a:gd name="T4" fmla="*/ 1 w 185"/>
                <a:gd name="T5" fmla="*/ 0 h 201"/>
                <a:gd name="T6" fmla="*/ 1 w 185"/>
                <a:gd name="T7" fmla="*/ 0 h 201"/>
                <a:gd name="T8" fmla="*/ 1 w 185"/>
                <a:gd name="T9" fmla="*/ 0 h 201"/>
                <a:gd name="T10" fmla="*/ 1 w 185"/>
                <a:gd name="T11" fmla="*/ 0 h 201"/>
                <a:gd name="T12" fmla="*/ 1 w 185"/>
                <a:gd name="T13" fmla="*/ 0 h 201"/>
                <a:gd name="T14" fmla="*/ 1 w 185"/>
                <a:gd name="T15" fmla="*/ 0 h 201"/>
                <a:gd name="T16" fmla="*/ 1 w 185"/>
                <a:gd name="T17" fmla="*/ 0 h 201"/>
                <a:gd name="T18" fmla="*/ 1 w 185"/>
                <a:gd name="T19" fmla="*/ 0 h 201"/>
                <a:gd name="T20" fmla="*/ 1 w 185"/>
                <a:gd name="T21" fmla="*/ 0 h 201"/>
                <a:gd name="T22" fmla="*/ 1 w 185"/>
                <a:gd name="T23" fmla="*/ 0 h 201"/>
                <a:gd name="T24" fmla="*/ 1 w 185"/>
                <a:gd name="T25" fmla="*/ 0 h 201"/>
                <a:gd name="T26" fmla="*/ 1 w 185"/>
                <a:gd name="T27" fmla="*/ 0 h 201"/>
                <a:gd name="T28" fmla="*/ 1 w 185"/>
                <a:gd name="T29" fmla="*/ 0 h 201"/>
                <a:gd name="T30" fmla="*/ 1 w 185"/>
                <a:gd name="T31" fmla="*/ 0 h 201"/>
                <a:gd name="T32" fmla="*/ 1 w 185"/>
                <a:gd name="T33" fmla="*/ 0 h 201"/>
                <a:gd name="T34" fmla="*/ 1 w 185"/>
                <a:gd name="T35" fmla="*/ 0 h 201"/>
                <a:gd name="T36" fmla="*/ 1 w 185"/>
                <a:gd name="T37" fmla="*/ 0 h 201"/>
                <a:gd name="T38" fmla="*/ 1 w 185"/>
                <a:gd name="T39" fmla="*/ 0 h 201"/>
                <a:gd name="T40" fmla="*/ 1 w 185"/>
                <a:gd name="T41" fmla="*/ 0 h 201"/>
                <a:gd name="T42" fmla="*/ 1 w 185"/>
                <a:gd name="T43" fmla="*/ 0 h 201"/>
                <a:gd name="T44" fmla="*/ 1 w 185"/>
                <a:gd name="T45" fmla="*/ 0 h 201"/>
                <a:gd name="T46" fmla="*/ 1 w 185"/>
                <a:gd name="T47" fmla="*/ 0 h 201"/>
                <a:gd name="T48" fmla="*/ 1 w 185"/>
                <a:gd name="T49" fmla="*/ 0 h 201"/>
                <a:gd name="T50" fmla="*/ 1 w 185"/>
                <a:gd name="T51" fmla="*/ 0 h 201"/>
                <a:gd name="T52" fmla="*/ 1 w 185"/>
                <a:gd name="T53" fmla="*/ 0 h 201"/>
                <a:gd name="T54" fmla="*/ 1 w 185"/>
                <a:gd name="T55" fmla="*/ 0 h 201"/>
                <a:gd name="T56" fmla="*/ 1 w 185"/>
                <a:gd name="T57" fmla="*/ 0 h 201"/>
                <a:gd name="T58" fmla="*/ 1 w 185"/>
                <a:gd name="T59" fmla="*/ 0 h 201"/>
                <a:gd name="T60" fmla="*/ 1 w 185"/>
                <a:gd name="T61" fmla="*/ 0 h 201"/>
                <a:gd name="T62" fmla="*/ 1 w 185"/>
                <a:gd name="T63" fmla="*/ 0 h 201"/>
                <a:gd name="T64" fmla="*/ 1 w 185"/>
                <a:gd name="T65" fmla="*/ 0 h 201"/>
                <a:gd name="T66" fmla="*/ 1 w 185"/>
                <a:gd name="T67" fmla="*/ 0 h 201"/>
                <a:gd name="T68" fmla="*/ 1 w 185"/>
                <a:gd name="T69" fmla="*/ 0 h 201"/>
                <a:gd name="T70" fmla="*/ 1 w 185"/>
                <a:gd name="T71" fmla="*/ 0 h 201"/>
                <a:gd name="T72" fmla="*/ 1 w 185"/>
                <a:gd name="T73" fmla="*/ 0 h 201"/>
                <a:gd name="T74" fmla="*/ 0 w 185"/>
                <a:gd name="T75" fmla="*/ 0 h 201"/>
                <a:gd name="T76" fmla="*/ 1 w 185"/>
                <a:gd name="T77" fmla="*/ 0 h 201"/>
                <a:gd name="T78" fmla="*/ 1 w 185"/>
                <a:gd name="T79" fmla="*/ 0 h 201"/>
                <a:gd name="T80" fmla="*/ 1 w 185"/>
                <a:gd name="T81" fmla="*/ 0 h 201"/>
                <a:gd name="T82" fmla="*/ 1 w 185"/>
                <a:gd name="T83" fmla="*/ 0 h 201"/>
                <a:gd name="T84" fmla="*/ 1 w 185"/>
                <a:gd name="T85" fmla="*/ 0 h 201"/>
                <a:gd name="T86" fmla="*/ 1 w 185"/>
                <a:gd name="T87" fmla="*/ 0 h 201"/>
                <a:gd name="T88" fmla="*/ 1 w 185"/>
                <a:gd name="T89" fmla="*/ 0 h 201"/>
                <a:gd name="T90" fmla="*/ 1 w 185"/>
                <a:gd name="T91" fmla="*/ 0 h 201"/>
                <a:gd name="T92" fmla="*/ 1 w 185"/>
                <a:gd name="T93" fmla="*/ 0 h 201"/>
                <a:gd name="T94" fmla="*/ 1 w 185"/>
                <a:gd name="T95" fmla="*/ 0 h 201"/>
                <a:gd name="T96" fmla="*/ 1 w 185"/>
                <a:gd name="T97" fmla="*/ 0 h 201"/>
                <a:gd name="T98" fmla="*/ 1 w 185"/>
                <a:gd name="T99" fmla="*/ 0 h 201"/>
                <a:gd name="T100" fmla="*/ 1 w 185"/>
                <a:gd name="T101" fmla="*/ 0 h 201"/>
                <a:gd name="T102" fmla="*/ 1 w 185"/>
                <a:gd name="T103" fmla="*/ 0 h 201"/>
                <a:gd name="T104" fmla="*/ 1 w 185"/>
                <a:gd name="T105" fmla="*/ 0 h 201"/>
                <a:gd name="T106" fmla="*/ 1 w 185"/>
                <a:gd name="T107" fmla="*/ 0 h 201"/>
                <a:gd name="T108" fmla="*/ 1 w 185"/>
                <a:gd name="T109" fmla="*/ 0 h 201"/>
                <a:gd name="T110" fmla="*/ 1 w 185"/>
                <a:gd name="T111" fmla="*/ 0 h 201"/>
                <a:gd name="T112" fmla="*/ 1 w 185"/>
                <a:gd name="T113" fmla="*/ 0 h 201"/>
                <a:gd name="T114" fmla="*/ 1 w 185"/>
                <a:gd name="T115" fmla="*/ 0 h 201"/>
                <a:gd name="T116" fmla="*/ 1 w 185"/>
                <a:gd name="T117" fmla="*/ 0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"/>
                <a:gd name="T178" fmla="*/ 0 h 201"/>
                <a:gd name="T179" fmla="*/ 185 w 185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" h="201">
                  <a:moveTo>
                    <a:pt x="93" y="143"/>
                  </a:moveTo>
                  <a:lnTo>
                    <a:pt x="81" y="139"/>
                  </a:lnTo>
                  <a:lnTo>
                    <a:pt x="73" y="127"/>
                  </a:lnTo>
                  <a:lnTo>
                    <a:pt x="69" y="114"/>
                  </a:lnTo>
                  <a:lnTo>
                    <a:pt x="68" y="100"/>
                  </a:lnTo>
                  <a:lnTo>
                    <a:pt x="68" y="87"/>
                  </a:lnTo>
                  <a:lnTo>
                    <a:pt x="71" y="73"/>
                  </a:lnTo>
                  <a:lnTo>
                    <a:pt x="79" y="64"/>
                  </a:lnTo>
                  <a:lnTo>
                    <a:pt x="93" y="60"/>
                  </a:lnTo>
                  <a:lnTo>
                    <a:pt x="106" y="64"/>
                  </a:lnTo>
                  <a:lnTo>
                    <a:pt x="114" y="73"/>
                  </a:lnTo>
                  <a:lnTo>
                    <a:pt x="118" y="87"/>
                  </a:lnTo>
                  <a:lnTo>
                    <a:pt x="118" y="100"/>
                  </a:lnTo>
                  <a:lnTo>
                    <a:pt x="118" y="102"/>
                  </a:lnTo>
                  <a:lnTo>
                    <a:pt x="118" y="104"/>
                  </a:lnTo>
                  <a:lnTo>
                    <a:pt x="182" y="133"/>
                  </a:lnTo>
                  <a:lnTo>
                    <a:pt x="183" y="125"/>
                  </a:lnTo>
                  <a:lnTo>
                    <a:pt x="183" y="118"/>
                  </a:lnTo>
                  <a:lnTo>
                    <a:pt x="185" y="108"/>
                  </a:lnTo>
                  <a:lnTo>
                    <a:pt x="185" y="98"/>
                  </a:lnTo>
                  <a:lnTo>
                    <a:pt x="183" y="77"/>
                  </a:lnTo>
                  <a:lnTo>
                    <a:pt x="180" y="60"/>
                  </a:lnTo>
                  <a:lnTo>
                    <a:pt x="172" y="42"/>
                  </a:lnTo>
                  <a:lnTo>
                    <a:pt x="162" y="29"/>
                  </a:lnTo>
                  <a:lnTo>
                    <a:pt x="149" y="15"/>
                  </a:lnTo>
                  <a:lnTo>
                    <a:pt x="133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9" y="15"/>
                  </a:lnTo>
                  <a:lnTo>
                    <a:pt x="25" y="29"/>
                  </a:lnTo>
                  <a:lnTo>
                    <a:pt x="13" y="42"/>
                  </a:lnTo>
                  <a:lnTo>
                    <a:pt x="6" y="60"/>
                  </a:lnTo>
                  <a:lnTo>
                    <a:pt x="2" y="77"/>
                  </a:lnTo>
                  <a:lnTo>
                    <a:pt x="0" y="98"/>
                  </a:lnTo>
                  <a:lnTo>
                    <a:pt x="2" y="120"/>
                  </a:lnTo>
                  <a:lnTo>
                    <a:pt x="6" y="139"/>
                  </a:lnTo>
                  <a:lnTo>
                    <a:pt x="13" y="156"/>
                  </a:lnTo>
                  <a:lnTo>
                    <a:pt x="23" y="172"/>
                  </a:lnTo>
                  <a:lnTo>
                    <a:pt x="37" y="183"/>
                  </a:lnTo>
                  <a:lnTo>
                    <a:pt x="52" y="193"/>
                  </a:lnTo>
                  <a:lnTo>
                    <a:pt x="71" y="199"/>
                  </a:lnTo>
                  <a:lnTo>
                    <a:pt x="93" y="201"/>
                  </a:lnTo>
                  <a:lnTo>
                    <a:pt x="106" y="201"/>
                  </a:lnTo>
                  <a:lnTo>
                    <a:pt x="120" y="197"/>
                  </a:lnTo>
                  <a:lnTo>
                    <a:pt x="131" y="193"/>
                  </a:lnTo>
                  <a:lnTo>
                    <a:pt x="141" y="189"/>
                  </a:lnTo>
                  <a:lnTo>
                    <a:pt x="151" y="182"/>
                  </a:lnTo>
                  <a:lnTo>
                    <a:pt x="158" y="174"/>
                  </a:lnTo>
                  <a:lnTo>
                    <a:pt x="166" y="166"/>
                  </a:lnTo>
                  <a:lnTo>
                    <a:pt x="172" y="156"/>
                  </a:lnTo>
                  <a:lnTo>
                    <a:pt x="118" y="112"/>
                  </a:lnTo>
                  <a:lnTo>
                    <a:pt x="116" y="122"/>
                  </a:lnTo>
                  <a:lnTo>
                    <a:pt x="110" y="133"/>
                  </a:lnTo>
                  <a:lnTo>
                    <a:pt x="102" y="139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66" name="Freeform 115"/>
            <p:cNvSpPr>
              <a:spLocks/>
            </p:cNvSpPr>
            <p:nvPr/>
          </p:nvSpPr>
          <p:spPr bwMode="auto">
            <a:xfrm>
              <a:off x="3276" y="1910"/>
              <a:ext cx="32" cy="26"/>
            </a:xfrm>
            <a:custGeom>
              <a:avLst/>
              <a:gdLst>
                <a:gd name="T0" fmla="*/ 0 w 64"/>
                <a:gd name="T1" fmla="*/ 0 h 52"/>
                <a:gd name="T2" fmla="*/ 0 w 64"/>
                <a:gd name="T3" fmla="*/ 1 h 52"/>
                <a:gd name="T4" fmla="*/ 0 w 64"/>
                <a:gd name="T5" fmla="*/ 1 h 52"/>
                <a:gd name="T6" fmla="*/ 0 w 64"/>
                <a:gd name="T7" fmla="*/ 1 h 52"/>
                <a:gd name="T8" fmla="*/ 0 w 64"/>
                <a:gd name="T9" fmla="*/ 1 h 52"/>
                <a:gd name="T10" fmla="*/ 1 w 64"/>
                <a:gd name="T11" fmla="*/ 1 h 52"/>
                <a:gd name="T12" fmla="*/ 1 w 64"/>
                <a:gd name="T13" fmla="*/ 1 h 52"/>
                <a:gd name="T14" fmla="*/ 1 w 64"/>
                <a:gd name="T15" fmla="*/ 1 h 52"/>
                <a:gd name="T16" fmla="*/ 1 w 64"/>
                <a:gd name="T17" fmla="*/ 1 h 52"/>
                <a:gd name="T18" fmla="*/ 1 w 64"/>
                <a:gd name="T19" fmla="*/ 1 h 52"/>
                <a:gd name="T20" fmla="*/ 0 w 64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52"/>
                <a:gd name="T35" fmla="*/ 64 w 64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5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54" y="52"/>
                  </a:lnTo>
                  <a:lnTo>
                    <a:pt x="56" y="47"/>
                  </a:lnTo>
                  <a:lnTo>
                    <a:pt x="60" y="41"/>
                  </a:lnTo>
                  <a:lnTo>
                    <a:pt x="62" y="35"/>
                  </a:lnTo>
                  <a:lnTo>
                    <a:pt x="64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67" name="Freeform 116"/>
            <p:cNvSpPr>
              <a:spLocks/>
            </p:cNvSpPr>
            <p:nvPr/>
          </p:nvSpPr>
          <p:spPr bwMode="auto">
            <a:xfrm>
              <a:off x="3334" y="1858"/>
              <a:ext cx="92" cy="100"/>
            </a:xfrm>
            <a:custGeom>
              <a:avLst/>
              <a:gdLst>
                <a:gd name="T0" fmla="*/ 1 w 183"/>
                <a:gd name="T1" fmla="*/ 0 h 201"/>
                <a:gd name="T2" fmla="*/ 1 w 183"/>
                <a:gd name="T3" fmla="*/ 0 h 201"/>
                <a:gd name="T4" fmla="*/ 1 w 183"/>
                <a:gd name="T5" fmla="*/ 0 h 201"/>
                <a:gd name="T6" fmla="*/ 1 w 183"/>
                <a:gd name="T7" fmla="*/ 0 h 201"/>
                <a:gd name="T8" fmla="*/ 1 w 183"/>
                <a:gd name="T9" fmla="*/ 0 h 201"/>
                <a:gd name="T10" fmla="*/ 1 w 183"/>
                <a:gd name="T11" fmla="*/ 0 h 201"/>
                <a:gd name="T12" fmla="*/ 1 w 183"/>
                <a:gd name="T13" fmla="*/ 0 h 201"/>
                <a:gd name="T14" fmla="*/ 1 w 183"/>
                <a:gd name="T15" fmla="*/ 0 h 201"/>
                <a:gd name="T16" fmla="*/ 1 w 183"/>
                <a:gd name="T17" fmla="*/ 0 h 201"/>
                <a:gd name="T18" fmla="*/ 1 w 183"/>
                <a:gd name="T19" fmla="*/ 0 h 201"/>
                <a:gd name="T20" fmla="*/ 1 w 183"/>
                <a:gd name="T21" fmla="*/ 0 h 201"/>
                <a:gd name="T22" fmla="*/ 1 w 183"/>
                <a:gd name="T23" fmla="*/ 0 h 201"/>
                <a:gd name="T24" fmla="*/ 1 w 183"/>
                <a:gd name="T25" fmla="*/ 0 h 201"/>
                <a:gd name="T26" fmla="*/ 1 w 183"/>
                <a:gd name="T27" fmla="*/ 0 h 201"/>
                <a:gd name="T28" fmla="*/ 1 w 183"/>
                <a:gd name="T29" fmla="*/ 0 h 201"/>
                <a:gd name="T30" fmla="*/ 1 w 183"/>
                <a:gd name="T31" fmla="*/ 0 h 201"/>
                <a:gd name="T32" fmla="*/ 1 w 183"/>
                <a:gd name="T33" fmla="*/ 0 h 201"/>
                <a:gd name="T34" fmla="*/ 1 w 183"/>
                <a:gd name="T35" fmla="*/ 0 h 201"/>
                <a:gd name="T36" fmla="*/ 1 w 183"/>
                <a:gd name="T37" fmla="*/ 0 h 201"/>
                <a:gd name="T38" fmla="*/ 1 w 183"/>
                <a:gd name="T39" fmla="*/ 0 h 201"/>
                <a:gd name="T40" fmla="*/ 1 w 183"/>
                <a:gd name="T41" fmla="*/ 0 h 201"/>
                <a:gd name="T42" fmla="*/ 1 w 183"/>
                <a:gd name="T43" fmla="*/ 0 h 201"/>
                <a:gd name="T44" fmla="*/ 1 w 183"/>
                <a:gd name="T45" fmla="*/ 0 h 201"/>
                <a:gd name="T46" fmla="*/ 1 w 183"/>
                <a:gd name="T47" fmla="*/ 0 h 201"/>
                <a:gd name="T48" fmla="*/ 1 w 183"/>
                <a:gd name="T49" fmla="*/ 0 h 201"/>
                <a:gd name="T50" fmla="*/ 1 w 183"/>
                <a:gd name="T51" fmla="*/ 0 h 201"/>
                <a:gd name="T52" fmla="*/ 1 w 183"/>
                <a:gd name="T53" fmla="*/ 0 h 201"/>
                <a:gd name="T54" fmla="*/ 1 w 183"/>
                <a:gd name="T55" fmla="*/ 0 h 201"/>
                <a:gd name="T56" fmla="*/ 1 w 183"/>
                <a:gd name="T57" fmla="*/ 0 h 201"/>
                <a:gd name="T58" fmla="*/ 1 w 183"/>
                <a:gd name="T59" fmla="*/ 0 h 201"/>
                <a:gd name="T60" fmla="*/ 1 w 183"/>
                <a:gd name="T61" fmla="*/ 0 h 201"/>
                <a:gd name="T62" fmla="*/ 1 w 183"/>
                <a:gd name="T63" fmla="*/ 0 h 201"/>
                <a:gd name="T64" fmla="*/ 1 w 183"/>
                <a:gd name="T65" fmla="*/ 0 h 201"/>
                <a:gd name="T66" fmla="*/ 1 w 183"/>
                <a:gd name="T67" fmla="*/ 0 h 201"/>
                <a:gd name="T68" fmla="*/ 1 w 183"/>
                <a:gd name="T69" fmla="*/ 0 h 201"/>
                <a:gd name="T70" fmla="*/ 1 w 183"/>
                <a:gd name="T71" fmla="*/ 0 h 201"/>
                <a:gd name="T72" fmla="*/ 1 w 183"/>
                <a:gd name="T73" fmla="*/ 0 h 201"/>
                <a:gd name="T74" fmla="*/ 0 w 183"/>
                <a:gd name="T75" fmla="*/ 0 h 201"/>
                <a:gd name="T76" fmla="*/ 1 w 183"/>
                <a:gd name="T77" fmla="*/ 0 h 201"/>
                <a:gd name="T78" fmla="*/ 1 w 183"/>
                <a:gd name="T79" fmla="*/ 0 h 201"/>
                <a:gd name="T80" fmla="*/ 1 w 183"/>
                <a:gd name="T81" fmla="*/ 0 h 201"/>
                <a:gd name="T82" fmla="*/ 1 w 183"/>
                <a:gd name="T83" fmla="*/ 0 h 201"/>
                <a:gd name="T84" fmla="*/ 1 w 183"/>
                <a:gd name="T85" fmla="*/ 0 h 201"/>
                <a:gd name="T86" fmla="*/ 1 w 183"/>
                <a:gd name="T87" fmla="*/ 0 h 201"/>
                <a:gd name="T88" fmla="*/ 1 w 183"/>
                <a:gd name="T89" fmla="*/ 0 h 201"/>
                <a:gd name="T90" fmla="*/ 1 w 183"/>
                <a:gd name="T91" fmla="*/ 0 h 201"/>
                <a:gd name="T92" fmla="*/ 1 w 183"/>
                <a:gd name="T93" fmla="*/ 0 h 201"/>
                <a:gd name="T94" fmla="*/ 1 w 183"/>
                <a:gd name="T95" fmla="*/ 0 h 201"/>
                <a:gd name="T96" fmla="*/ 1 w 183"/>
                <a:gd name="T97" fmla="*/ 0 h 201"/>
                <a:gd name="T98" fmla="*/ 1 w 183"/>
                <a:gd name="T99" fmla="*/ 0 h 201"/>
                <a:gd name="T100" fmla="*/ 1 w 183"/>
                <a:gd name="T101" fmla="*/ 0 h 201"/>
                <a:gd name="T102" fmla="*/ 1 w 183"/>
                <a:gd name="T103" fmla="*/ 0 h 201"/>
                <a:gd name="T104" fmla="*/ 1 w 183"/>
                <a:gd name="T105" fmla="*/ 0 h 201"/>
                <a:gd name="T106" fmla="*/ 1 w 183"/>
                <a:gd name="T107" fmla="*/ 0 h 201"/>
                <a:gd name="T108" fmla="*/ 1 w 183"/>
                <a:gd name="T109" fmla="*/ 0 h 201"/>
                <a:gd name="T110" fmla="*/ 1 w 183"/>
                <a:gd name="T111" fmla="*/ 0 h 201"/>
                <a:gd name="T112" fmla="*/ 1 w 183"/>
                <a:gd name="T113" fmla="*/ 0 h 201"/>
                <a:gd name="T114" fmla="*/ 1 w 183"/>
                <a:gd name="T115" fmla="*/ 0 h 201"/>
                <a:gd name="T116" fmla="*/ 1 w 183"/>
                <a:gd name="T117" fmla="*/ 0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3"/>
                <a:gd name="T178" fmla="*/ 0 h 201"/>
                <a:gd name="T179" fmla="*/ 183 w 183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3" h="201">
                  <a:moveTo>
                    <a:pt x="90" y="143"/>
                  </a:moveTo>
                  <a:lnTo>
                    <a:pt x="79" y="139"/>
                  </a:lnTo>
                  <a:lnTo>
                    <a:pt x="71" y="127"/>
                  </a:lnTo>
                  <a:lnTo>
                    <a:pt x="67" y="114"/>
                  </a:lnTo>
                  <a:lnTo>
                    <a:pt x="65" y="100"/>
                  </a:lnTo>
                  <a:lnTo>
                    <a:pt x="65" y="87"/>
                  </a:lnTo>
                  <a:lnTo>
                    <a:pt x="69" y="73"/>
                  </a:lnTo>
                  <a:lnTo>
                    <a:pt x="77" y="64"/>
                  </a:lnTo>
                  <a:lnTo>
                    <a:pt x="90" y="60"/>
                  </a:lnTo>
                  <a:lnTo>
                    <a:pt x="104" y="64"/>
                  </a:lnTo>
                  <a:lnTo>
                    <a:pt x="112" y="73"/>
                  </a:lnTo>
                  <a:lnTo>
                    <a:pt x="116" y="87"/>
                  </a:lnTo>
                  <a:lnTo>
                    <a:pt x="116" y="100"/>
                  </a:lnTo>
                  <a:lnTo>
                    <a:pt x="116" y="102"/>
                  </a:lnTo>
                  <a:lnTo>
                    <a:pt x="116" y="104"/>
                  </a:lnTo>
                  <a:lnTo>
                    <a:pt x="179" y="133"/>
                  </a:lnTo>
                  <a:lnTo>
                    <a:pt x="181" y="125"/>
                  </a:lnTo>
                  <a:lnTo>
                    <a:pt x="181" y="118"/>
                  </a:lnTo>
                  <a:lnTo>
                    <a:pt x="183" y="108"/>
                  </a:lnTo>
                  <a:lnTo>
                    <a:pt x="183" y="98"/>
                  </a:lnTo>
                  <a:lnTo>
                    <a:pt x="181" y="77"/>
                  </a:lnTo>
                  <a:lnTo>
                    <a:pt x="177" y="60"/>
                  </a:lnTo>
                  <a:lnTo>
                    <a:pt x="170" y="42"/>
                  </a:lnTo>
                  <a:lnTo>
                    <a:pt x="158" y="29"/>
                  </a:lnTo>
                  <a:lnTo>
                    <a:pt x="144" y="15"/>
                  </a:lnTo>
                  <a:lnTo>
                    <a:pt x="129" y="8"/>
                  </a:lnTo>
                  <a:lnTo>
                    <a:pt x="112" y="2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2" y="8"/>
                  </a:lnTo>
                  <a:lnTo>
                    <a:pt x="36" y="15"/>
                  </a:lnTo>
                  <a:lnTo>
                    <a:pt x="23" y="29"/>
                  </a:lnTo>
                  <a:lnTo>
                    <a:pt x="13" y="42"/>
                  </a:lnTo>
                  <a:lnTo>
                    <a:pt x="5" y="60"/>
                  </a:lnTo>
                  <a:lnTo>
                    <a:pt x="2" y="77"/>
                  </a:lnTo>
                  <a:lnTo>
                    <a:pt x="0" y="98"/>
                  </a:lnTo>
                  <a:lnTo>
                    <a:pt x="2" y="120"/>
                  </a:lnTo>
                  <a:lnTo>
                    <a:pt x="5" y="139"/>
                  </a:lnTo>
                  <a:lnTo>
                    <a:pt x="13" y="156"/>
                  </a:lnTo>
                  <a:lnTo>
                    <a:pt x="23" y="172"/>
                  </a:lnTo>
                  <a:lnTo>
                    <a:pt x="36" y="183"/>
                  </a:lnTo>
                  <a:lnTo>
                    <a:pt x="52" y="193"/>
                  </a:lnTo>
                  <a:lnTo>
                    <a:pt x="69" y="199"/>
                  </a:lnTo>
                  <a:lnTo>
                    <a:pt x="90" y="201"/>
                  </a:lnTo>
                  <a:lnTo>
                    <a:pt x="104" y="201"/>
                  </a:lnTo>
                  <a:lnTo>
                    <a:pt x="116" y="197"/>
                  </a:lnTo>
                  <a:lnTo>
                    <a:pt x="127" y="193"/>
                  </a:lnTo>
                  <a:lnTo>
                    <a:pt x="139" y="189"/>
                  </a:lnTo>
                  <a:lnTo>
                    <a:pt x="148" y="182"/>
                  </a:lnTo>
                  <a:lnTo>
                    <a:pt x="156" y="174"/>
                  </a:lnTo>
                  <a:lnTo>
                    <a:pt x="164" y="166"/>
                  </a:lnTo>
                  <a:lnTo>
                    <a:pt x="170" y="156"/>
                  </a:lnTo>
                  <a:lnTo>
                    <a:pt x="116" y="112"/>
                  </a:lnTo>
                  <a:lnTo>
                    <a:pt x="114" y="122"/>
                  </a:lnTo>
                  <a:lnTo>
                    <a:pt x="108" y="133"/>
                  </a:lnTo>
                  <a:lnTo>
                    <a:pt x="100" y="139"/>
                  </a:lnTo>
                  <a:lnTo>
                    <a:pt x="90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68" name="Freeform 117"/>
            <p:cNvSpPr>
              <a:spLocks/>
            </p:cNvSpPr>
            <p:nvPr/>
          </p:nvSpPr>
          <p:spPr bwMode="auto">
            <a:xfrm>
              <a:off x="3392" y="1910"/>
              <a:ext cx="32" cy="26"/>
            </a:xfrm>
            <a:custGeom>
              <a:avLst/>
              <a:gdLst>
                <a:gd name="T0" fmla="*/ 0 w 63"/>
                <a:gd name="T1" fmla="*/ 0 h 52"/>
                <a:gd name="T2" fmla="*/ 0 w 63"/>
                <a:gd name="T3" fmla="*/ 1 h 52"/>
                <a:gd name="T4" fmla="*/ 0 w 63"/>
                <a:gd name="T5" fmla="*/ 1 h 52"/>
                <a:gd name="T6" fmla="*/ 0 w 63"/>
                <a:gd name="T7" fmla="*/ 1 h 52"/>
                <a:gd name="T8" fmla="*/ 0 w 63"/>
                <a:gd name="T9" fmla="*/ 1 h 52"/>
                <a:gd name="T10" fmla="*/ 1 w 63"/>
                <a:gd name="T11" fmla="*/ 1 h 52"/>
                <a:gd name="T12" fmla="*/ 1 w 63"/>
                <a:gd name="T13" fmla="*/ 1 h 52"/>
                <a:gd name="T14" fmla="*/ 1 w 63"/>
                <a:gd name="T15" fmla="*/ 1 h 52"/>
                <a:gd name="T16" fmla="*/ 1 w 63"/>
                <a:gd name="T17" fmla="*/ 1 h 52"/>
                <a:gd name="T18" fmla="*/ 1 w 63"/>
                <a:gd name="T19" fmla="*/ 1 h 52"/>
                <a:gd name="T20" fmla="*/ 0 w 63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52"/>
                <a:gd name="T35" fmla="*/ 63 w 63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5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54" y="52"/>
                  </a:lnTo>
                  <a:lnTo>
                    <a:pt x="56" y="47"/>
                  </a:lnTo>
                  <a:lnTo>
                    <a:pt x="59" y="41"/>
                  </a:lnTo>
                  <a:lnTo>
                    <a:pt x="61" y="35"/>
                  </a:lnTo>
                  <a:lnTo>
                    <a:pt x="63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69" name="Freeform 118"/>
            <p:cNvSpPr>
              <a:spLocks/>
            </p:cNvSpPr>
            <p:nvPr/>
          </p:nvSpPr>
          <p:spPr bwMode="auto">
            <a:xfrm>
              <a:off x="3695" y="1858"/>
              <a:ext cx="92" cy="100"/>
            </a:xfrm>
            <a:custGeom>
              <a:avLst/>
              <a:gdLst>
                <a:gd name="T0" fmla="*/ 0 w 185"/>
                <a:gd name="T1" fmla="*/ 0 h 201"/>
                <a:gd name="T2" fmla="*/ 0 w 185"/>
                <a:gd name="T3" fmla="*/ 0 h 201"/>
                <a:gd name="T4" fmla="*/ 0 w 185"/>
                <a:gd name="T5" fmla="*/ 0 h 201"/>
                <a:gd name="T6" fmla="*/ 0 w 185"/>
                <a:gd name="T7" fmla="*/ 0 h 201"/>
                <a:gd name="T8" fmla="*/ 0 w 185"/>
                <a:gd name="T9" fmla="*/ 0 h 201"/>
                <a:gd name="T10" fmla="*/ 0 w 185"/>
                <a:gd name="T11" fmla="*/ 0 h 201"/>
                <a:gd name="T12" fmla="*/ 0 w 185"/>
                <a:gd name="T13" fmla="*/ 0 h 201"/>
                <a:gd name="T14" fmla="*/ 0 w 185"/>
                <a:gd name="T15" fmla="*/ 0 h 201"/>
                <a:gd name="T16" fmla="*/ 0 w 185"/>
                <a:gd name="T17" fmla="*/ 0 h 201"/>
                <a:gd name="T18" fmla="*/ 0 w 185"/>
                <a:gd name="T19" fmla="*/ 0 h 201"/>
                <a:gd name="T20" fmla="*/ 0 w 185"/>
                <a:gd name="T21" fmla="*/ 0 h 201"/>
                <a:gd name="T22" fmla="*/ 0 w 185"/>
                <a:gd name="T23" fmla="*/ 0 h 201"/>
                <a:gd name="T24" fmla="*/ 0 w 185"/>
                <a:gd name="T25" fmla="*/ 0 h 201"/>
                <a:gd name="T26" fmla="*/ 0 w 185"/>
                <a:gd name="T27" fmla="*/ 0 h 201"/>
                <a:gd name="T28" fmla="*/ 0 w 185"/>
                <a:gd name="T29" fmla="*/ 0 h 201"/>
                <a:gd name="T30" fmla="*/ 0 w 185"/>
                <a:gd name="T31" fmla="*/ 0 h 201"/>
                <a:gd name="T32" fmla="*/ 0 w 185"/>
                <a:gd name="T33" fmla="*/ 0 h 201"/>
                <a:gd name="T34" fmla="*/ 0 w 185"/>
                <a:gd name="T35" fmla="*/ 0 h 201"/>
                <a:gd name="T36" fmla="*/ 0 w 185"/>
                <a:gd name="T37" fmla="*/ 0 h 201"/>
                <a:gd name="T38" fmla="*/ 0 w 185"/>
                <a:gd name="T39" fmla="*/ 0 h 201"/>
                <a:gd name="T40" fmla="*/ 0 w 185"/>
                <a:gd name="T41" fmla="*/ 0 h 201"/>
                <a:gd name="T42" fmla="*/ 0 w 185"/>
                <a:gd name="T43" fmla="*/ 0 h 201"/>
                <a:gd name="T44" fmla="*/ 0 w 185"/>
                <a:gd name="T45" fmla="*/ 0 h 201"/>
                <a:gd name="T46" fmla="*/ 0 w 185"/>
                <a:gd name="T47" fmla="*/ 0 h 201"/>
                <a:gd name="T48" fmla="*/ 0 w 185"/>
                <a:gd name="T49" fmla="*/ 0 h 201"/>
                <a:gd name="T50" fmla="*/ 0 w 185"/>
                <a:gd name="T51" fmla="*/ 0 h 201"/>
                <a:gd name="T52" fmla="*/ 0 w 185"/>
                <a:gd name="T53" fmla="*/ 0 h 201"/>
                <a:gd name="T54" fmla="*/ 0 w 185"/>
                <a:gd name="T55" fmla="*/ 0 h 201"/>
                <a:gd name="T56" fmla="*/ 0 w 185"/>
                <a:gd name="T57" fmla="*/ 0 h 201"/>
                <a:gd name="T58" fmla="*/ 0 w 185"/>
                <a:gd name="T59" fmla="*/ 0 h 201"/>
                <a:gd name="T60" fmla="*/ 0 w 185"/>
                <a:gd name="T61" fmla="*/ 0 h 201"/>
                <a:gd name="T62" fmla="*/ 0 w 185"/>
                <a:gd name="T63" fmla="*/ 0 h 201"/>
                <a:gd name="T64" fmla="*/ 0 w 185"/>
                <a:gd name="T65" fmla="*/ 0 h 201"/>
                <a:gd name="T66" fmla="*/ 0 w 185"/>
                <a:gd name="T67" fmla="*/ 0 h 201"/>
                <a:gd name="T68" fmla="*/ 0 w 185"/>
                <a:gd name="T69" fmla="*/ 0 h 201"/>
                <a:gd name="T70" fmla="*/ 0 w 185"/>
                <a:gd name="T71" fmla="*/ 0 h 201"/>
                <a:gd name="T72" fmla="*/ 0 w 185"/>
                <a:gd name="T73" fmla="*/ 0 h 201"/>
                <a:gd name="T74" fmla="*/ 0 w 185"/>
                <a:gd name="T75" fmla="*/ 0 h 201"/>
                <a:gd name="T76" fmla="*/ 0 w 185"/>
                <a:gd name="T77" fmla="*/ 0 h 201"/>
                <a:gd name="T78" fmla="*/ 0 w 185"/>
                <a:gd name="T79" fmla="*/ 0 h 201"/>
                <a:gd name="T80" fmla="*/ 0 w 185"/>
                <a:gd name="T81" fmla="*/ 0 h 201"/>
                <a:gd name="T82" fmla="*/ 0 w 185"/>
                <a:gd name="T83" fmla="*/ 0 h 201"/>
                <a:gd name="T84" fmla="*/ 0 w 185"/>
                <a:gd name="T85" fmla="*/ 0 h 201"/>
                <a:gd name="T86" fmla="*/ 0 w 185"/>
                <a:gd name="T87" fmla="*/ 0 h 201"/>
                <a:gd name="T88" fmla="*/ 0 w 185"/>
                <a:gd name="T89" fmla="*/ 0 h 201"/>
                <a:gd name="T90" fmla="*/ 0 w 185"/>
                <a:gd name="T91" fmla="*/ 0 h 201"/>
                <a:gd name="T92" fmla="*/ 0 w 185"/>
                <a:gd name="T93" fmla="*/ 0 h 201"/>
                <a:gd name="T94" fmla="*/ 0 w 185"/>
                <a:gd name="T95" fmla="*/ 0 h 201"/>
                <a:gd name="T96" fmla="*/ 0 w 185"/>
                <a:gd name="T97" fmla="*/ 0 h 201"/>
                <a:gd name="T98" fmla="*/ 0 w 185"/>
                <a:gd name="T99" fmla="*/ 0 h 201"/>
                <a:gd name="T100" fmla="*/ 0 w 185"/>
                <a:gd name="T101" fmla="*/ 0 h 201"/>
                <a:gd name="T102" fmla="*/ 0 w 185"/>
                <a:gd name="T103" fmla="*/ 0 h 201"/>
                <a:gd name="T104" fmla="*/ 0 w 185"/>
                <a:gd name="T105" fmla="*/ 0 h 201"/>
                <a:gd name="T106" fmla="*/ 0 w 185"/>
                <a:gd name="T107" fmla="*/ 0 h 201"/>
                <a:gd name="T108" fmla="*/ 0 w 185"/>
                <a:gd name="T109" fmla="*/ 0 h 201"/>
                <a:gd name="T110" fmla="*/ 0 w 185"/>
                <a:gd name="T111" fmla="*/ 0 h 201"/>
                <a:gd name="T112" fmla="*/ 0 w 185"/>
                <a:gd name="T113" fmla="*/ 0 h 201"/>
                <a:gd name="T114" fmla="*/ 0 w 185"/>
                <a:gd name="T115" fmla="*/ 0 h 201"/>
                <a:gd name="T116" fmla="*/ 0 w 185"/>
                <a:gd name="T117" fmla="*/ 0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"/>
                <a:gd name="T178" fmla="*/ 0 h 201"/>
                <a:gd name="T179" fmla="*/ 185 w 185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" h="201">
                  <a:moveTo>
                    <a:pt x="93" y="143"/>
                  </a:moveTo>
                  <a:lnTo>
                    <a:pt x="81" y="139"/>
                  </a:lnTo>
                  <a:lnTo>
                    <a:pt x="73" y="127"/>
                  </a:lnTo>
                  <a:lnTo>
                    <a:pt x="70" y="114"/>
                  </a:lnTo>
                  <a:lnTo>
                    <a:pt x="68" y="100"/>
                  </a:lnTo>
                  <a:lnTo>
                    <a:pt x="68" y="87"/>
                  </a:lnTo>
                  <a:lnTo>
                    <a:pt x="71" y="73"/>
                  </a:lnTo>
                  <a:lnTo>
                    <a:pt x="79" y="64"/>
                  </a:lnTo>
                  <a:lnTo>
                    <a:pt x="93" y="60"/>
                  </a:lnTo>
                  <a:lnTo>
                    <a:pt x="106" y="64"/>
                  </a:lnTo>
                  <a:lnTo>
                    <a:pt x="114" y="73"/>
                  </a:lnTo>
                  <a:lnTo>
                    <a:pt x="118" y="87"/>
                  </a:lnTo>
                  <a:lnTo>
                    <a:pt x="118" y="100"/>
                  </a:lnTo>
                  <a:lnTo>
                    <a:pt x="118" y="102"/>
                  </a:lnTo>
                  <a:lnTo>
                    <a:pt x="118" y="104"/>
                  </a:lnTo>
                  <a:lnTo>
                    <a:pt x="182" y="133"/>
                  </a:lnTo>
                  <a:lnTo>
                    <a:pt x="183" y="125"/>
                  </a:lnTo>
                  <a:lnTo>
                    <a:pt x="183" y="118"/>
                  </a:lnTo>
                  <a:lnTo>
                    <a:pt x="185" y="108"/>
                  </a:lnTo>
                  <a:lnTo>
                    <a:pt x="185" y="98"/>
                  </a:lnTo>
                  <a:lnTo>
                    <a:pt x="183" y="77"/>
                  </a:lnTo>
                  <a:lnTo>
                    <a:pt x="180" y="60"/>
                  </a:lnTo>
                  <a:lnTo>
                    <a:pt x="172" y="42"/>
                  </a:lnTo>
                  <a:lnTo>
                    <a:pt x="162" y="29"/>
                  </a:lnTo>
                  <a:lnTo>
                    <a:pt x="149" y="15"/>
                  </a:lnTo>
                  <a:lnTo>
                    <a:pt x="133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9" y="15"/>
                  </a:lnTo>
                  <a:lnTo>
                    <a:pt x="25" y="29"/>
                  </a:lnTo>
                  <a:lnTo>
                    <a:pt x="14" y="42"/>
                  </a:lnTo>
                  <a:lnTo>
                    <a:pt x="6" y="60"/>
                  </a:lnTo>
                  <a:lnTo>
                    <a:pt x="2" y="77"/>
                  </a:lnTo>
                  <a:lnTo>
                    <a:pt x="0" y="98"/>
                  </a:lnTo>
                  <a:lnTo>
                    <a:pt x="2" y="120"/>
                  </a:lnTo>
                  <a:lnTo>
                    <a:pt x="6" y="139"/>
                  </a:lnTo>
                  <a:lnTo>
                    <a:pt x="14" y="156"/>
                  </a:lnTo>
                  <a:lnTo>
                    <a:pt x="23" y="172"/>
                  </a:lnTo>
                  <a:lnTo>
                    <a:pt x="37" y="183"/>
                  </a:lnTo>
                  <a:lnTo>
                    <a:pt x="52" y="193"/>
                  </a:lnTo>
                  <a:lnTo>
                    <a:pt x="71" y="199"/>
                  </a:lnTo>
                  <a:lnTo>
                    <a:pt x="93" y="201"/>
                  </a:lnTo>
                  <a:lnTo>
                    <a:pt x="106" y="201"/>
                  </a:lnTo>
                  <a:lnTo>
                    <a:pt x="120" y="197"/>
                  </a:lnTo>
                  <a:lnTo>
                    <a:pt x="131" y="193"/>
                  </a:lnTo>
                  <a:lnTo>
                    <a:pt x="141" y="189"/>
                  </a:lnTo>
                  <a:lnTo>
                    <a:pt x="151" y="182"/>
                  </a:lnTo>
                  <a:lnTo>
                    <a:pt x="158" y="174"/>
                  </a:lnTo>
                  <a:lnTo>
                    <a:pt x="166" y="166"/>
                  </a:lnTo>
                  <a:lnTo>
                    <a:pt x="172" y="156"/>
                  </a:lnTo>
                  <a:lnTo>
                    <a:pt x="118" y="112"/>
                  </a:lnTo>
                  <a:lnTo>
                    <a:pt x="116" y="122"/>
                  </a:lnTo>
                  <a:lnTo>
                    <a:pt x="110" y="133"/>
                  </a:lnTo>
                  <a:lnTo>
                    <a:pt x="102" y="139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70" name="Freeform 119"/>
            <p:cNvSpPr>
              <a:spLocks/>
            </p:cNvSpPr>
            <p:nvPr/>
          </p:nvSpPr>
          <p:spPr bwMode="auto">
            <a:xfrm>
              <a:off x="3753" y="1910"/>
              <a:ext cx="32" cy="26"/>
            </a:xfrm>
            <a:custGeom>
              <a:avLst/>
              <a:gdLst>
                <a:gd name="T0" fmla="*/ 0 w 64"/>
                <a:gd name="T1" fmla="*/ 0 h 52"/>
                <a:gd name="T2" fmla="*/ 0 w 64"/>
                <a:gd name="T3" fmla="*/ 1 h 52"/>
                <a:gd name="T4" fmla="*/ 0 w 64"/>
                <a:gd name="T5" fmla="*/ 1 h 52"/>
                <a:gd name="T6" fmla="*/ 0 w 64"/>
                <a:gd name="T7" fmla="*/ 1 h 52"/>
                <a:gd name="T8" fmla="*/ 0 w 64"/>
                <a:gd name="T9" fmla="*/ 1 h 52"/>
                <a:gd name="T10" fmla="*/ 1 w 64"/>
                <a:gd name="T11" fmla="*/ 1 h 52"/>
                <a:gd name="T12" fmla="*/ 1 w 64"/>
                <a:gd name="T13" fmla="*/ 1 h 52"/>
                <a:gd name="T14" fmla="*/ 1 w 64"/>
                <a:gd name="T15" fmla="*/ 1 h 52"/>
                <a:gd name="T16" fmla="*/ 1 w 64"/>
                <a:gd name="T17" fmla="*/ 1 h 52"/>
                <a:gd name="T18" fmla="*/ 1 w 64"/>
                <a:gd name="T19" fmla="*/ 1 h 52"/>
                <a:gd name="T20" fmla="*/ 0 w 64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52"/>
                <a:gd name="T35" fmla="*/ 64 w 64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5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54" y="52"/>
                  </a:lnTo>
                  <a:lnTo>
                    <a:pt x="56" y="47"/>
                  </a:lnTo>
                  <a:lnTo>
                    <a:pt x="60" y="41"/>
                  </a:lnTo>
                  <a:lnTo>
                    <a:pt x="62" y="35"/>
                  </a:lnTo>
                  <a:lnTo>
                    <a:pt x="64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71" name="Freeform 120"/>
            <p:cNvSpPr>
              <a:spLocks/>
            </p:cNvSpPr>
            <p:nvPr/>
          </p:nvSpPr>
          <p:spPr bwMode="auto">
            <a:xfrm>
              <a:off x="2940" y="2174"/>
              <a:ext cx="372" cy="340"/>
            </a:xfrm>
            <a:custGeom>
              <a:avLst/>
              <a:gdLst>
                <a:gd name="T0" fmla="*/ 2 w 743"/>
                <a:gd name="T1" fmla="*/ 2 h 678"/>
                <a:gd name="T2" fmla="*/ 2 w 743"/>
                <a:gd name="T3" fmla="*/ 1 h 678"/>
                <a:gd name="T4" fmla="*/ 2 w 743"/>
                <a:gd name="T5" fmla="*/ 1 h 678"/>
                <a:gd name="T6" fmla="*/ 2 w 743"/>
                <a:gd name="T7" fmla="*/ 1 h 678"/>
                <a:gd name="T8" fmla="*/ 1 w 743"/>
                <a:gd name="T9" fmla="*/ 1 h 678"/>
                <a:gd name="T10" fmla="*/ 1 w 743"/>
                <a:gd name="T11" fmla="*/ 1 h 678"/>
                <a:gd name="T12" fmla="*/ 1 w 743"/>
                <a:gd name="T13" fmla="*/ 1 h 678"/>
                <a:gd name="T14" fmla="*/ 1 w 743"/>
                <a:gd name="T15" fmla="*/ 1 h 678"/>
                <a:gd name="T16" fmla="*/ 1 w 743"/>
                <a:gd name="T17" fmla="*/ 1 h 678"/>
                <a:gd name="T18" fmla="*/ 1 w 743"/>
                <a:gd name="T19" fmla="*/ 1 h 678"/>
                <a:gd name="T20" fmla="*/ 1 w 743"/>
                <a:gd name="T21" fmla="*/ 1 h 678"/>
                <a:gd name="T22" fmla="*/ 1 w 743"/>
                <a:gd name="T23" fmla="*/ 1 h 678"/>
                <a:gd name="T24" fmla="*/ 1 w 743"/>
                <a:gd name="T25" fmla="*/ 1 h 678"/>
                <a:gd name="T26" fmla="*/ 1 w 743"/>
                <a:gd name="T27" fmla="*/ 1 h 678"/>
                <a:gd name="T28" fmla="*/ 1 w 743"/>
                <a:gd name="T29" fmla="*/ 1 h 678"/>
                <a:gd name="T30" fmla="*/ 1 w 743"/>
                <a:gd name="T31" fmla="*/ 1 h 678"/>
                <a:gd name="T32" fmla="*/ 1 w 743"/>
                <a:gd name="T33" fmla="*/ 1 h 678"/>
                <a:gd name="T34" fmla="*/ 1 w 743"/>
                <a:gd name="T35" fmla="*/ 1 h 678"/>
                <a:gd name="T36" fmla="*/ 1 w 743"/>
                <a:gd name="T37" fmla="*/ 1 h 678"/>
                <a:gd name="T38" fmla="*/ 1 w 743"/>
                <a:gd name="T39" fmla="*/ 1 h 678"/>
                <a:gd name="T40" fmla="*/ 1 w 743"/>
                <a:gd name="T41" fmla="*/ 0 h 678"/>
                <a:gd name="T42" fmla="*/ 1 w 743"/>
                <a:gd name="T43" fmla="*/ 1 h 678"/>
                <a:gd name="T44" fmla="*/ 1 w 743"/>
                <a:gd name="T45" fmla="*/ 1 h 678"/>
                <a:gd name="T46" fmla="*/ 1 w 743"/>
                <a:gd name="T47" fmla="*/ 1 h 678"/>
                <a:gd name="T48" fmla="*/ 1 w 743"/>
                <a:gd name="T49" fmla="*/ 1 h 678"/>
                <a:gd name="T50" fmla="*/ 0 w 743"/>
                <a:gd name="T51" fmla="*/ 1 h 678"/>
                <a:gd name="T52" fmla="*/ 1 w 743"/>
                <a:gd name="T53" fmla="*/ 1 h 678"/>
                <a:gd name="T54" fmla="*/ 1 w 743"/>
                <a:gd name="T55" fmla="*/ 1 h 678"/>
                <a:gd name="T56" fmla="*/ 1 w 743"/>
                <a:gd name="T57" fmla="*/ 1 h 678"/>
                <a:gd name="T58" fmla="*/ 1 w 743"/>
                <a:gd name="T59" fmla="*/ 1 h 678"/>
                <a:gd name="T60" fmla="*/ 1 w 743"/>
                <a:gd name="T61" fmla="*/ 1 h 678"/>
                <a:gd name="T62" fmla="*/ 1 w 743"/>
                <a:gd name="T63" fmla="*/ 1 h 678"/>
                <a:gd name="T64" fmla="*/ 1 w 743"/>
                <a:gd name="T65" fmla="*/ 1 h 678"/>
                <a:gd name="T66" fmla="*/ 1 w 743"/>
                <a:gd name="T67" fmla="*/ 1 h 678"/>
                <a:gd name="T68" fmla="*/ 1 w 743"/>
                <a:gd name="T69" fmla="*/ 1 h 678"/>
                <a:gd name="T70" fmla="*/ 2 w 743"/>
                <a:gd name="T71" fmla="*/ 1 h 678"/>
                <a:gd name="T72" fmla="*/ 2 w 743"/>
                <a:gd name="T73" fmla="*/ 2 h 678"/>
                <a:gd name="T74" fmla="*/ 2 w 743"/>
                <a:gd name="T75" fmla="*/ 2 h 678"/>
                <a:gd name="T76" fmla="*/ 2 w 743"/>
                <a:gd name="T77" fmla="*/ 1 h 67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43"/>
                <a:gd name="T118" fmla="*/ 0 h 678"/>
                <a:gd name="T119" fmla="*/ 743 w 743"/>
                <a:gd name="T120" fmla="*/ 678 h 67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43" h="678">
                  <a:moveTo>
                    <a:pt x="653" y="549"/>
                  </a:moveTo>
                  <a:lnTo>
                    <a:pt x="635" y="524"/>
                  </a:lnTo>
                  <a:lnTo>
                    <a:pt x="616" y="502"/>
                  </a:lnTo>
                  <a:lnTo>
                    <a:pt x="597" y="483"/>
                  </a:lnTo>
                  <a:lnTo>
                    <a:pt x="577" y="468"/>
                  </a:lnTo>
                  <a:lnTo>
                    <a:pt x="556" y="454"/>
                  </a:lnTo>
                  <a:lnTo>
                    <a:pt x="535" y="442"/>
                  </a:lnTo>
                  <a:lnTo>
                    <a:pt x="514" y="431"/>
                  </a:lnTo>
                  <a:lnTo>
                    <a:pt x="492" y="423"/>
                  </a:lnTo>
                  <a:lnTo>
                    <a:pt x="471" y="417"/>
                  </a:lnTo>
                  <a:lnTo>
                    <a:pt x="450" y="412"/>
                  </a:lnTo>
                  <a:lnTo>
                    <a:pt x="429" y="408"/>
                  </a:lnTo>
                  <a:lnTo>
                    <a:pt x="405" y="406"/>
                  </a:lnTo>
                  <a:lnTo>
                    <a:pt x="384" y="404"/>
                  </a:lnTo>
                  <a:lnTo>
                    <a:pt x="363" y="402"/>
                  </a:lnTo>
                  <a:lnTo>
                    <a:pt x="342" y="400"/>
                  </a:lnTo>
                  <a:lnTo>
                    <a:pt x="320" y="400"/>
                  </a:lnTo>
                  <a:lnTo>
                    <a:pt x="290" y="398"/>
                  </a:lnTo>
                  <a:lnTo>
                    <a:pt x="261" y="396"/>
                  </a:lnTo>
                  <a:lnTo>
                    <a:pt x="232" y="394"/>
                  </a:lnTo>
                  <a:lnTo>
                    <a:pt x="205" y="388"/>
                  </a:lnTo>
                  <a:lnTo>
                    <a:pt x="176" y="383"/>
                  </a:lnTo>
                  <a:lnTo>
                    <a:pt x="149" y="375"/>
                  </a:lnTo>
                  <a:lnTo>
                    <a:pt x="124" y="363"/>
                  </a:lnTo>
                  <a:lnTo>
                    <a:pt x="98" y="348"/>
                  </a:lnTo>
                  <a:lnTo>
                    <a:pt x="81" y="326"/>
                  </a:lnTo>
                  <a:lnTo>
                    <a:pt x="67" y="305"/>
                  </a:lnTo>
                  <a:lnTo>
                    <a:pt x="56" y="284"/>
                  </a:lnTo>
                  <a:lnTo>
                    <a:pt x="48" y="261"/>
                  </a:lnTo>
                  <a:lnTo>
                    <a:pt x="44" y="238"/>
                  </a:lnTo>
                  <a:lnTo>
                    <a:pt x="42" y="214"/>
                  </a:lnTo>
                  <a:lnTo>
                    <a:pt x="44" y="191"/>
                  </a:lnTo>
                  <a:lnTo>
                    <a:pt x="50" y="168"/>
                  </a:lnTo>
                  <a:lnTo>
                    <a:pt x="60" y="143"/>
                  </a:lnTo>
                  <a:lnTo>
                    <a:pt x="71" y="120"/>
                  </a:lnTo>
                  <a:lnTo>
                    <a:pt x="85" y="98"/>
                  </a:lnTo>
                  <a:lnTo>
                    <a:pt x="100" y="81"/>
                  </a:lnTo>
                  <a:lnTo>
                    <a:pt x="114" y="66"/>
                  </a:lnTo>
                  <a:lnTo>
                    <a:pt x="127" y="54"/>
                  </a:lnTo>
                  <a:lnTo>
                    <a:pt x="141" y="46"/>
                  </a:lnTo>
                  <a:lnTo>
                    <a:pt x="151" y="42"/>
                  </a:lnTo>
                  <a:lnTo>
                    <a:pt x="139" y="0"/>
                  </a:lnTo>
                  <a:lnTo>
                    <a:pt x="124" y="6"/>
                  </a:lnTo>
                  <a:lnTo>
                    <a:pt x="106" y="17"/>
                  </a:lnTo>
                  <a:lnTo>
                    <a:pt x="87" y="31"/>
                  </a:lnTo>
                  <a:lnTo>
                    <a:pt x="69" y="50"/>
                  </a:lnTo>
                  <a:lnTo>
                    <a:pt x="50" y="71"/>
                  </a:lnTo>
                  <a:lnTo>
                    <a:pt x="35" y="96"/>
                  </a:lnTo>
                  <a:lnTo>
                    <a:pt x="21" y="125"/>
                  </a:lnTo>
                  <a:lnTo>
                    <a:pt x="10" y="156"/>
                  </a:lnTo>
                  <a:lnTo>
                    <a:pt x="4" y="178"/>
                  </a:lnTo>
                  <a:lnTo>
                    <a:pt x="0" y="203"/>
                  </a:lnTo>
                  <a:lnTo>
                    <a:pt x="0" y="228"/>
                  </a:lnTo>
                  <a:lnTo>
                    <a:pt x="4" y="255"/>
                  </a:lnTo>
                  <a:lnTo>
                    <a:pt x="11" y="286"/>
                  </a:lnTo>
                  <a:lnTo>
                    <a:pt x="23" y="315"/>
                  </a:lnTo>
                  <a:lnTo>
                    <a:pt x="42" y="348"/>
                  </a:lnTo>
                  <a:lnTo>
                    <a:pt x="67" y="379"/>
                  </a:lnTo>
                  <a:lnTo>
                    <a:pt x="71" y="381"/>
                  </a:lnTo>
                  <a:lnTo>
                    <a:pt x="100" y="400"/>
                  </a:lnTo>
                  <a:lnTo>
                    <a:pt x="129" y="413"/>
                  </a:lnTo>
                  <a:lnTo>
                    <a:pt x="160" y="425"/>
                  </a:lnTo>
                  <a:lnTo>
                    <a:pt x="191" y="431"/>
                  </a:lnTo>
                  <a:lnTo>
                    <a:pt x="222" y="437"/>
                  </a:lnTo>
                  <a:lnTo>
                    <a:pt x="255" y="441"/>
                  </a:lnTo>
                  <a:lnTo>
                    <a:pt x="286" y="442"/>
                  </a:lnTo>
                  <a:lnTo>
                    <a:pt x="319" y="442"/>
                  </a:lnTo>
                  <a:lnTo>
                    <a:pt x="359" y="444"/>
                  </a:lnTo>
                  <a:lnTo>
                    <a:pt x="400" y="448"/>
                  </a:lnTo>
                  <a:lnTo>
                    <a:pt x="440" y="454"/>
                  </a:lnTo>
                  <a:lnTo>
                    <a:pt x="479" y="466"/>
                  </a:lnTo>
                  <a:lnTo>
                    <a:pt x="516" y="481"/>
                  </a:lnTo>
                  <a:lnTo>
                    <a:pt x="552" y="504"/>
                  </a:lnTo>
                  <a:lnTo>
                    <a:pt x="585" y="535"/>
                  </a:lnTo>
                  <a:lnTo>
                    <a:pt x="618" y="576"/>
                  </a:lnTo>
                  <a:lnTo>
                    <a:pt x="514" y="655"/>
                  </a:lnTo>
                  <a:lnTo>
                    <a:pt x="718" y="678"/>
                  </a:lnTo>
                  <a:lnTo>
                    <a:pt x="743" y="477"/>
                  </a:lnTo>
                  <a:lnTo>
                    <a:pt x="653" y="549"/>
                  </a:lnTo>
                  <a:close/>
                </a:path>
              </a:pathLst>
            </a:cu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97" name="Text Box 124"/>
          <p:cNvSpPr txBox="1">
            <a:spLocks noChangeArrowheads="1"/>
          </p:cNvSpPr>
          <p:nvPr/>
        </p:nvSpPr>
        <p:spPr bwMode="auto">
          <a:xfrm>
            <a:off x="4114800" y="2328863"/>
            <a:ext cx="1905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1000 0001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0101 1010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0010 0100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0101 1010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0101 1010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0010 0100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0101 1010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1000 0001</a:t>
            </a:r>
          </a:p>
        </p:txBody>
      </p:sp>
      <p:sp>
        <p:nvSpPr>
          <p:cNvPr id="12298" name="Text Box 126"/>
          <p:cNvSpPr txBox="1">
            <a:spLocks noChangeArrowheads="1"/>
          </p:cNvSpPr>
          <p:nvPr/>
        </p:nvSpPr>
        <p:spPr bwMode="auto">
          <a:xfrm>
            <a:off x="4143375" y="4656138"/>
            <a:ext cx="1905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1100 0000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1100 0001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1100 0010</a:t>
            </a:r>
          </a:p>
        </p:txBody>
      </p:sp>
      <p:sp>
        <p:nvSpPr>
          <p:cNvPr id="12299" name="Text Box 134"/>
          <p:cNvSpPr txBox="1">
            <a:spLocks noChangeArrowheads="1"/>
          </p:cNvSpPr>
          <p:nvPr/>
        </p:nvSpPr>
        <p:spPr bwMode="auto">
          <a:xfrm>
            <a:off x="4176713" y="5929313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1111 1110</a:t>
            </a:r>
          </a:p>
        </p:txBody>
      </p:sp>
      <p:grpSp>
        <p:nvGrpSpPr>
          <p:cNvPr id="26649" name="Group 160"/>
          <p:cNvGrpSpPr>
            <a:grpSpLocks/>
          </p:cNvGrpSpPr>
          <p:nvPr/>
        </p:nvGrpSpPr>
        <p:grpSpPr bwMode="auto">
          <a:xfrm>
            <a:off x="6065838" y="1643063"/>
            <a:ext cx="2392362" cy="962025"/>
            <a:chOff x="3600" y="720"/>
            <a:chExt cx="1507" cy="606"/>
          </a:xfrm>
        </p:grpSpPr>
        <p:grpSp>
          <p:nvGrpSpPr>
            <p:cNvPr id="26656" name="Group 154"/>
            <p:cNvGrpSpPr>
              <a:grpSpLocks/>
            </p:cNvGrpSpPr>
            <p:nvPr/>
          </p:nvGrpSpPr>
          <p:grpSpPr bwMode="auto">
            <a:xfrm>
              <a:off x="4032" y="843"/>
              <a:ext cx="240" cy="453"/>
              <a:chOff x="584" y="824"/>
              <a:chExt cx="293" cy="448"/>
            </a:xfrm>
          </p:grpSpPr>
          <p:sp>
            <p:nvSpPr>
              <p:cNvPr id="26660" name="Freeform 138"/>
              <p:cNvSpPr>
                <a:spLocks/>
              </p:cNvSpPr>
              <p:nvPr/>
            </p:nvSpPr>
            <p:spPr bwMode="auto">
              <a:xfrm>
                <a:off x="593" y="827"/>
                <a:ext cx="275" cy="321"/>
              </a:xfrm>
              <a:custGeom>
                <a:avLst/>
                <a:gdLst>
                  <a:gd name="T0" fmla="*/ 0 w 825"/>
                  <a:gd name="T1" fmla="*/ 0 h 962"/>
                  <a:gd name="T2" fmla="*/ 0 w 825"/>
                  <a:gd name="T3" fmla="*/ 0 h 962"/>
                  <a:gd name="T4" fmla="*/ 0 w 825"/>
                  <a:gd name="T5" fmla="*/ 0 h 962"/>
                  <a:gd name="T6" fmla="*/ 0 w 825"/>
                  <a:gd name="T7" fmla="*/ 0 h 962"/>
                  <a:gd name="T8" fmla="*/ 0 w 825"/>
                  <a:gd name="T9" fmla="*/ 0 h 962"/>
                  <a:gd name="T10" fmla="*/ 0 w 825"/>
                  <a:gd name="T11" fmla="*/ 0 h 962"/>
                  <a:gd name="T12" fmla="*/ 0 w 825"/>
                  <a:gd name="T13" fmla="*/ 0 h 962"/>
                  <a:gd name="T14" fmla="*/ 0 w 825"/>
                  <a:gd name="T15" fmla="*/ 0 h 962"/>
                  <a:gd name="T16" fmla="*/ 0 w 825"/>
                  <a:gd name="T17" fmla="*/ 0 h 962"/>
                  <a:gd name="T18" fmla="*/ 0 w 825"/>
                  <a:gd name="T19" fmla="*/ 0 h 962"/>
                  <a:gd name="T20" fmla="*/ 0 w 825"/>
                  <a:gd name="T21" fmla="*/ 0 h 962"/>
                  <a:gd name="T22" fmla="*/ 0 w 825"/>
                  <a:gd name="T23" fmla="*/ 0 h 962"/>
                  <a:gd name="T24" fmla="*/ 0 w 825"/>
                  <a:gd name="T25" fmla="*/ 0 h 962"/>
                  <a:gd name="T26" fmla="*/ 0 w 825"/>
                  <a:gd name="T27" fmla="*/ 0 h 962"/>
                  <a:gd name="T28" fmla="*/ 0 w 825"/>
                  <a:gd name="T29" fmla="*/ 0 h 962"/>
                  <a:gd name="T30" fmla="*/ 0 w 825"/>
                  <a:gd name="T31" fmla="*/ 0 h 962"/>
                  <a:gd name="T32" fmla="*/ 0 w 825"/>
                  <a:gd name="T33" fmla="*/ 0 h 962"/>
                  <a:gd name="T34" fmla="*/ 0 w 825"/>
                  <a:gd name="T35" fmla="*/ 0 h 962"/>
                  <a:gd name="T36" fmla="*/ 0 w 825"/>
                  <a:gd name="T37" fmla="*/ 0 h 9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25"/>
                  <a:gd name="T58" fmla="*/ 0 h 962"/>
                  <a:gd name="T59" fmla="*/ 825 w 825"/>
                  <a:gd name="T60" fmla="*/ 962 h 9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25" h="962">
                    <a:moveTo>
                      <a:pt x="210" y="939"/>
                    </a:moveTo>
                    <a:lnTo>
                      <a:pt x="210" y="844"/>
                    </a:lnTo>
                    <a:lnTo>
                      <a:pt x="79" y="658"/>
                    </a:lnTo>
                    <a:lnTo>
                      <a:pt x="0" y="478"/>
                    </a:lnTo>
                    <a:lnTo>
                      <a:pt x="3" y="275"/>
                    </a:lnTo>
                    <a:lnTo>
                      <a:pt x="83" y="128"/>
                    </a:lnTo>
                    <a:lnTo>
                      <a:pt x="245" y="27"/>
                    </a:lnTo>
                    <a:lnTo>
                      <a:pt x="415" y="0"/>
                    </a:lnTo>
                    <a:lnTo>
                      <a:pt x="630" y="55"/>
                    </a:lnTo>
                    <a:lnTo>
                      <a:pt x="775" y="204"/>
                    </a:lnTo>
                    <a:lnTo>
                      <a:pt x="825" y="387"/>
                    </a:lnTo>
                    <a:lnTo>
                      <a:pt x="793" y="573"/>
                    </a:lnTo>
                    <a:lnTo>
                      <a:pt x="711" y="676"/>
                    </a:lnTo>
                    <a:lnTo>
                      <a:pt x="595" y="790"/>
                    </a:lnTo>
                    <a:lnTo>
                      <a:pt x="572" y="870"/>
                    </a:lnTo>
                    <a:lnTo>
                      <a:pt x="570" y="924"/>
                    </a:lnTo>
                    <a:lnTo>
                      <a:pt x="449" y="962"/>
                    </a:lnTo>
                    <a:lnTo>
                      <a:pt x="210" y="9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1" name="Freeform 139"/>
              <p:cNvSpPr>
                <a:spLocks/>
              </p:cNvSpPr>
              <p:nvPr/>
            </p:nvSpPr>
            <p:spPr bwMode="auto">
              <a:xfrm>
                <a:off x="683" y="1064"/>
                <a:ext cx="82" cy="201"/>
              </a:xfrm>
              <a:custGeom>
                <a:avLst/>
                <a:gdLst>
                  <a:gd name="T0" fmla="*/ 0 w 245"/>
                  <a:gd name="T1" fmla="*/ 0 h 602"/>
                  <a:gd name="T2" fmla="*/ 0 w 245"/>
                  <a:gd name="T3" fmla="*/ 0 h 602"/>
                  <a:gd name="T4" fmla="*/ 0 w 245"/>
                  <a:gd name="T5" fmla="*/ 0 h 602"/>
                  <a:gd name="T6" fmla="*/ 0 w 245"/>
                  <a:gd name="T7" fmla="*/ 0 h 602"/>
                  <a:gd name="T8" fmla="*/ 0 w 245"/>
                  <a:gd name="T9" fmla="*/ 0 h 602"/>
                  <a:gd name="T10" fmla="*/ 0 w 245"/>
                  <a:gd name="T11" fmla="*/ 0 h 602"/>
                  <a:gd name="T12" fmla="*/ 0 w 245"/>
                  <a:gd name="T13" fmla="*/ 0 h 602"/>
                  <a:gd name="T14" fmla="*/ 0 w 245"/>
                  <a:gd name="T15" fmla="*/ 0 h 602"/>
                  <a:gd name="T16" fmla="*/ 0 w 245"/>
                  <a:gd name="T17" fmla="*/ 0 h 6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5"/>
                  <a:gd name="T28" fmla="*/ 0 h 602"/>
                  <a:gd name="T29" fmla="*/ 245 w 245"/>
                  <a:gd name="T30" fmla="*/ 602 h 6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5" h="602">
                    <a:moveTo>
                      <a:pt x="65" y="602"/>
                    </a:moveTo>
                    <a:lnTo>
                      <a:pt x="0" y="57"/>
                    </a:lnTo>
                    <a:lnTo>
                      <a:pt x="52" y="0"/>
                    </a:lnTo>
                    <a:lnTo>
                      <a:pt x="124" y="6"/>
                    </a:lnTo>
                    <a:lnTo>
                      <a:pt x="183" y="21"/>
                    </a:lnTo>
                    <a:lnTo>
                      <a:pt x="245" y="79"/>
                    </a:lnTo>
                    <a:lnTo>
                      <a:pt x="156" y="598"/>
                    </a:lnTo>
                    <a:lnTo>
                      <a:pt x="65" y="602"/>
                    </a:lnTo>
                    <a:close/>
                  </a:path>
                </a:pathLst>
              </a:custGeom>
              <a:solidFill>
                <a:srgbClr val="5C5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2" name="Freeform 140"/>
              <p:cNvSpPr>
                <a:spLocks/>
              </p:cNvSpPr>
              <p:nvPr/>
            </p:nvSpPr>
            <p:spPr bwMode="auto">
              <a:xfrm>
                <a:off x="650" y="1133"/>
                <a:ext cx="145" cy="109"/>
              </a:xfrm>
              <a:custGeom>
                <a:avLst/>
                <a:gdLst>
                  <a:gd name="T0" fmla="*/ 0 w 436"/>
                  <a:gd name="T1" fmla="*/ 0 h 325"/>
                  <a:gd name="T2" fmla="*/ 0 w 436"/>
                  <a:gd name="T3" fmla="*/ 0 h 325"/>
                  <a:gd name="T4" fmla="*/ 0 w 436"/>
                  <a:gd name="T5" fmla="*/ 0 h 325"/>
                  <a:gd name="T6" fmla="*/ 0 w 436"/>
                  <a:gd name="T7" fmla="*/ 0 h 325"/>
                  <a:gd name="T8" fmla="*/ 0 w 436"/>
                  <a:gd name="T9" fmla="*/ 0 h 325"/>
                  <a:gd name="T10" fmla="*/ 0 w 436"/>
                  <a:gd name="T11" fmla="*/ 0 h 325"/>
                  <a:gd name="T12" fmla="*/ 0 w 436"/>
                  <a:gd name="T13" fmla="*/ 0 h 325"/>
                  <a:gd name="T14" fmla="*/ 0 w 436"/>
                  <a:gd name="T15" fmla="*/ 0 h 325"/>
                  <a:gd name="T16" fmla="*/ 0 w 436"/>
                  <a:gd name="T17" fmla="*/ 0 h 325"/>
                  <a:gd name="T18" fmla="*/ 0 w 436"/>
                  <a:gd name="T19" fmla="*/ 0 h 325"/>
                  <a:gd name="T20" fmla="*/ 0 w 436"/>
                  <a:gd name="T21" fmla="*/ 0 h 325"/>
                  <a:gd name="T22" fmla="*/ 0 w 436"/>
                  <a:gd name="T23" fmla="*/ 0 h 325"/>
                  <a:gd name="T24" fmla="*/ 0 w 436"/>
                  <a:gd name="T25" fmla="*/ 0 h 325"/>
                  <a:gd name="T26" fmla="*/ 0 w 436"/>
                  <a:gd name="T27" fmla="*/ 0 h 325"/>
                  <a:gd name="T28" fmla="*/ 0 w 436"/>
                  <a:gd name="T29" fmla="*/ 0 h 325"/>
                  <a:gd name="T30" fmla="*/ 0 w 436"/>
                  <a:gd name="T31" fmla="*/ 0 h 3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36"/>
                  <a:gd name="T49" fmla="*/ 0 h 325"/>
                  <a:gd name="T50" fmla="*/ 436 w 436"/>
                  <a:gd name="T51" fmla="*/ 325 h 3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36" h="325">
                    <a:moveTo>
                      <a:pt x="10" y="18"/>
                    </a:moveTo>
                    <a:lnTo>
                      <a:pt x="10" y="94"/>
                    </a:lnTo>
                    <a:lnTo>
                      <a:pt x="0" y="147"/>
                    </a:lnTo>
                    <a:lnTo>
                      <a:pt x="50" y="263"/>
                    </a:lnTo>
                    <a:lnTo>
                      <a:pt x="138" y="325"/>
                    </a:lnTo>
                    <a:lnTo>
                      <a:pt x="330" y="316"/>
                    </a:lnTo>
                    <a:lnTo>
                      <a:pt x="401" y="248"/>
                    </a:lnTo>
                    <a:lnTo>
                      <a:pt x="395" y="188"/>
                    </a:lnTo>
                    <a:lnTo>
                      <a:pt x="426" y="151"/>
                    </a:lnTo>
                    <a:lnTo>
                      <a:pt x="401" y="94"/>
                    </a:lnTo>
                    <a:lnTo>
                      <a:pt x="436" y="76"/>
                    </a:lnTo>
                    <a:lnTo>
                      <a:pt x="436" y="44"/>
                    </a:lnTo>
                    <a:lnTo>
                      <a:pt x="406" y="0"/>
                    </a:lnTo>
                    <a:lnTo>
                      <a:pt x="283" y="30"/>
                    </a:lnTo>
                    <a:lnTo>
                      <a:pt x="10" y="18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3" name="Freeform 141"/>
              <p:cNvSpPr>
                <a:spLocks/>
              </p:cNvSpPr>
              <p:nvPr/>
            </p:nvSpPr>
            <p:spPr bwMode="auto">
              <a:xfrm>
                <a:off x="686" y="958"/>
                <a:ext cx="134" cy="115"/>
              </a:xfrm>
              <a:custGeom>
                <a:avLst/>
                <a:gdLst>
                  <a:gd name="T0" fmla="*/ 0 w 401"/>
                  <a:gd name="T1" fmla="*/ 0 h 346"/>
                  <a:gd name="T2" fmla="*/ 0 w 401"/>
                  <a:gd name="T3" fmla="*/ 0 h 346"/>
                  <a:gd name="T4" fmla="*/ 0 w 401"/>
                  <a:gd name="T5" fmla="*/ 0 h 346"/>
                  <a:gd name="T6" fmla="*/ 0 w 401"/>
                  <a:gd name="T7" fmla="*/ 0 h 346"/>
                  <a:gd name="T8" fmla="*/ 0 w 401"/>
                  <a:gd name="T9" fmla="*/ 0 h 346"/>
                  <a:gd name="T10" fmla="*/ 0 w 401"/>
                  <a:gd name="T11" fmla="*/ 0 h 346"/>
                  <a:gd name="T12" fmla="*/ 0 w 401"/>
                  <a:gd name="T13" fmla="*/ 0 h 346"/>
                  <a:gd name="T14" fmla="*/ 0 w 401"/>
                  <a:gd name="T15" fmla="*/ 0 h 346"/>
                  <a:gd name="T16" fmla="*/ 0 w 401"/>
                  <a:gd name="T17" fmla="*/ 0 h 346"/>
                  <a:gd name="T18" fmla="*/ 0 w 401"/>
                  <a:gd name="T19" fmla="*/ 0 h 346"/>
                  <a:gd name="T20" fmla="*/ 0 w 401"/>
                  <a:gd name="T21" fmla="*/ 0 h 346"/>
                  <a:gd name="T22" fmla="*/ 0 w 401"/>
                  <a:gd name="T23" fmla="*/ 0 h 346"/>
                  <a:gd name="T24" fmla="*/ 0 w 401"/>
                  <a:gd name="T25" fmla="*/ 0 h 346"/>
                  <a:gd name="T26" fmla="*/ 0 w 401"/>
                  <a:gd name="T27" fmla="*/ 0 h 346"/>
                  <a:gd name="T28" fmla="*/ 0 w 401"/>
                  <a:gd name="T29" fmla="*/ 0 h 346"/>
                  <a:gd name="T30" fmla="*/ 0 w 401"/>
                  <a:gd name="T31" fmla="*/ 0 h 346"/>
                  <a:gd name="T32" fmla="*/ 0 w 401"/>
                  <a:gd name="T33" fmla="*/ 0 h 346"/>
                  <a:gd name="T34" fmla="*/ 0 w 401"/>
                  <a:gd name="T35" fmla="*/ 0 h 346"/>
                  <a:gd name="T36" fmla="*/ 0 w 401"/>
                  <a:gd name="T37" fmla="*/ 0 h 346"/>
                  <a:gd name="T38" fmla="*/ 0 w 401"/>
                  <a:gd name="T39" fmla="*/ 0 h 346"/>
                  <a:gd name="T40" fmla="*/ 0 w 401"/>
                  <a:gd name="T41" fmla="*/ 0 h 346"/>
                  <a:gd name="T42" fmla="*/ 0 w 401"/>
                  <a:gd name="T43" fmla="*/ 0 h 346"/>
                  <a:gd name="T44" fmla="*/ 0 w 401"/>
                  <a:gd name="T45" fmla="*/ 0 h 346"/>
                  <a:gd name="T46" fmla="*/ 0 w 401"/>
                  <a:gd name="T47" fmla="*/ 0 h 346"/>
                  <a:gd name="T48" fmla="*/ 0 w 401"/>
                  <a:gd name="T49" fmla="*/ 0 h 346"/>
                  <a:gd name="T50" fmla="*/ 0 w 401"/>
                  <a:gd name="T51" fmla="*/ 0 h 346"/>
                  <a:gd name="T52" fmla="*/ 0 w 401"/>
                  <a:gd name="T53" fmla="*/ 0 h 346"/>
                  <a:gd name="T54" fmla="*/ 0 w 401"/>
                  <a:gd name="T55" fmla="*/ 0 h 346"/>
                  <a:gd name="T56" fmla="*/ 0 w 401"/>
                  <a:gd name="T57" fmla="*/ 0 h 346"/>
                  <a:gd name="T58" fmla="*/ 0 w 401"/>
                  <a:gd name="T59" fmla="*/ 0 h 346"/>
                  <a:gd name="T60" fmla="*/ 0 w 401"/>
                  <a:gd name="T61" fmla="*/ 0 h 346"/>
                  <a:gd name="T62" fmla="*/ 0 w 401"/>
                  <a:gd name="T63" fmla="*/ 0 h 346"/>
                  <a:gd name="T64" fmla="*/ 0 w 401"/>
                  <a:gd name="T65" fmla="*/ 0 h 346"/>
                  <a:gd name="T66" fmla="*/ 0 w 401"/>
                  <a:gd name="T67" fmla="*/ 0 h 346"/>
                  <a:gd name="T68" fmla="*/ 0 w 401"/>
                  <a:gd name="T69" fmla="*/ 0 h 346"/>
                  <a:gd name="T70" fmla="*/ 0 w 401"/>
                  <a:gd name="T71" fmla="*/ 0 h 346"/>
                  <a:gd name="T72" fmla="*/ 0 w 401"/>
                  <a:gd name="T73" fmla="*/ 0 h 346"/>
                  <a:gd name="T74" fmla="*/ 0 w 401"/>
                  <a:gd name="T75" fmla="*/ 0 h 346"/>
                  <a:gd name="T76" fmla="*/ 0 w 401"/>
                  <a:gd name="T77" fmla="*/ 0 h 346"/>
                  <a:gd name="T78" fmla="*/ 0 w 401"/>
                  <a:gd name="T79" fmla="*/ 0 h 346"/>
                  <a:gd name="T80" fmla="*/ 0 w 401"/>
                  <a:gd name="T81" fmla="*/ 0 h 346"/>
                  <a:gd name="T82" fmla="*/ 0 w 401"/>
                  <a:gd name="T83" fmla="*/ 0 h 346"/>
                  <a:gd name="T84" fmla="*/ 0 w 401"/>
                  <a:gd name="T85" fmla="*/ 0 h 346"/>
                  <a:gd name="T86" fmla="*/ 0 w 401"/>
                  <a:gd name="T87" fmla="*/ 0 h 346"/>
                  <a:gd name="T88" fmla="*/ 0 w 401"/>
                  <a:gd name="T89" fmla="*/ 0 h 346"/>
                  <a:gd name="T90" fmla="*/ 0 w 401"/>
                  <a:gd name="T91" fmla="*/ 0 h 346"/>
                  <a:gd name="T92" fmla="*/ 0 w 401"/>
                  <a:gd name="T93" fmla="*/ 0 h 346"/>
                  <a:gd name="T94" fmla="*/ 0 w 401"/>
                  <a:gd name="T95" fmla="*/ 0 h 346"/>
                  <a:gd name="T96" fmla="*/ 0 w 401"/>
                  <a:gd name="T97" fmla="*/ 0 h 346"/>
                  <a:gd name="T98" fmla="*/ 0 w 401"/>
                  <a:gd name="T99" fmla="*/ 0 h 346"/>
                  <a:gd name="T100" fmla="*/ 0 w 401"/>
                  <a:gd name="T101" fmla="*/ 0 h 346"/>
                  <a:gd name="T102" fmla="*/ 0 w 401"/>
                  <a:gd name="T103" fmla="*/ 0 h 346"/>
                  <a:gd name="T104" fmla="*/ 0 w 401"/>
                  <a:gd name="T105" fmla="*/ 0 h 346"/>
                  <a:gd name="T106" fmla="*/ 0 w 401"/>
                  <a:gd name="T107" fmla="*/ 0 h 346"/>
                  <a:gd name="T108" fmla="*/ 0 w 401"/>
                  <a:gd name="T109" fmla="*/ 0 h 346"/>
                  <a:gd name="T110" fmla="*/ 0 w 401"/>
                  <a:gd name="T111" fmla="*/ 0 h 346"/>
                  <a:gd name="T112" fmla="*/ 0 w 401"/>
                  <a:gd name="T113" fmla="*/ 0 h 346"/>
                  <a:gd name="T114" fmla="*/ 0 w 401"/>
                  <a:gd name="T115" fmla="*/ 0 h 346"/>
                  <a:gd name="T116" fmla="*/ 0 w 401"/>
                  <a:gd name="T117" fmla="*/ 0 h 346"/>
                  <a:gd name="T118" fmla="*/ 0 w 401"/>
                  <a:gd name="T119" fmla="*/ 0 h 346"/>
                  <a:gd name="T120" fmla="*/ 0 w 401"/>
                  <a:gd name="T121" fmla="*/ 0 h 346"/>
                  <a:gd name="T122" fmla="*/ 0 w 401"/>
                  <a:gd name="T123" fmla="*/ 0 h 346"/>
                  <a:gd name="T124" fmla="*/ 0 w 401"/>
                  <a:gd name="T125" fmla="*/ 0 h 34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01"/>
                  <a:gd name="T190" fmla="*/ 0 h 346"/>
                  <a:gd name="T191" fmla="*/ 401 w 401"/>
                  <a:gd name="T192" fmla="*/ 346 h 34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01" h="346">
                    <a:moveTo>
                      <a:pt x="390" y="71"/>
                    </a:moveTo>
                    <a:lnTo>
                      <a:pt x="388" y="70"/>
                    </a:lnTo>
                    <a:lnTo>
                      <a:pt x="385" y="70"/>
                    </a:lnTo>
                    <a:lnTo>
                      <a:pt x="383" y="70"/>
                    </a:lnTo>
                    <a:lnTo>
                      <a:pt x="382" y="70"/>
                    </a:lnTo>
                    <a:lnTo>
                      <a:pt x="379" y="70"/>
                    </a:lnTo>
                    <a:lnTo>
                      <a:pt x="377" y="70"/>
                    </a:lnTo>
                    <a:lnTo>
                      <a:pt x="374" y="70"/>
                    </a:lnTo>
                    <a:lnTo>
                      <a:pt x="373" y="71"/>
                    </a:lnTo>
                    <a:lnTo>
                      <a:pt x="371" y="71"/>
                    </a:lnTo>
                    <a:lnTo>
                      <a:pt x="368" y="71"/>
                    </a:lnTo>
                    <a:lnTo>
                      <a:pt x="366" y="71"/>
                    </a:lnTo>
                    <a:lnTo>
                      <a:pt x="365" y="72"/>
                    </a:lnTo>
                    <a:lnTo>
                      <a:pt x="362" y="72"/>
                    </a:lnTo>
                    <a:lnTo>
                      <a:pt x="360" y="72"/>
                    </a:lnTo>
                    <a:lnTo>
                      <a:pt x="357" y="74"/>
                    </a:lnTo>
                    <a:lnTo>
                      <a:pt x="356" y="74"/>
                    </a:lnTo>
                    <a:lnTo>
                      <a:pt x="352" y="74"/>
                    </a:lnTo>
                    <a:lnTo>
                      <a:pt x="351" y="75"/>
                    </a:lnTo>
                    <a:lnTo>
                      <a:pt x="349" y="75"/>
                    </a:lnTo>
                    <a:lnTo>
                      <a:pt x="346" y="76"/>
                    </a:lnTo>
                    <a:lnTo>
                      <a:pt x="344" y="76"/>
                    </a:lnTo>
                    <a:lnTo>
                      <a:pt x="342" y="76"/>
                    </a:lnTo>
                    <a:lnTo>
                      <a:pt x="340" y="77"/>
                    </a:lnTo>
                    <a:lnTo>
                      <a:pt x="338" y="77"/>
                    </a:lnTo>
                    <a:lnTo>
                      <a:pt x="335" y="79"/>
                    </a:lnTo>
                    <a:lnTo>
                      <a:pt x="333" y="79"/>
                    </a:lnTo>
                    <a:lnTo>
                      <a:pt x="332" y="79"/>
                    </a:lnTo>
                    <a:lnTo>
                      <a:pt x="329" y="80"/>
                    </a:lnTo>
                    <a:lnTo>
                      <a:pt x="327" y="80"/>
                    </a:lnTo>
                    <a:lnTo>
                      <a:pt x="324" y="81"/>
                    </a:lnTo>
                    <a:lnTo>
                      <a:pt x="323" y="81"/>
                    </a:lnTo>
                    <a:lnTo>
                      <a:pt x="321" y="81"/>
                    </a:lnTo>
                    <a:lnTo>
                      <a:pt x="318" y="81"/>
                    </a:lnTo>
                    <a:lnTo>
                      <a:pt x="317" y="81"/>
                    </a:lnTo>
                    <a:lnTo>
                      <a:pt x="315" y="81"/>
                    </a:lnTo>
                    <a:lnTo>
                      <a:pt x="314" y="81"/>
                    </a:lnTo>
                    <a:lnTo>
                      <a:pt x="315" y="81"/>
                    </a:lnTo>
                    <a:lnTo>
                      <a:pt x="315" y="80"/>
                    </a:lnTo>
                    <a:lnTo>
                      <a:pt x="316" y="79"/>
                    </a:lnTo>
                    <a:lnTo>
                      <a:pt x="317" y="76"/>
                    </a:lnTo>
                    <a:lnTo>
                      <a:pt x="317" y="74"/>
                    </a:lnTo>
                    <a:lnTo>
                      <a:pt x="318" y="71"/>
                    </a:lnTo>
                    <a:lnTo>
                      <a:pt x="318" y="69"/>
                    </a:lnTo>
                    <a:lnTo>
                      <a:pt x="318" y="68"/>
                    </a:lnTo>
                    <a:lnTo>
                      <a:pt x="318" y="65"/>
                    </a:lnTo>
                    <a:lnTo>
                      <a:pt x="318" y="64"/>
                    </a:lnTo>
                    <a:lnTo>
                      <a:pt x="318" y="62"/>
                    </a:lnTo>
                    <a:lnTo>
                      <a:pt x="317" y="59"/>
                    </a:lnTo>
                    <a:lnTo>
                      <a:pt x="317" y="58"/>
                    </a:lnTo>
                    <a:lnTo>
                      <a:pt x="316" y="55"/>
                    </a:lnTo>
                    <a:lnTo>
                      <a:pt x="315" y="52"/>
                    </a:lnTo>
                    <a:lnTo>
                      <a:pt x="312" y="48"/>
                    </a:lnTo>
                    <a:lnTo>
                      <a:pt x="311" y="47"/>
                    </a:lnTo>
                    <a:lnTo>
                      <a:pt x="310" y="46"/>
                    </a:lnTo>
                    <a:lnTo>
                      <a:pt x="307" y="43"/>
                    </a:lnTo>
                    <a:lnTo>
                      <a:pt x="306" y="42"/>
                    </a:lnTo>
                    <a:lnTo>
                      <a:pt x="304" y="41"/>
                    </a:lnTo>
                    <a:lnTo>
                      <a:pt x="303" y="40"/>
                    </a:lnTo>
                    <a:lnTo>
                      <a:pt x="300" y="38"/>
                    </a:lnTo>
                    <a:lnTo>
                      <a:pt x="299" y="37"/>
                    </a:lnTo>
                    <a:lnTo>
                      <a:pt x="297" y="36"/>
                    </a:lnTo>
                    <a:lnTo>
                      <a:pt x="294" y="35"/>
                    </a:lnTo>
                    <a:lnTo>
                      <a:pt x="293" y="34"/>
                    </a:lnTo>
                    <a:lnTo>
                      <a:pt x="290" y="32"/>
                    </a:lnTo>
                    <a:lnTo>
                      <a:pt x="288" y="31"/>
                    </a:lnTo>
                    <a:lnTo>
                      <a:pt x="286" y="30"/>
                    </a:lnTo>
                    <a:lnTo>
                      <a:pt x="283" y="30"/>
                    </a:lnTo>
                    <a:lnTo>
                      <a:pt x="282" y="30"/>
                    </a:lnTo>
                    <a:lnTo>
                      <a:pt x="279" y="29"/>
                    </a:lnTo>
                    <a:lnTo>
                      <a:pt x="277" y="29"/>
                    </a:lnTo>
                    <a:lnTo>
                      <a:pt x="275" y="27"/>
                    </a:lnTo>
                    <a:lnTo>
                      <a:pt x="272" y="27"/>
                    </a:lnTo>
                    <a:lnTo>
                      <a:pt x="270" y="27"/>
                    </a:lnTo>
                    <a:lnTo>
                      <a:pt x="267" y="27"/>
                    </a:lnTo>
                    <a:lnTo>
                      <a:pt x="265" y="27"/>
                    </a:lnTo>
                    <a:lnTo>
                      <a:pt x="264" y="27"/>
                    </a:lnTo>
                    <a:lnTo>
                      <a:pt x="261" y="27"/>
                    </a:lnTo>
                    <a:lnTo>
                      <a:pt x="259" y="27"/>
                    </a:lnTo>
                    <a:lnTo>
                      <a:pt x="256" y="27"/>
                    </a:lnTo>
                    <a:lnTo>
                      <a:pt x="255" y="29"/>
                    </a:lnTo>
                    <a:lnTo>
                      <a:pt x="253" y="29"/>
                    </a:lnTo>
                    <a:lnTo>
                      <a:pt x="250" y="30"/>
                    </a:lnTo>
                    <a:lnTo>
                      <a:pt x="249" y="30"/>
                    </a:lnTo>
                    <a:lnTo>
                      <a:pt x="248" y="31"/>
                    </a:lnTo>
                    <a:lnTo>
                      <a:pt x="245" y="32"/>
                    </a:lnTo>
                    <a:lnTo>
                      <a:pt x="244" y="34"/>
                    </a:lnTo>
                    <a:lnTo>
                      <a:pt x="242" y="35"/>
                    </a:lnTo>
                    <a:lnTo>
                      <a:pt x="241" y="36"/>
                    </a:lnTo>
                    <a:lnTo>
                      <a:pt x="239" y="38"/>
                    </a:lnTo>
                    <a:lnTo>
                      <a:pt x="238" y="40"/>
                    </a:lnTo>
                    <a:lnTo>
                      <a:pt x="237" y="41"/>
                    </a:lnTo>
                    <a:lnTo>
                      <a:pt x="237" y="43"/>
                    </a:lnTo>
                    <a:lnTo>
                      <a:pt x="236" y="46"/>
                    </a:lnTo>
                    <a:lnTo>
                      <a:pt x="236" y="48"/>
                    </a:lnTo>
                    <a:lnTo>
                      <a:pt x="234" y="51"/>
                    </a:lnTo>
                    <a:lnTo>
                      <a:pt x="234" y="53"/>
                    </a:lnTo>
                    <a:lnTo>
                      <a:pt x="234" y="55"/>
                    </a:lnTo>
                    <a:lnTo>
                      <a:pt x="234" y="58"/>
                    </a:lnTo>
                    <a:lnTo>
                      <a:pt x="234" y="62"/>
                    </a:lnTo>
                    <a:lnTo>
                      <a:pt x="236" y="65"/>
                    </a:lnTo>
                    <a:lnTo>
                      <a:pt x="237" y="68"/>
                    </a:lnTo>
                    <a:lnTo>
                      <a:pt x="239" y="68"/>
                    </a:lnTo>
                    <a:lnTo>
                      <a:pt x="242" y="66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3" y="59"/>
                    </a:lnTo>
                    <a:lnTo>
                      <a:pt x="244" y="57"/>
                    </a:lnTo>
                    <a:lnTo>
                      <a:pt x="244" y="55"/>
                    </a:lnTo>
                    <a:lnTo>
                      <a:pt x="245" y="52"/>
                    </a:lnTo>
                    <a:lnTo>
                      <a:pt x="248" y="49"/>
                    </a:lnTo>
                    <a:lnTo>
                      <a:pt x="249" y="47"/>
                    </a:lnTo>
                    <a:lnTo>
                      <a:pt x="252" y="46"/>
                    </a:lnTo>
                    <a:lnTo>
                      <a:pt x="254" y="44"/>
                    </a:lnTo>
                    <a:lnTo>
                      <a:pt x="258" y="43"/>
                    </a:lnTo>
                    <a:lnTo>
                      <a:pt x="260" y="42"/>
                    </a:lnTo>
                    <a:lnTo>
                      <a:pt x="264" y="42"/>
                    </a:lnTo>
                    <a:lnTo>
                      <a:pt x="267" y="42"/>
                    </a:lnTo>
                    <a:lnTo>
                      <a:pt x="271" y="43"/>
                    </a:lnTo>
                    <a:lnTo>
                      <a:pt x="273" y="44"/>
                    </a:lnTo>
                    <a:lnTo>
                      <a:pt x="277" y="46"/>
                    </a:lnTo>
                    <a:lnTo>
                      <a:pt x="281" y="46"/>
                    </a:lnTo>
                    <a:lnTo>
                      <a:pt x="284" y="48"/>
                    </a:lnTo>
                    <a:lnTo>
                      <a:pt x="286" y="49"/>
                    </a:lnTo>
                    <a:lnTo>
                      <a:pt x="287" y="51"/>
                    </a:lnTo>
                    <a:lnTo>
                      <a:pt x="289" y="51"/>
                    </a:lnTo>
                    <a:lnTo>
                      <a:pt x="290" y="52"/>
                    </a:lnTo>
                    <a:lnTo>
                      <a:pt x="293" y="54"/>
                    </a:lnTo>
                    <a:lnTo>
                      <a:pt x="295" y="57"/>
                    </a:lnTo>
                    <a:lnTo>
                      <a:pt x="295" y="58"/>
                    </a:lnTo>
                    <a:lnTo>
                      <a:pt x="297" y="60"/>
                    </a:lnTo>
                    <a:lnTo>
                      <a:pt x="298" y="63"/>
                    </a:lnTo>
                    <a:lnTo>
                      <a:pt x="298" y="64"/>
                    </a:lnTo>
                    <a:lnTo>
                      <a:pt x="297" y="66"/>
                    </a:lnTo>
                    <a:lnTo>
                      <a:pt x="295" y="69"/>
                    </a:lnTo>
                    <a:lnTo>
                      <a:pt x="294" y="70"/>
                    </a:lnTo>
                    <a:lnTo>
                      <a:pt x="294" y="72"/>
                    </a:lnTo>
                    <a:lnTo>
                      <a:pt x="292" y="74"/>
                    </a:lnTo>
                    <a:lnTo>
                      <a:pt x="290" y="76"/>
                    </a:lnTo>
                    <a:lnTo>
                      <a:pt x="288" y="77"/>
                    </a:lnTo>
                    <a:lnTo>
                      <a:pt x="287" y="80"/>
                    </a:lnTo>
                    <a:lnTo>
                      <a:pt x="283" y="79"/>
                    </a:lnTo>
                    <a:lnTo>
                      <a:pt x="281" y="77"/>
                    </a:lnTo>
                    <a:lnTo>
                      <a:pt x="278" y="76"/>
                    </a:lnTo>
                    <a:lnTo>
                      <a:pt x="276" y="75"/>
                    </a:lnTo>
                    <a:lnTo>
                      <a:pt x="272" y="74"/>
                    </a:lnTo>
                    <a:lnTo>
                      <a:pt x="270" y="74"/>
                    </a:lnTo>
                    <a:lnTo>
                      <a:pt x="266" y="72"/>
                    </a:lnTo>
                    <a:lnTo>
                      <a:pt x="264" y="71"/>
                    </a:lnTo>
                    <a:lnTo>
                      <a:pt x="262" y="71"/>
                    </a:lnTo>
                    <a:lnTo>
                      <a:pt x="260" y="71"/>
                    </a:lnTo>
                    <a:lnTo>
                      <a:pt x="259" y="72"/>
                    </a:lnTo>
                    <a:lnTo>
                      <a:pt x="258" y="75"/>
                    </a:lnTo>
                    <a:lnTo>
                      <a:pt x="258" y="76"/>
                    </a:lnTo>
                    <a:lnTo>
                      <a:pt x="256" y="79"/>
                    </a:lnTo>
                    <a:lnTo>
                      <a:pt x="256" y="81"/>
                    </a:lnTo>
                    <a:lnTo>
                      <a:pt x="256" y="83"/>
                    </a:lnTo>
                    <a:lnTo>
                      <a:pt x="256" y="85"/>
                    </a:lnTo>
                    <a:lnTo>
                      <a:pt x="256" y="87"/>
                    </a:lnTo>
                    <a:lnTo>
                      <a:pt x="258" y="89"/>
                    </a:lnTo>
                    <a:lnTo>
                      <a:pt x="258" y="91"/>
                    </a:lnTo>
                    <a:lnTo>
                      <a:pt x="254" y="92"/>
                    </a:lnTo>
                    <a:lnTo>
                      <a:pt x="252" y="92"/>
                    </a:lnTo>
                    <a:lnTo>
                      <a:pt x="248" y="93"/>
                    </a:lnTo>
                    <a:lnTo>
                      <a:pt x="245" y="93"/>
                    </a:lnTo>
                    <a:lnTo>
                      <a:pt x="242" y="94"/>
                    </a:lnTo>
                    <a:lnTo>
                      <a:pt x="238" y="96"/>
                    </a:lnTo>
                    <a:lnTo>
                      <a:pt x="236" y="96"/>
                    </a:lnTo>
                    <a:lnTo>
                      <a:pt x="232" y="97"/>
                    </a:lnTo>
                    <a:lnTo>
                      <a:pt x="230" y="97"/>
                    </a:lnTo>
                    <a:lnTo>
                      <a:pt x="228" y="97"/>
                    </a:lnTo>
                    <a:lnTo>
                      <a:pt x="226" y="97"/>
                    </a:lnTo>
                    <a:lnTo>
                      <a:pt x="225" y="97"/>
                    </a:lnTo>
                    <a:lnTo>
                      <a:pt x="222" y="97"/>
                    </a:lnTo>
                    <a:lnTo>
                      <a:pt x="221" y="98"/>
                    </a:lnTo>
                    <a:lnTo>
                      <a:pt x="219" y="98"/>
                    </a:lnTo>
                    <a:lnTo>
                      <a:pt x="217" y="98"/>
                    </a:lnTo>
                    <a:lnTo>
                      <a:pt x="215" y="98"/>
                    </a:lnTo>
                    <a:lnTo>
                      <a:pt x="214" y="98"/>
                    </a:lnTo>
                    <a:lnTo>
                      <a:pt x="211" y="98"/>
                    </a:lnTo>
                    <a:lnTo>
                      <a:pt x="210" y="98"/>
                    </a:lnTo>
                    <a:lnTo>
                      <a:pt x="208" y="98"/>
                    </a:lnTo>
                    <a:lnTo>
                      <a:pt x="206" y="99"/>
                    </a:lnTo>
                    <a:lnTo>
                      <a:pt x="204" y="99"/>
                    </a:lnTo>
                    <a:lnTo>
                      <a:pt x="203" y="99"/>
                    </a:lnTo>
                    <a:lnTo>
                      <a:pt x="200" y="99"/>
                    </a:lnTo>
                    <a:lnTo>
                      <a:pt x="199" y="99"/>
                    </a:lnTo>
                    <a:lnTo>
                      <a:pt x="197" y="99"/>
                    </a:lnTo>
                    <a:lnTo>
                      <a:pt x="196" y="99"/>
                    </a:lnTo>
                    <a:lnTo>
                      <a:pt x="193" y="99"/>
                    </a:lnTo>
                    <a:lnTo>
                      <a:pt x="191" y="99"/>
                    </a:lnTo>
                    <a:lnTo>
                      <a:pt x="189" y="99"/>
                    </a:lnTo>
                    <a:lnTo>
                      <a:pt x="188" y="99"/>
                    </a:lnTo>
                    <a:lnTo>
                      <a:pt x="186" y="99"/>
                    </a:lnTo>
                    <a:lnTo>
                      <a:pt x="183" y="99"/>
                    </a:lnTo>
                    <a:lnTo>
                      <a:pt x="182" y="98"/>
                    </a:lnTo>
                    <a:lnTo>
                      <a:pt x="180" y="98"/>
                    </a:lnTo>
                    <a:lnTo>
                      <a:pt x="177" y="98"/>
                    </a:lnTo>
                    <a:lnTo>
                      <a:pt x="174" y="98"/>
                    </a:lnTo>
                    <a:lnTo>
                      <a:pt x="170" y="98"/>
                    </a:lnTo>
                    <a:lnTo>
                      <a:pt x="166" y="97"/>
                    </a:lnTo>
                    <a:lnTo>
                      <a:pt x="164" y="97"/>
                    </a:lnTo>
                    <a:lnTo>
                      <a:pt x="160" y="96"/>
                    </a:lnTo>
                    <a:lnTo>
                      <a:pt x="158" y="96"/>
                    </a:lnTo>
                    <a:lnTo>
                      <a:pt x="154" y="94"/>
                    </a:lnTo>
                    <a:lnTo>
                      <a:pt x="152" y="93"/>
                    </a:lnTo>
                    <a:lnTo>
                      <a:pt x="149" y="92"/>
                    </a:lnTo>
                    <a:lnTo>
                      <a:pt x="152" y="91"/>
                    </a:lnTo>
                    <a:lnTo>
                      <a:pt x="154" y="89"/>
                    </a:lnTo>
                    <a:lnTo>
                      <a:pt x="158" y="88"/>
                    </a:lnTo>
                    <a:lnTo>
                      <a:pt x="160" y="86"/>
                    </a:lnTo>
                    <a:lnTo>
                      <a:pt x="164" y="85"/>
                    </a:lnTo>
                    <a:lnTo>
                      <a:pt x="165" y="85"/>
                    </a:lnTo>
                    <a:lnTo>
                      <a:pt x="166" y="85"/>
                    </a:lnTo>
                    <a:lnTo>
                      <a:pt x="168" y="81"/>
                    </a:lnTo>
                    <a:lnTo>
                      <a:pt x="171" y="79"/>
                    </a:lnTo>
                    <a:lnTo>
                      <a:pt x="174" y="76"/>
                    </a:lnTo>
                    <a:lnTo>
                      <a:pt x="176" y="74"/>
                    </a:lnTo>
                    <a:lnTo>
                      <a:pt x="177" y="71"/>
                    </a:lnTo>
                    <a:lnTo>
                      <a:pt x="180" y="69"/>
                    </a:lnTo>
                    <a:lnTo>
                      <a:pt x="182" y="66"/>
                    </a:lnTo>
                    <a:lnTo>
                      <a:pt x="183" y="64"/>
                    </a:lnTo>
                    <a:lnTo>
                      <a:pt x="185" y="62"/>
                    </a:lnTo>
                    <a:lnTo>
                      <a:pt x="187" y="59"/>
                    </a:lnTo>
                    <a:lnTo>
                      <a:pt x="188" y="57"/>
                    </a:lnTo>
                    <a:lnTo>
                      <a:pt x="189" y="54"/>
                    </a:lnTo>
                    <a:lnTo>
                      <a:pt x="189" y="52"/>
                    </a:lnTo>
                    <a:lnTo>
                      <a:pt x="191" y="49"/>
                    </a:lnTo>
                    <a:lnTo>
                      <a:pt x="191" y="47"/>
                    </a:lnTo>
                    <a:lnTo>
                      <a:pt x="192" y="44"/>
                    </a:lnTo>
                    <a:lnTo>
                      <a:pt x="192" y="42"/>
                    </a:lnTo>
                    <a:lnTo>
                      <a:pt x="192" y="40"/>
                    </a:lnTo>
                    <a:lnTo>
                      <a:pt x="192" y="37"/>
                    </a:lnTo>
                    <a:lnTo>
                      <a:pt x="192" y="36"/>
                    </a:lnTo>
                    <a:lnTo>
                      <a:pt x="191" y="34"/>
                    </a:lnTo>
                    <a:lnTo>
                      <a:pt x="191" y="31"/>
                    </a:lnTo>
                    <a:lnTo>
                      <a:pt x="189" y="29"/>
                    </a:lnTo>
                    <a:lnTo>
                      <a:pt x="189" y="27"/>
                    </a:lnTo>
                    <a:lnTo>
                      <a:pt x="188" y="25"/>
                    </a:lnTo>
                    <a:lnTo>
                      <a:pt x="187" y="23"/>
                    </a:lnTo>
                    <a:lnTo>
                      <a:pt x="186" y="21"/>
                    </a:lnTo>
                    <a:lnTo>
                      <a:pt x="186" y="19"/>
                    </a:lnTo>
                    <a:lnTo>
                      <a:pt x="183" y="18"/>
                    </a:lnTo>
                    <a:lnTo>
                      <a:pt x="182" y="15"/>
                    </a:lnTo>
                    <a:lnTo>
                      <a:pt x="181" y="14"/>
                    </a:lnTo>
                    <a:lnTo>
                      <a:pt x="180" y="13"/>
                    </a:lnTo>
                    <a:lnTo>
                      <a:pt x="177" y="10"/>
                    </a:lnTo>
                    <a:lnTo>
                      <a:pt x="176" y="9"/>
                    </a:lnTo>
                    <a:lnTo>
                      <a:pt x="174" y="8"/>
                    </a:lnTo>
                    <a:lnTo>
                      <a:pt x="172" y="7"/>
                    </a:lnTo>
                    <a:lnTo>
                      <a:pt x="170" y="6"/>
                    </a:lnTo>
                    <a:lnTo>
                      <a:pt x="168" y="4"/>
                    </a:lnTo>
                    <a:lnTo>
                      <a:pt x="165" y="3"/>
                    </a:lnTo>
                    <a:lnTo>
                      <a:pt x="164" y="3"/>
                    </a:lnTo>
                    <a:lnTo>
                      <a:pt x="160" y="2"/>
                    </a:lnTo>
                    <a:lnTo>
                      <a:pt x="158" y="1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4" y="0"/>
                    </a:lnTo>
                    <a:lnTo>
                      <a:pt x="142" y="0"/>
                    </a:lnTo>
                    <a:lnTo>
                      <a:pt x="140" y="0"/>
                    </a:lnTo>
                    <a:lnTo>
                      <a:pt x="137" y="0"/>
                    </a:lnTo>
                    <a:lnTo>
                      <a:pt x="135" y="1"/>
                    </a:lnTo>
                    <a:lnTo>
                      <a:pt x="132" y="1"/>
                    </a:lnTo>
                    <a:lnTo>
                      <a:pt x="129" y="2"/>
                    </a:lnTo>
                    <a:lnTo>
                      <a:pt x="126" y="2"/>
                    </a:lnTo>
                    <a:lnTo>
                      <a:pt x="124" y="3"/>
                    </a:lnTo>
                    <a:lnTo>
                      <a:pt x="123" y="4"/>
                    </a:lnTo>
                    <a:lnTo>
                      <a:pt x="119" y="6"/>
                    </a:lnTo>
                    <a:lnTo>
                      <a:pt x="116" y="7"/>
                    </a:lnTo>
                    <a:lnTo>
                      <a:pt x="114" y="8"/>
                    </a:lnTo>
                    <a:lnTo>
                      <a:pt x="113" y="9"/>
                    </a:lnTo>
                    <a:lnTo>
                      <a:pt x="110" y="10"/>
                    </a:lnTo>
                    <a:lnTo>
                      <a:pt x="108" y="13"/>
                    </a:lnTo>
                    <a:lnTo>
                      <a:pt x="106" y="14"/>
                    </a:lnTo>
                    <a:lnTo>
                      <a:pt x="104" y="17"/>
                    </a:lnTo>
                    <a:lnTo>
                      <a:pt x="102" y="18"/>
                    </a:lnTo>
                    <a:lnTo>
                      <a:pt x="99" y="20"/>
                    </a:lnTo>
                    <a:lnTo>
                      <a:pt x="98" y="21"/>
                    </a:lnTo>
                    <a:lnTo>
                      <a:pt x="96" y="24"/>
                    </a:lnTo>
                    <a:lnTo>
                      <a:pt x="95" y="26"/>
                    </a:lnTo>
                    <a:lnTo>
                      <a:pt x="93" y="27"/>
                    </a:lnTo>
                    <a:lnTo>
                      <a:pt x="92" y="30"/>
                    </a:lnTo>
                    <a:lnTo>
                      <a:pt x="91" y="32"/>
                    </a:lnTo>
                    <a:lnTo>
                      <a:pt x="90" y="35"/>
                    </a:lnTo>
                    <a:lnTo>
                      <a:pt x="91" y="37"/>
                    </a:lnTo>
                    <a:lnTo>
                      <a:pt x="95" y="38"/>
                    </a:lnTo>
                    <a:lnTo>
                      <a:pt x="97" y="37"/>
                    </a:lnTo>
                    <a:lnTo>
                      <a:pt x="99" y="35"/>
                    </a:lnTo>
                    <a:lnTo>
                      <a:pt x="103" y="31"/>
                    </a:lnTo>
                    <a:lnTo>
                      <a:pt x="106" y="29"/>
                    </a:lnTo>
                    <a:lnTo>
                      <a:pt x="109" y="27"/>
                    </a:lnTo>
                    <a:lnTo>
                      <a:pt x="113" y="24"/>
                    </a:lnTo>
                    <a:lnTo>
                      <a:pt x="116" y="23"/>
                    </a:lnTo>
                    <a:lnTo>
                      <a:pt x="118" y="21"/>
                    </a:lnTo>
                    <a:lnTo>
                      <a:pt x="120" y="21"/>
                    </a:lnTo>
                    <a:lnTo>
                      <a:pt x="121" y="20"/>
                    </a:lnTo>
                    <a:lnTo>
                      <a:pt x="124" y="20"/>
                    </a:lnTo>
                    <a:lnTo>
                      <a:pt x="125" y="19"/>
                    </a:lnTo>
                    <a:lnTo>
                      <a:pt x="127" y="19"/>
                    </a:lnTo>
                    <a:lnTo>
                      <a:pt x="130" y="18"/>
                    </a:lnTo>
                    <a:lnTo>
                      <a:pt x="131" y="18"/>
                    </a:lnTo>
                    <a:lnTo>
                      <a:pt x="134" y="18"/>
                    </a:lnTo>
                    <a:lnTo>
                      <a:pt x="135" y="18"/>
                    </a:lnTo>
                    <a:lnTo>
                      <a:pt x="137" y="18"/>
                    </a:lnTo>
                    <a:lnTo>
                      <a:pt x="138" y="18"/>
                    </a:lnTo>
                    <a:lnTo>
                      <a:pt x="141" y="18"/>
                    </a:lnTo>
                    <a:lnTo>
                      <a:pt x="143" y="18"/>
                    </a:lnTo>
                    <a:lnTo>
                      <a:pt x="144" y="18"/>
                    </a:lnTo>
                    <a:lnTo>
                      <a:pt x="147" y="19"/>
                    </a:lnTo>
                    <a:lnTo>
                      <a:pt x="149" y="19"/>
                    </a:lnTo>
                    <a:lnTo>
                      <a:pt x="151" y="20"/>
                    </a:lnTo>
                    <a:lnTo>
                      <a:pt x="153" y="21"/>
                    </a:lnTo>
                    <a:lnTo>
                      <a:pt x="155" y="23"/>
                    </a:lnTo>
                    <a:lnTo>
                      <a:pt x="158" y="23"/>
                    </a:lnTo>
                    <a:lnTo>
                      <a:pt x="160" y="24"/>
                    </a:lnTo>
                    <a:lnTo>
                      <a:pt x="161" y="25"/>
                    </a:lnTo>
                    <a:lnTo>
                      <a:pt x="164" y="26"/>
                    </a:lnTo>
                    <a:lnTo>
                      <a:pt x="165" y="27"/>
                    </a:lnTo>
                    <a:lnTo>
                      <a:pt x="168" y="27"/>
                    </a:lnTo>
                    <a:lnTo>
                      <a:pt x="169" y="29"/>
                    </a:lnTo>
                    <a:lnTo>
                      <a:pt x="170" y="30"/>
                    </a:lnTo>
                    <a:lnTo>
                      <a:pt x="172" y="31"/>
                    </a:lnTo>
                    <a:lnTo>
                      <a:pt x="174" y="35"/>
                    </a:lnTo>
                    <a:lnTo>
                      <a:pt x="176" y="36"/>
                    </a:lnTo>
                    <a:lnTo>
                      <a:pt x="176" y="40"/>
                    </a:lnTo>
                    <a:lnTo>
                      <a:pt x="176" y="42"/>
                    </a:lnTo>
                    <a:lnTo>
                      <a:pt x="176" y="44"/>
                    </a:lnTo>
                    <a:lnTo>
                      <a:pt x="175" y="46"/>
                    </a:lnTo>
                    <a:lnTo>
                      <a:pt x="175" y="47"/>
                    </a:lnTo>
                    <a:lnTo>
                      <a:pt x="174" y="49"/>
                    </a:lnTo>
                    <a:lnTo>
                      <a:pt x="172" y="52"/>
                    </a:lnTo>
                    <a:lnTo>
                      <a:pt x="171" y="53"/>
                    </a:lnTo>
                    <a:lnTo>
                      <a:pt x="170" y="55"/>
                    </a:lnTo>
                    <a:lnTo>
                      <a:pt x="169" y="57"/>
                    </a:lnTo>
                    <a:lnTo>
                      <a:pt x="168" y="59"/>
                    </a:lnTo>
                    <a:lnTo>
                      <a:pt x="166" y="62"/>
                    </a:lnTo>
                    <a:lnTo>
                      <a:pt x="165" y="63"/>
                    </a:lnTo>
                    <a:lnTo>
                      <a:pt x="163" y="65"/>
                    </a:lnTo>
                    <a:lnTo>
                      <a:pt x="161" y="69"/>
                    </a:lnTo>
                    <a:lnTo>
                      <a:pt x="159" y="70"/>
                    </a:lnTo>
                    <a:lnTo>
                      <a:pt x="158" y="71"/>
                    </a:lnTo>
                    <a:lnTo>
                      <a:pt x="154" y="72"/>
                    </a:lnTo>
                    <a:lnTo>
                      <a:pt x="153" y="75"/>
                    </a:lnTo>
                    <a:lnTo>
                      <a:pt x="149" y="76"/>
                    </a:lnTo>
                    <a:lnTo>
                      <a:pt x="147" y="77"/>
                    </a:lnTo>
                    <a:lnTo>
                      <a:pt x="144" y="79"/>
                    </a:lnTo>
                    <a:lnTo>
                      <a:pt x="142" y="80"/>
                    </a:lnTo>
                    <a:lnTo>
                      <a:pt x="140" y="80"/>
                    </a:lnTo>
                    <a:lnTo>
                      <a:pt x="137" y="81"/>
                    </a:lnTo>
                    <a:lnTo>
                      <a:pt x="135" y="81"/>
                    </a:lnTo>
                    <a:lnTo>
                      <a:pt x="134" y="82"/>
                    </a:lnTo>
                    <a:lnTo>
                      <a:pt x="130" y="83"/>
                    </a:lnTo>
                    <a:lnTo>
                      <a:pt x="129" y="85"/>
                    </a:lnTo>
                    <a:lnTo>
                      <a:pt x="127" y="83"/>
                    </a:lnTo>
                    <a:lnTo>
                      <a:pt x="125" y="82"/>
                    </a:lnTo>
                    <a:lnTo>
                      <a:pt x="124" y="81"/>
                    </a:lnTo>
                    <a:lnTo>
                      <a:pt x="123" y="81"/>
                    </a:lnTo>
                    <a:lnTo>
                      <a:pt x="119" y="79"/>
                    </a:lnTo>
                    <a:lnTo>
                      <a:pt x="116" y="76"/>
                    </a:lnTo>
                    <a:lnTo>
                      <a:pt x="114" y="74"/>
                    </a:lnTo>
                    <a:lnTo>
                      <a:pt x="112" y="71"/>
                    </a:lnTo>
                    <a:lnTo>
                      <a:pt x="110" y="69"/>
                    </a:lnTo>
                    <a:lnTo>
                      <a:pt x="108" y="66"/>
                    </a:lnTo>
                    <a:lnTo>
                      <a:pt x="107" y="64"/>
                    </a:lnTo>
                    <a:lnTo>
                      <a:pt x="104" y="62"/>
                    </a:lnTo>
                    <a:lnTo>
                      <a:pt x="103" y="58"/>
                    </a:lnTo>
                    <a:lnTo>
                      <a:pt x="102" y="55"/>
                    </a:lnTo>
                    <a:lnTo>
                      <a:pt x="99" y="53"/>
                    </a:lnTo>
                    <a:lnTo>
                      <a:pt x="98" y="51"/>
                    </a:lnTo>
                    <a:lnTo>
                      <a:pt x="97" y="48"/>
                    </a:lnTo>
                    <a:lnTo>
                      <a:pt x="96" y="46"/>
                    </a:lnTo>
                    <a:lnTo>
                      <a:pt x="95" y="44"/>
                    </a:lnTo>
                    <a:lnTo>
                      <a:pt x="93" y="44"/>
                    </a:lnTo>
                    <a:lnTo>
                      <a:pt x="92" y="46"/>
                    </a:lnTo>
                    <a:lnTo>
                      <a:pt x="92" y="47"/>
                    </a:lnTo>
                    <a:lnTo>
                      <a:pt x="92" y="51"/>
                    </a:lnTo>
                    <a:lnTo>
                      <a:pt x="92" y="53"/>
                    </a:lnTo>
                    <a:lnTo>
                      <a:pt x="92" y="57"/>
                    </a:lnTo>
                    <a:lnTo>
                      <a:pt x="93" y="59"/>
                    </a:lnTo>
                    <a:lnTo>
                      <a:pt x="93" y="63"/>
                    </a:lnTo>
                    <a:lnTo>
                      <a:pt x="93" y="65"/>
                    </a:lnTo>
                    <a:lnTo>
                      <a:pt x="95" y="69"/>
                    </a:lnTo>
                    <a:lnTo>
                      <a:pt x="96" y="71"/>
                    </a:lnTo>
                    <a:lnTo>
                      <a:pt x="96" y="74"/>
                    </a:lnTo>
                    <a:lnTo>
                      <a:pt x="97" y="76"/>
                    </a:lnTo>
                    <a:lnTo>
                      <a:pt x="98" y="79"/>
                    </a:lnTo>
                    <a:lnTo>
                      <a:pt x="101" y="81"/>
                    </a:lnTo>
                    <a:lnTo>
                      <a:pt x="101" y="83"/>
                    </a:lnTo>
                    <a:lnTo>
                      <a:pt x="103" y="86"/>
                    </a:lnTo>
                    <a:lnTo>
                      <a:pt x="104" y="88"/>
                    </a:lnTo>
                    <a:lnTo>
                      <a:pt x="107" y="91"/>
                    </a:lnTo>
                    <a:lnTo>
                      <a:pt x="104" y="91"/>
                    </a:lnTo>
                    <a:lnTo>
                      <a:pt x="103" y="92"/>
                    </a:lnTo>
                    <a:lnTo>
                      <a:pt x="101" y="92"/>
                    </a:lnTo>
                    <a:lnTo>
                      <a:pt x="99" y="92"/>
                    </a:lnTo>
                    <a:lnTo>
                      <a:pt x="97" y="92"/>
                    </a:lnTo>
                    <a:lnTo>
                      <a:pt x="95" y="92"/>
                    </a:lnTo>
                    <a:lnTo>
                      <a:pt x="93" y="92"/>
                    </a:lnTo>
                    <a:lnTo>
                      <a:pt x="91" y="93"/>
                    </a:lnTo>
                    <a:lnTo>
                      <a:pt x="90" y="93"/>
                    </a:lnTo>
                    <a:lnTo>
                      <a:pt x="87" y="93"/>
                    </a:lnTo>
                    <a:lnTo>
                      <a:pt x="86" y="93"/>
                    </a:lnTo>
                    <a:lnTo>
                      <a:pt x="84" y="93"/>
                    </a:lnTo>
                    <a:lnTo>
                      <a:pt x="82" y="93"/>
                    </a:lnTo>
                    <a:lnTo>
                      <a:pt x="80" y="93"/>
                    </a:lnTo>
                    <a:lnTo>
                      <a:pt x="78" y="93"/>
                    </a:lnTo>
                    <a:lnTo>
                      <a:pt x="76" y="93"/>
                    </a:lnTo>
                    <a:lnTo>
                      <a:pt x="74" y="93"/>
                    </a:lnTo>
                    <a:lnTo>
                      <a:pt x="73" y="93"/>
                    </a:lnTo>
                    <a:lnTo>
                      <a:pt x="70" y="93"/>
                    </a:lnTo>
                    <a:lnTo>
                      <a:pt x="69" y="93"/>
                    </a:lnTo>
                    <a:lnTo>
                      <a:pt x="67" y="92"/>
                    </a:lnTo>
                    <a:lnTo>
                      <a:pt x="65" y="92"/>
                    </a:lnTo>
                    <a:lnTo>
                      <a:pt x="63" y="92"/>
                    </a:lnTo>
                    <a:lnTo>
                      <a:pt x="61" y="92"/>
                    </a:lnTo>
                    <a:lnTo>
                      <a:pt x="59" y="92"/>
                    </a:lnTo>
                    <a:lnTo>
                      <a:pt x="57" y="92"/>
                    </a:lnTo>
                    <a:lnTo>
                      <a:pt x="56" y="91"/>
                    </a:lnTo>
                    <a:lnTo>
                      <a:pt x="53" y="91"/>
                    </a:lnTo>
                    <a:lnTo>
                      <a:pt x="50" y="91"/>
                    </a:lnTo>
                    <a:lnTo>
                      <a:pt x="47" y="89"/>
                    </a:lnTo>
                    <a:lnTo>
                      <a:pt x="45" y="89"/>
                    </a:lnTo>
                    <a:lnTo>
                      <a:pt x="42" y="88"/>
                    </a:lnTo>
                    <a:lnTo>
                      <a:pt x="41" y="87"/>
                    </a:lnTo>
                    <a:lnTo>
                      <a:pt x="39" y="87"/>
                    </a:lnTo>
                    <a:lnTo>
                      <a:pt x="36" y="86"/>
                    </a:lnTo>
                    <a:lnTo>
                      <a:pt x="33" y="85"/>
                    </a:lnTo>
                    <a:lnTo>
                      <a:pt x="29" y="83"/>
                    </a:lnTo>
                    <a:lnTo>
                      <a:pt x="26" y="82"/>
                    </a:lnTo>
                    <a:lnTo>
                      <a:pt x="24" y="81"/>
                    </a:lnTo>
                    <a:lnTo>
                      <a:pt x="20" y="80"/>
                    </a:lnTo>
                    <a:lnTo>
                      <a:pt x="18" y="77"/>
                    </a:lnTo>
                    <a:lnTo>
                      <a:pt x="15" y="75"/>
                    </a:lnTo>
                    <a:lnTo>
                      <a:pt x="13" y="74"/>
                    </a:lnTo>
                    <a:lnTo>
                      <a:pt x="11" y="71"/>
                    </a:lnTo>
                    <a:lnTo>
                      <a:pt x="8" y="69"/>
                    </a:lnTo>
                    <a:lnTo>
                      <a:pt x="6" y="68"/>
                    </a:lnTo>
                    <a:lnTo>
                      <a:pt x="5" y="65"/>
                    </a:lnTo>
                    <a:lnTo>
                      <a:pt x="3" y="63"/>
                    </a:lnTo>
                    <a:lnTo>
                      <a:pt x="1" y="62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2" y="68"/>
                    </a:lnTo>
                    <a:lnTo>
                      <a:pt x="5" y="70"/>
                    </a:lnTo>
                    <a:lnTo>
                      <a:pt x="7" y="72"/>
                    </a:lnTo>
                    <a:lnTo>
                      <a:pt x="9" y="75"/>
                    </a:lnTo>
                    <a:lnTo>
                      <a:pt x="11" y="77"/>
                    </a:lnTo>
                    <a:lnTo>
                      <a:pt x="13" y="80"/>
                    </a:lnTo>
                    <a:lnTo>
                      <a:pt x="15" y="82"/>
                    </a:lnTo>
                    <a:lnTo>
                      <a:pt x="18" y="85"/>
                    </a:lnTo>
                    <a:lnTo>
                      <a:pt x="20" y="87"/>
                    </a:lnTo>
                    <a:lnTo>
                      <a:pt x="23" y="89"/>
                    </a:lnTo>
                    <a:lnTo>
                      <a:pt x="25" y="91"/>
                    </a:lnTo>
                    <a:lnTo>
                      <a:pt x="28" y="93"/>
                    </a:lnTo>
                    <a:lnTo>
                      <a:pt x="30" y="94"/>
                    </a:lnTo>
                    <a:lnTo>
                      <a:pt x="33" y="97"/>
                    </a:lnTo>
                    <a:lnTo>
                      <a:pt x="35" y="98"/>
                    </a:lnTo>
                    <a:lnTo>
                      <a:pt x="37" y="100"/>
                    </a:lnTo>
                    <a:lnTo>
                      <a:pt x="40" y="102"/>
                    </a:lnTo>
                    <a:lnTo>
                      <a:pt x="42" y="103"/>
                    </a:lnTo>
                    <a:lnTo>
                      <a:pt x="46" y="104"/>
                    </a:lnTo>
                    <a:lnTo>
                      <a:pt x="48" y="105"/>
                    </a:lnTo>
                    <a:lnTo>
                      <a:pt x="51" y="106"/>
                    </a:lnTo>
                    <a:lnTo>
                      <a:pt x="54" y="106"/>
                    </a:lnTo>
                    <a:lnTo>
                      <a:pt x="57" y="108"/>
                    </a:lnTo>
                    <a:lnTo>
                      <a:pt x="61" y="109"/>
                    </a:lnTo>
                    <a:lnTo>
                      <a:pt x="63" y="109"/>
                    </a:lnTo>
                    <a:lnTo>
                      <a:pt x="67" y="110"/>
                    </a:lnTo>
                    <a:lnTo>
                      <a:pt x="68" y="110"/>
                    </a:lnTo>
                    <a:lnTo>
                      <a:pt x="70" y="111"/>
                    </a:lnTo>
                    <a:lnTo>
                      <a:pt x="71" y="111"/>
                    </a:lnTo>
                    <a:lnTo>
                      <a:pt x="74" y="111"/>
                    </a:lnTo>
                    <a:lnTo>
                      <a:pt x="75" y="111"/>
                    </a:lnTo>
                    <a:lnTo>
                      <a:pt x="78" y="111"/>
                    </a:lnTo>
                    <a:lnTo>
                      <a:pt x="79" y="111"/>
                    </a:lnTo>
                    <a:lnTo>
                      <a:pt x="81" y="113"/>
                    </a:lnTo>
                    <a:lnTo>
                      <a:pt x="82" y="113"/>
                    </a:lnTo>
                    <a:lnTo>
                      <a:pt x="85" y="113"/>
                    </a:lnTo>
                    <a:lnTo>
                      <a:pt x="86" y="113"/>
                    </a:lnTo>
                    <a:lnTo>
                      <a:pt x="88" y="113"/>
                    </a:lnTo>
                    <a:lnTo>
                      <a:pt x="91" y="113"/>
                    </a:lnTo>
                    <a:lnTo>
                      <a:pt x="93" y="113"/>
                    </a:lnTo>
                    <a:lnTo>
                      <a:pt x="96" y="113"/>
                    </a:lnTo>
                    <a:lnTo>
                      <a:pt x="98" y="113"/>
                    </a:lnTo>
                    <a:lnTo>
                      <a:pt x="101" y="113"/>
                    </a:lnTo>
                    <a:lnTo>
                      <a:pt x="103" y="113"/>
                    </a:lnTo>
                    <a:lnTo>
                      <a:pt x="106" y="111"/>
                    </a:lnTo>
                    <a:lnTo>
                      <a:pt x="108" y="111"/>
                    </a:lnTo>
                    <a:lnTo>
                      <a:pt x="110" y="111"/>
                    </a:lnTo>
                    <a:lnTo>
                      <a:pt x="113" y="110"/>
                    </a:lnTo>
                    <a:lnTo>
                      <a:pt x="115" y="110"/>
                    </a:lnTo>
                    <a:lnTo>
                      <a:pt x="118" y="109"/>
                    </a:lnTo>
                    <a:lnTo>
                      <a:pt x="120" y="109"/>
                    </a:lnTo>
                    <a:lnTo>
                      <a:pt x="123" y="108"/>
                    </a:lnTo>
                    <a:lnTo>
                      <a:pt x="124" y="108"/>
                    </a:lnTo>
                    <a:lnTo>
                      <a:pt x="126" y="106"/>
                    </a:lnTo>
                    <a:lnTo>
                      <a:pt x="130" y="108"/>
                    </a:lnTo>
                    <a:lnTo>
                      <a:pt x="132" y="109"/>
                    </a:lnTo>
                    <a:lnTo>
                      <a:pt x="135" y="110"/>
                    </a:lnTo>
                    <a:lnTo>
                      <a:pt x="136" y="111"/>
                    </a:lnTo>
                    <a:lnTo>
                      <a:pt x="138" y="111"/>
                    </a:lnTo>
                    <a:lnTo>
                      <a:pt x="140" y="113"/>
                    </a:lnTo>
                    <a:lnTo>
                      <a:pt x="142" y="113"/>
                    </a:lnTo>
                    <a:lnTo>
                      <a:pt x="143" y="114"/>
                    </a:lnTo>
                    <a:lnTo>
                      <a:pt x="144" y="114"/>
                    </a:lnTo>
                    <a:lnTo>
                      <a:pt x="147" y="115"/>
                    </a:lnTo>
                    <a:lnTo>
                      <a:pt x="149" y="115"/>
                    </a:lnTo>
                    <a:lnTo>
                      <a:pt x="151" y="115"/>
                    </a:lnTo>
                    <a:lnTo>
                      <a:pt x="153" y="116"/>
                    </a:lnTo>
                    <a:lnTo>
                      <a:pt x="154" y="116"/>
                    </a:lnTo>
                    <a:lnTo>
                      <a:pt x="157" y="116"/>
                    </a:lnTo>
                    <a:lnTo>
                      <a:pt x="159" y="117"/>
                    </a:lnTo>
                    <a:lnTo>
                      <a:pt x="160" y="117"/>
                    </a:lnTo>
                    <a:lnTo>
                      <a:pt x="163" y="117"/>
                    </a:lnTo>
                    <a:lnTo>
                      <a:pt x="164" y="117"/>
                    </a:lnTo>
                    <a:lnTo>
                      <a:pt x="166" y="119"/>
                    </a:lnTo>
                    <a:lnTo>
                      <a:pt x="168" y="119"/>
                    </a:lnTo>
                    <a:lnTo>
                      <a:pt x="170" y="119"/>
                    </a:lnTo>
                    <a:lnTo>
                      <a:pt x="172" y="119"/>
                    </a:lnTo>
                    <a:lnTo>
                      <a:pt x="175" y="119"/>
                    </a:lnTo>
                    <a:lnTo>
                      <a:pt x="176" y="119"/>
                    </a:lnTo>
                    <a:lnTo>
                      <a:pt x="179" y="120"/>
                    </a:lnTo>
                    <a:lnTo>
                      <a:pt x="181" y="120"/>
                    </a:lnTo>
                    <a:lnTo>
                      <a:pt x="183" y="120"/>
                    </a:lnTo>
                    <a:lnTo>
                      <a:pt x="185" y="120"/>
                    </a:lnTo>
                    <a:lnTo>
                      <a:pt x="187" y="120"/>
                    </a:lnTo>
                    <a:lnTo>
                      <a:pt x="189" y="120"/>
                    </a:lnTo>
                    <a:lnTo>
                      <a:pt x="191" y="120"/>
                    </a:lnTo>
                    <a:lnTo>
                      <a:pt x="193" y="120"/>
                    </a:lnTo>
                    <a:lnTo>
                      <a:pt x="196" y="120"/>
                    </a:lnTo>
                    <a:lnTo>
                      <a:pt x="198" y="119"/>
                    </a:lnTo>
                    <a:lnTo>
                      <a:pt x="200" y="119"/>
                    </a:lnTo>
                    <a:lnTo>
                      <a:pt x="203" y="119"/>
                    </a:lnTo>
                    <a:lnTo>
                      <a:pt x="205" y="119"/>
                    </a:lnTo>
                    <a:lnTo>
                      <a:pt x="208" y="117"/>
                    </a:lnTo>
                    <a:lnTo>
                      <a:pt x="210" y="117"/>
                    </a:lnTo>
                    <a:lnTo>
                      <a:pt x="213" y="117"/>
                    </a:lnTo>
                    <a:lnTo>
                      <a:pt x="215" y="116"/>
                    </a:lnTo>
                    <a:lnTo>
                      <a:pt x="217" y="116"/>
                    </a:lnTo>
                    <a:lnTo>
                      <a:pt x="220" y="115"/>
                    </a:lnTo>
                    <a:lnTo>
                      <a:pt x="222" y="115"/>
                    </a:lnTo>
                    <a:lnTo>
                      <a:pt x="225" y="114"/>
                    </a:lnTo>
                    <a:lnTo>
                      <a:pt x="227" y="114"/>
                    </a:lnTo>
                    <a:lnTo>
                      <a:pt x="230" y="113"/>
                    </a:lnTo>
                    <a:lnTo>
                      <a:pt x="232" y="113"/>
                    </a:lnTo>
                    <a:lnTo>
                      <a:pt x="234" y="111"/>
                    </a:lnTo>
                    <a:lnTo>
                      <a:pt x="237" y="110"/>
                    </a:lnTo>
                    <a:lnTo>
                      <a:pt x="241" y="110"/>
                    </a:lnTo>
                    <a:lnTo>
                      <a:pt x="242" y="109"/>
                    </a:lnTo>
                    <a:lnTo>
                      <a:pt x="245" y="109"/>
                    </a:lnTo>
                    <a:lnTo>
                      <a:pt x="248" y="108"/>
                    </a:lnTo>
                    <a:lnTo>
                      <a:pt x="250" y="106"/>
                    </a:lnTo>
                    <a:lnTo>
                      <a:pt x="253" y="106"/>
                    </a:lnTo>
                    <a:lnTo>
                      <a:pt x="255" y="105"/>
                    </a:lnTo>
                    <a:lnTo>
                      <a:pt x="258" y="104"/>
                    </a:lnTo>
                    <a:lnTo>
                      <a:pt x="260" y="104"/>
                    </a:lnTo>
                    <a:lnTo>
                      <a:pt x="264" y="103"/>
                    </a:lnTo>
                    <a:lnTo>
                      <a:pt x="266" y="103"/>
                    </a:lnTo>
                    <a:lnTo>
                      <a:pt x="269" y="105"/>
                    </a:lnTo>
                    <a:lnTo>
                      <a:pt x="270" y="106"/>
                    </a:lnTo>
                    <a:lnTo>
                      <a:pt x="272" y="109"/>
                    </a:lnTo>
                    <a:lnTo>
                      <a:pt x="276" y="110"/>
                    </a:lnTo>
                    <a:lnTo>
                      <a:pt x="278" y="111"/>
                    </a:lnTo>
                    <a:lnTo>
                      <a:pt x="282" y="114"/>
                    </a:lnTo>
                    <a:lnTo>
                      <a:pt x="286" y="115"/>
                    </a:lnTo>
                    <a:lnTo>
                      <a:pt x="288" y="116"/>
                    </a:lnTo>
                    <a:lnTo>
                      <a:pt x="292" y="116"/>
                    </a:lnTo>
                    <a:lnTo>
                      <a:pt x="295" y="117"/>
                    </a:lnTo>
                    <a:lnTo>
                      <a:pt x="297" y="117"/>
                    </a:lnTo>
                    <a:lnTo>
                      <a:pt x="299" y="117"/>
                    </a:lnTo>
                    <a:lnTo>
                      <a:pt x="300" y="119"/>
                    </a:lnTo>
                    <a:lnTo>
                      <a:pt x="303" y="119"/>
                    </a:lnTo>
                    <a:lnTo>
                      <a:pt x="306" y="119"/>
                    </a:lnTo>
                    <a:lnTo>
                      <a:pt x="310" y="119"/>
                    </a:lnTo>
                    <a:lnTo>
                      <a:pt x="312" y="119"/>
                    </a:lnTo>
                    <a:lnTo>
                      <a:pt x="316" y="119"/>
                    </a:lnTo>
                    <a:lnTo>
                      <a:pt x="322" y="126"/>
                    </a:lnTo>
                    <a:lnTo>
                      <a:pt x="196" y="334"/>
                    </a:lnTo>
                    <a:lnTo>
                      <a:pt x="196" y="336"/>
                    </a:lnTo>
                    <a:lnTo>
                      <a:pt x="196" y="337"/>
                    </a:lnTo>
                    <a:lnTo>
                      <a:pt x="196" y="340"/>
                    </a:lnTo>
                    <a:lnTo>
                      <a:pt x="197" y="341"/>
                    </a:lnTo>
                    <a:lnTo>
                      <a:pt x="198" y="344"/>
                    </a:lnTo>
                    <a:lnTo>
                      <a:pt x="200" y="345"/>
                    </a:lnTo>
                    <a:lnTo>
                      <a:pt x="203" y="346"/>
                    </a:lnTo>
                    <a:lnTo>
                      <a:pt x="206" y="346"/>
                    </a:lnTo>
                    <a:lnTo>
                      <a:pt x="209" y="344"/>
                    </a:lnTo>
                    <a:lnTo>
                      <a:pt x="213" y="341"/>
                    </a:lnTo>
                    <a:lnTo>
                      <a:pt x="346" y="109"/>
                    </a:lnTo>
                    <a:lnTo>
                      <a:pt x="348" y="108"/>
                    </a:lnTo>
                    <a:lnTo>
                      <a:pt x="350" y="108"/>
                    </a:lnTo>
                    <a:lnTo>
                      <a:pt x="352" y="106"/>
                    </a:lnTo>
                    <a:lnTo>
                      <a:pt x="355" y="106"/>
                    </a:lnTo>
                    <a:lnTo>
                      <a:pt x="357" y="105"/>
                    </a:lnTo>
                    <a:lnTo>
                      <a:pt x="360" y="104"/>
                    </a:lnTo>
                    <a:lnTo>
                      <a:pt x="362" y="104"/>
                    </a:lnTo>
                    <a:lnTo>
                      <a:pt x="365" y="104"/>
                    </a:lnTo>
                    <a:lnTo>
                      <a:pt x="366" y="103"/>
                    </a:lnTo>
                    <a:lnTo>
                      <a:pt x="368" y="102"/>
                    </a:lnTo>
                    <a:lnTo>
                      <a:pt x="371" y="102"/>
                    </a:lnTo>
                    <a:lnTo>
                      <a:pt x="373" y="100"/>
                    </a:lnTo>
                    <a:lnTo>
                      <a:pt x="374" y="100"/>
                    </a:lnTo>
                    <a:lnTo>
                      <a:pt x="377" y="99"/>
                    </a:lnTo>
                    <a:lnTo>
                      <a:pt x="379" y="98"/>
                    </a:lnTo>
                    <a:lnTo>
                      <a:pt x="382" y="98"/>
                    </a:lnTo>
                    <a:lnTo>
                      <a:pt x="383" y="97"/>
                    </a:lnTo>
                    <a:lnTo>
                      <a:pt x="385" y="96"/>
                    </a:lnTo>
                    <a:lnTo>
                      <a:pt x="387" y="94"/>
                    </a:lnTo>
                    <a:lnTo>
                      <a:pt x="388" y="93"/>
                    </a:lnTo>
                    <a:lnTo>
                      <a:pt x="391" y="91"/>
                    </a:lnTo>
                    <a:lnTo>
                      <a:pt x="394" y="88"/>
                    </a:lnTo>
                    <a:lnTo>
                      <a:pt x="395" y="87"/>
                    </a:lnTo>
                    <a:lnTo>
                      <a:pt x="396" y="86"/>
                    </a:lnTo>
                    <a:lnTo>
                      <a:pt x="397" y="83"/>
                    </a:lnTo>
                    <a:lnTo>
                      <a:pt x="399" y="82"/>
                    </a:lnTo>
                    <a:lnTo>
                      <a:pt x="400" y="80"/>
                    </a:lnTo>
                    <a:lnTo>
                      <a:pt x="400" y="79"/>
                    </a:lnTo>
                    <a:lnTo>
                      <a:pt x="401" y="76"/>
                    </a:lnTo>
                    <a:lnTo>
                      <a:pt x="401" y="75"/>
                    </a:lnTo>
                    <a:lnTo>
                      <a:pt x="401" y="72"/>
                    </a:lnTo>
                    <a:lnTo>
                      <a:pt x="401" y="71"/>
                    </a:lnTo>
                    <a:lnTo>
                      <a:pt x="400" y="70"/>
                    </a:lnTo>
                    <a:lnTo>
                      <a:pt x="399" y="70"/>
                    </a:lnTo>
                    <a:lnTo>
                      <a:pt x="397" y="70"/>
                    </a:lnTo>
                    <a:lnTo>
                      <a:pt x="395" y="70"/>
                    </a:lnTo>
                    <a:lnTo>
                      <a:pt x="393" y="70"/>
                    </a:lnTo>
                    <a:lnTo>
                      <a:pt x="390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4" name="Freeform 142"/>
              <p:cNvSpPr>
                <a:spLocks/>
              </p:cNvSpPr>
              <p:nvPr/>
            </p:nvSpPr>
            <p:spPr bwMode="auto">
              <a:xfrm>
                <a:off x="681" y="1060"/>
                <a:ext cx="72" cy="80"/>
              </a:xfrm>
              <a:custGeom>
                <a:avLst/>
                <a:gdLst>
                  <a:gd name="T0" fmla="*/ 0 w 215"/>
                  <a:gd name="T1" fmla="*/ 0 h 242"/>
                  <a:gd name="T2" fmla="*/ 0 w 215"/>
                  <a:gd name="T3" fmla="*/ 0 h 242"/>
                  <a:gd name="T4" fmla="*/ 0 w 215"/>
                  <a:gd name="T5" fmla="*/ 0 h 242"/>
                  <a:gd name="T6" fmla="*/ 0 w 215"/>
                  <a:gd name="T7" fmla="*/ 0 h 242"/>
                  <a:gd name="T8" fmla="*/ 0 w 215"/>
                  <a:gd name="T9" fmla="*/ 0 h 242"/>
                  <a:gd name="T10" fmla="*/ 0 w 215"/>
                  <a:gd name="T11" fmla="*/ 0 h 242"/>
                  <a:gd name="T12" fmla="*/ 0 w 215"/>
                  <a:gd name="T13" fmla="*/ 0 h 242"/>
                  <a:gd name="T14" fmla="*/ 0 w 215"/>
                  <a:gd name="T15" fmla="*/ 0 h 242"/>
                  <a:gd name="T16" fmla="*/ 0 w 215"/>
                  <a:gd name="T17" fmla="*/ 0 h 242"/>
                  <a:gd name="T18" fmla="*/ 0 w 215"/>
                  <a:gd name="T19" fmla="*/ 0 h 242"/>
                  <a:gd name="T20" fmla="*/ 0 w 215"/>
                  <a:gd name="T21" fmla="*/ 0 h 242"/>
                  <a:gd name="T22" fmla="*/ 0 w 215"/>
                  <a:gd name="T23" fmla="*/ 0 h 242"/>
                  <a:gd name="T24" fmla="*/ 0 w 215"/>
                  <a:gd name="T25" fmla="*/ 0 h 242"/>
                  <a:gd name="T26" fmla="*/ 0 w 215"/>
                  <a:gd name="T27" fmla="*/ 0 h 242"/>
                  <a:gd name="T28" fmla="*/ 0 w 215"/>
                  <a:gd name="T29" fmla="*/ 0 h 242"/>
                  <a:gd name="T30" fmla="*/ 0 w 215"/>
                  <a:gd name="T31" fmla="*/ 0 h 242"/>
                  <a:gd name="T32" fmla="*/ 0 w 215"/>
                  <a:gd name="T33" fmla="*/ 0 h 242"/>
                  <a:gd name="T34" fmla="*/ 0 w 215"/>
                  <a:gd name="T35" fmla="*/ 0 h 242"/>
                  <a:gd name="T36" fmla="*/ 0 w 215"/>
                  <a:gd name="T37" fmla="*/ 0 h 242"/>
                  <a:gd name="T38" fmla="*/ 0 w 215"/>
                  <a:gd name="T39" fmla="*/ 0 h 242"/>
                  <a:gd name="T40" fmla="*/ 0 w 215"/>
                  <a:gd name="T41" fmla="*/ 0 h 242"/>
                  <a:gd name="T42" fmla="*/ 0 w 215"/>
                  <a:gd name="T43" fmla="*/ 0 h 242"/>
                  <a:gd name="T44" fmla="*/ 0 w 215"/>
                  <a:gd name="T45" fmla="*/ 0 h 242"/>
                  <a:gd name="T46" fmla="*/ 0 w 215"/>
                  <a:gd name="T47" fmla="*/ 0 h 242"/>
                  <a:gd name="T48" fmla="*/ 0 w 215"/>
                  <a:gd name="T49" fmla="*/ 0 h 242"/>
                  <a:gd name="T50" fmla="*/ 0 w 215"/>
                  <a:gd name="T51" fmla="*/ 0 h 242"/>
                  <a:gd name="T52" fmla="*/ 0 w 215"/>
                  <a:gd name="T53" fmla="*/ 0 h 242"/>
                  <a:gd name="T54" fmla="*/ 0 w 215"/>
                  <a:gd name="T55" fmla="*/ 0 h 242"/>
                  <a:gd name="T56" fmla="*/ 0 w 215"/>
                  <a:gd name="T57" fmla="*/ 0 h 242"/>
                  <a:gd name="T58" fmla="*/ 0 w 215"/>
                  <a:gd name="T59" fmla="*/ 0 h 242"/>
                  <a:gd name="T60" fmla="*/ 0 w 215"/>
                  <a:gd name="T61" fmla="*/ 0 h 242"/>
                  <a:gd name="T62" fmla="*/ 0 w 215"/>
                  <a:gd name="T63" fmla="*/ 0 h 242"/>
                  <a:gd name="T64" fmla="*/ 0 w 215"/>
                  <a:gd name="T65" fmla="*/ 0 h 242"/>
                  <a:gd name="T66" fmla="*/ 0 w 215"/>
                  <a:gd name="T67" fmla="*/ 0 h 242"/>
                  <a:gd name="T68" fmla="*/ 0 w 215"/>
                  <a:gd name="T69" fmla="*/ 0 h 242"/>
                  <a:gd name="T70" fmla="*/ 0 w 215"/>
                  <a:gd name="T71" fmla="*/ 0 h 242"/>
                  <a:gd name="T72" fmla="*/ 0 w 215"/>
                  <a:gd name="T73" fmla="*/ 0 h 242"/>
                  <a:gd name="T74" fmla="*/ 0 w 215"/>
                  <a:gd name="T75" fmla="*/ 0 h 242"/>
                  <a:gd name="T76" fmla="*/ 0 w 215"/>
                  <a:gd name="T77" fmla="*/ 0 h 242"/>
                  <a:gd name="T78" fmla="*/ 0 w 215"/>
                  <a:gd name="T79" fmla="*/ 0 h 242"/>
                  <a:gd name="T80" fmla="*/ 0 w 215"/>
                  <a:gd name="T81" fmla="*/ 0 h 242"/>
                  <a:gd name="T82" fmla="*/ 0 w 215"/>
                  <a:gd name="T83" fmla="*/ 0 h 242"/>
                  <a:gd name="T84" fmla="*/ 0 w 215"/>
                  <a:gd name="T85" fmla="*/ 0 h 242"/>
                  <a:gd name="T86" fmla="*/ 0 w 215"/>
                  <a:gd name="T87" fmla="*/ 0 h 242"/>
                  <a:gd name="T88" fmla="*/ 0 w 215"/>
                  <a:gd name="T89" fmla="*/ 0 h 242"/>
                  <a:gd name="T90" fmla="*/ 0 w 215"/>
                  <a:gd name="T91" fmla="*/ 0 h 242"/>
                  <a:gd name="T92" fmla="*/ 0 w 215"/>
                  <a:gd name="T93" fmla="*/ 0 h 242"/>
                  <a:gd name="T94" fmla="*/ 0 w 215"/>
                  <a:gd name="T95" fmla="*/ 0 h 242"/>
                  <a:gd name="T96" fmla="*/ 0 w 215"/>
                  <a:gd name="T97" fmla="*/ 0 h 242"/>
                  <a:gd name="T98" fmla="*/ 0 w 215"/>
                  <a:gd name="T99" fmla="*/ 0 h 242"/>
                  <a:gd name="T100" fmla="*/ 0 w 215"/>
                  <a:gd name="T101" fmla="*/ 0 h 242"/>
                  <a:gd name="T102" fmla="*/ 0 w 215"/>
                  <a:gd name="T103" fmla="*/ 0 h 242"/>
                  <a:gd name="T104" fmla="*/ 0 w 215"/>
                  <a:gd name="T105" fmla="*/ 0 h 242"/>
                  <a:gd name="T106" fmla="*/ 0 w 215"/>
                  <a:gd name="T107" fmla="*/ 0 h 242"/>
                  <a:gd name="T108" fmla="*/ 0 w 215"/>
                  <a:gd name="T109" fmla="*/ 0 h 242"/>
                  <a:gd name="T110" fmla="*/ 0 w 215"/>
                  <a:gd name="T111" fmla="*/ 0 h 242"/>
                  <a:gd name="T112" fmla="*/ 0 w 215"/>
                  <a:gd name="T113" fmla="*/ 0 h 242"/>
                  <a:gd name="T114" fmla="*/ 0 w 215"/>
                  <a:gd name="T115" fmla="*/ 0 h 242"/>
                  <a:gd name="T116" fmla="*/ 0 w 215"/>
                  <a:gd name="T117" fmla="*/ 0 h 24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5"/>
                  <a:gd name="T178" fmla="*/ 0 h 242"/>
                  <a:gd name="T179" fmla="*/ 215 w 215"/>
                  <a:gd name="T180" fmla="*/ 242 h 24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5" h="242">
                    <a:moveTo>
                      <a:pt x="213" y="30"/>
                    </a:moveTo>
                    <a:lnTo>
                      <a:pt x="211" y="30"/>
                    </a:lnTo>
                    <a:lnTo>
                      <a:pt x="207" y="30"/>
                    </a:lnTo>
                    <a:lnTo>
                      <a:pt x="204" y="29"/>
                    </a:lnTo>
                    <a:lnTo>
                      <a:pt x="202" y="28"/>
                    </a:lnTo>
                    <a:lnTo>
                      <a:pt x="200" y="26"/>
                    </a:lnTo>
                    <a:lnTo>
                      <a:pt x="197" y="25"/>
                    </a:lnTo>
                    <a:lnTo>
                      <a:pt x="194" y="25"/>
                    </a:lnTo>
                    <a:lnTo>
                      <a:pt x="191" y="24"/>
                    </a:lnTo>
                    <a:lnTo>
                      <a:pt x="189" y="22"/>
                    </a:lnTo>
                    <a:lnTo>
                      <a:pt x="185" y="22"/>
                    </a:lnTo>
                    <a:lnTo>
                      <a:pt x="183" y="19"/>
                    </a:lnTo>
                    <a:lnTo>
                      <a:pt x="180" y="19"/>
                    </a:lnTo>
                    <a:lnTo>
                      <a:pt x="178" y="18"/>
                    </a:lnTo>
                    <a:lnTo>
                      <a:pt x="175" y="17"/>
                    </a:lnTo>
                    <a:lnTo>
                      <a:pt x="173" y="15"/>
                    </a:lnTo>
                    <a:lnTo>
                      <a:pt x="170" y="14"/>
                    </a:lnTo>
                    <a:lnTo>
                      <a:pt x="167" y="14"/>
                    </a:lnTo>
                    <a:lnTo>
                      <a:pt x="164" y="13"/>
                    </a:lnTo>
                    <a:lnTo>
                      <a:pt x="161" y="12"/>
                    </a:lnTo>
                    <a:lnTo>
                      <a:pt x="157" y="11"/>
                    </a:lnTo>
                    <a:lnTo>
                      <a:pt x="153" y="9"/>
                    </a:lnTo>
                    <a:lnTo>
                      <a:pt x="151" y="9"/>
                    </a:lnTo>
                    <a:lnTo>
                      <a:pt x="147" y="8"/>
                    </a:lnTo>
                    <a:lnTo>
                      <a:pt x="145" y="8"/>
                    </a:lnTo>
                    <a:lnTo>
                      <a:pt x="141" y="7"/>
                    </a:lnTo>
                    <a:lnTo>
                      <a:pt x="138" y="6"/>
                    </a:lnTo>
                    <a:lnTo>
                      <a:pt x="134" y="6"/>
                    </a:lnTo>
                    <a:lnTo>
                      <a:pt x="131" y="5"/>
                    </a:lnTo>
                    <a:lnTo>
                      <a:pt x="128" y="5"/>
                    </a:lnTo>
                    <a:lnTo>
                      <a:pt x="124" y="3"/>
                    </a:lnTo>
                    <a:lnTo>
                      <a:pt x="121" y="3"/>
                    </a:lnTo>
                    <a:lnTo>
                      <a:pt x="118" y="3"/>
                    </a:lnTo>
                    <a:lnTo>
                      <a:pt x="116" y="2"/>
                    </a:lnTo>
                    <a:lnTo>
                      <a:pt x="112" y="2"/>
                    </a:lnTo>
                    <a:lnTo>
                      <a:pt x="110" y="1"/>
                    </a:lnTo>
                    <a:lnTo>
                      <a:pt x="107" y="1"/>
                    </a:lnTo>
                    <a:lnTo>
                      <a:pt x="103" y="1"/>
                    </a:lnTo>
                    <a:lnTo>
                      <a:pt x="101" y="1"/>
                    </a:lnTo>
                    <a:lnTo>
                      <a:pt x="99" y="0"/>
                    </a:lnTo>
                    <a:lnTo>
                      <a:pt x="96" y="0"/>
                    </a:lnTo>
                    <a:lnTo>
                      <a:pt x="93" y="0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5" y="0"/>
                    </a:lnTo>
                    <a:lnTo>
                      <a:pt x="82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4" y="0"/>
                    </a:lnTo>
                    <a:lnTo>
                      <a:pt x="71" y="0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3" y="1"/>
                    </a:lnTo>
                    <a:lnTo>
                      <a:pt x="60" y="1"/>
                    </a:lnTo>
                    <a:lnTo>
                      <a:pt x="57" y="1"/>
                    </a:lnTo>
                    <a:lnTo>
                      <a:pt x="55" y="2"/>
                    </a:lnTo>
                    <a:lnTo>
                      <a:pt x="52" y="2"/>
                    </a:lnTo>
                    <a:lnTo>
                      <a:pt x="49" y="3"/>
                    </a:lnTo>
                    <a:lnTo>
                      <a:pt x="46" y="3"/>
                    </a:lnTo>
                    <a:lnTo>
                      <a:pt x="44" y="5"/>
                    </a:lnTo>
                    <a:lnTo>
                      <a:pt x="41" y="6"/>
                    </a:lnTo>
                    <a:lnTo>
                      <a:pt x="39" y="7"/>
                    </a:lnTo>
                    <a:lnTo>
                      <a:pt x="35" y="7"/>
                    </a:lnTo>
                    <a:lnTo>
                      <a:pt x="33" y="8"/>
                    </a:lnTo>
                    <a:lnTo>
                      <a:pt x="30" y="9"/>
                    </a:lnTo>
                    <a:lnTo>
                      <a:pt x="28" y="11"/>
                    </a:lnTo>
                    <a:lnTo>
                      <a:pt x="27" y="12"/>
                    </a:lnTo>
                    <a:lnTo>
                      <a:pt x="24" y="13"/>
                    </a:lnTo>
                    <a:lnTo>
                      <a:pt x="23" y="15"/>
                    </a:lnTo>
                    <a:lnTo>
                      <a:pt x="21" y="17"/>
                    </a:lnTo>
                    <a:lnTo>
                      <a:pt x="20" y="18"/>
                    </a:lnTo>
                    <a:lnTo>
                      <a:pt x="17" y="19"/>
                    </a:lnTo>
                    <a:lnTo>
                      <a:pt x="16" y="22"/>
                    </a:lnTo>
                    <a:lnTo>
                      <a:pt x="15" y="23"/>
                    </a:lnTo>
                    <a:lnTo>
                      <a:pt x="13" y="25"/>
                    </a:lnTo>
                    <a:lnTo>
                      <a:pt x="12" y="26"/>
                    </a:lnTo>
                    <a:lnTo>
                      <a:pt x="11" y="29"/>
                    </a:lnTo>
                    <a:lnTo>
                      <a:pt x="10" y="31"/>
                    </a:lnTo>
                    <a:lnTo>
                      <a:pt x="9" y="32"/>
                    </a:lnTo>
                    <a:lnTo>
                      <a:pt x="7" y="35"/>
                    </a:lnTo>
                    <a:lnTo>
                      <a:pt x="7" y="37"/>
                    </a:lnTo>
                    <a:lnTo>
                      <a:pt x="6" y="40"/>
                    </a:lnTo>
                    <a:lnTo>
                      <a:pt x="5" y="42"/>
                    </a:lnTo>
                    <a:lnTo>
                      <a:pt x="5" y="45"/>
                    </a:lnTo>
                    <a:lnTo>
                      <a:pt x="5" y="47"/>
                    </a:lnTo>
                    <a:lnTo>
                      <a:pt x="4" y="48"/>
                    </a:lnTo>
                    <a:lnTo>
                      <a:pt x="4" y="51"/>
                    </a:lnTo>
                    <a:lnTo>
                      <a:pt x="3" y="53"/>
                    </a:lnTo>
                    <a:lnTo>
                      <a:pt x="3" y="56"/>
                    </a:lnTo>
                    <a:lnTo>
                      <a:pt x="3" y="58"/>
                    </a:lnTo>
                    <a:lnTo>
                      <a:pt x="1" y="60"/>
                    </a:lnTo>
                    <a:lnTo>
                      <a:pt x="1" y="63"/>
                    </a:lnTo>
                    <a:lnTo>
                      <a:pt x="1" y="65"/>
                    </a:lnTo>
                    <a:lnTo>
                      <a:pt x="1" y="68"/>
                    </a:lnTo>
                    <a:lnTo>
                      <a:pt x="1" y="70"/>
                    </a:lnTo>
                    <a:lnTo>
                      <a:pt x="1" y="71"/>
                    </a:lnTo>
                    <a:lnTo>
                      <a:pt x="1" y="75"/>
                    </a:lnTo>
                    <a:lnTo>
                      <a:pt x="1" y="76"/>
                    </a:lnTo>
                    <a:lnTo>
                      <a:pt x="1" y="77"/>
                    </a:lnTo>
                    <a:lnTo>
                      <a:pt x="0" y="80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0" y="92"/>
                    </a:lnTo>
                    <a:lnTo>
                      <a:pt x="0" y="94"/>
                    </a:lnTo>
                    <a:lnTo>
                      <a:pt x="0" y="97"/>
                    </a:lnTo>
                    <a:lnTo>
                      <a:pt x="0" y="101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3"/>
                    </a:lnTo>
                    <a:lnTo>
                      <a:pt x="0" y="116"/>
                    </a:lnTo>
                    <a:lnTo>
                      <a:pt x="0" y="119"/>
                    </a:lnTo>
                    <a:lnTo>
                      <a:pt x="0" y="122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0" y="131"/>
                    </a:lnTo>
                    <a:lnTo>
                      <a:pt x="1" y="133"/>
                    </a:lnTo>
                    <a:lnTo>
                      <a:pt x="1" y="137"/>
                    </a:lnTo>
                    <a:lnTo>
                      <a:pt x="1" y="139"/>
                    </a:lnTo>
                    <a:lnTo>
                      <a:pt x="1" y="143"/>
                    </a:lnTo>
                    <a:lnTo>
                      <a:pt x="1" y="146"/>
                    </a:lnTo>
                    <a:lnTo>
                      <a:pt x="1" y="149"/>
                    </a:lnTo>
                    <a:lnTo>
                      <a:pt x="1" y="152"/>
                    </a:lnTo>
                    <a:lnTo>
                      <a:pt x="1" y="155"/>
                    </a:lnTo>
                    <a:lnTo>
                      <a:pt x="3" y="158"/>
                    </a:lnTo>
                    <a:lnTo>
                      <a:pt x="3" y="161"/>
                    </a:lnTo>
                    <a:lnTo>
                      <a:pt x="3" y="164"/>
                    </a:lnTo>
                    <a:lnTo>
                      <a:pt x="3" y="167"/>
                    </a:lnTo>
                    <a:lnTo>
                      <a:pt x="3" y="170"/>
                    </a:lnTo>
                    <a:lnTo>
                      <a:pt x="3" y="173"/>
                    </a:lnTo>
                    <a:lnTo>
                      <a:pt x="3" y="176"/>
                    </a:lnTo>
                    <a:lnTo>
                      <a:pt x="3" y="178"/>
                    </a:lnTo>
                    <a:lnTo>
                      <a:pt x="4" y="182"/>
                    </a:lnTo>
                    <a:lnTo>
                      <a:pt x="4" y="184"/>
                    </a:lnTo>
                    <a:lnTo>
                      <a:pt x="4" y="188"/>
                    </a:lnTo>
                    <a:lnTo>
                      <a:pt x="4" y="191"/>
                    </a:lnTo>
                    <a:lnTo>
                      <a:pt x="5" y="194"/>
                    </a:lnTo>
                    <a:lnTo>
                      <a:pt x="5" y="197"/>
                    </a:lnTo>
                    <a:lnTo>
                      <a:pt x="5" y="199"/>
                    </a:lnTo>
                    <a:lnTo>
                      <a:pt x="5" y="201"/>
                    </a:lnTo>
                    <a:lnTo>
                      <a:pt x="6" y="205"/>
                    </a:lnTo>
                    <a:lnTo>
                      <a:pt x="6" y="208"/>
                    </a:lnTo>
                    <a:lnTo>
                      <a:pt x="6" y="210"/>
                    </a:lnTo>
                    <a:lnTo>
                      <a:pt x="6" y="212"/>
                    </a:lnTo>
                    <a:lnTo>
                      <a:pt x="6" y="215"/>
                    </a:lnTo>
                    <a:lnTo>
                      <a:pt x="7" y="217"/>
                    </a:lnTo>
                    <a:lnTo>
                      <a:pt x="7" y="220"/>
                    </a:lnTo>
                    <a:lnTo>
                      <a:pt x="7" y="222"/>
                    </a:lnTo>
                    <a:lnTo>
                      <a:pt x="9" y="225"/>
                    </a:lnTo>
                    <a:lnTo>
                      <a:pt x="9" y="227"/>
                    </a:lnTo>
                    <a:lnTo>
                      <a:pt x="9" y="229"/>
                    </a:lnTo>
                    <a:lnTo>
                      <a:pt x="10" y="231"/>
                    </a:lnTo>
                    <a:lnTo>
                      <a:pt x="10" y="233"/>
                    </a:lnTo>
                    <a:lnTo>
                      <a:pt x="10" y="235"/>
                    </a:lnTo>
                    <a:lnTo>
                      <a:pt x="11" y="237"/>
                    </a:lnTo>
                    <a:lnTo>
                      <a:pt x="11" y="239"/>
                    </a:lnTo>
                    <a:lnTo>
                      <a:pt x="12" y="242"/>
                    </a:lnTo>
                    <a:lnTo>
                      <a:pt x="30" y="242"/>
                    </a:lnTo>
                    <a:lnTo>
                      <a:pt x="32" y="239"/>
                    </a:lnTo>
                    <a:lnTo>
                      <a:pt x="32" y="235"/>
                    </a:lnTo>
                    <a:lnTo>
                      <a:pt x="32" y="233"/>
                    </a:lnTo>
                    <a:lnTo>
                      <a:pt x="32" y="231"/>
                    </a:lnTo>
                    <a:lnTo>
                      <a:pt x="32" y="228"/>
                    </a:lnTo>
                    <a:lnTo>
                      <a:pt x="32" y="225"/>
                    </a:lnTo>
                    <a:lnTo>
                      <a:pt x="32" y="222"/>
                    </a:lnTo>
                    <a:lnTo>
                      <a:pt x="33" y="220"/>
                    </a:lnTo>
                    <a:lnTo>
                      <a:pt x="32" y="216"/>
                    </a:lnTo>
                    <a:lnTo>
                      <a:pt x="32" y="212"/>
                    </a:lnTo>
                    <a:lnTo>
                      <a:pt x="32" y="210"/>
                    </a:lnTo>
                    <a:lnTo>
                      <a:pt x="32" y="206"/>
                    </a:lnTo>
                    <a:lnTo>
                      <a:pt x="32" y="203"/>
                    </a:lnTo>
                    <a:lnTo>
                      <a:pt x="30" y="199"/>
                    </a:lnTo>
                    <a:lnTo>
                      <a:pt x="30" y="195"/>
                    </a:lnTo>
                    <a:lnTo>
                      <a:pt x="30" y="193"/>
                    </a:lnTo>
                    <a:lnTo>
                      <a:pt x="30" y="189"/>
                    </a:lnTo>
                    <a:lnTo>
                      <a:pt x="29" y="186"/>
                    </a:lnTo>
                    <a:lnTo>
                      <a:pt x="29" y="182"/>
                    </a:lnTo>
                    <a:lnTo>
                      <a:pt x="29" y="178"/>
                    </a:lnTo>
                    <a:lnTo>
                      <a:pt x="28" y="173"/>
                    </a:lnTo>
                    <a:lnTo>
                      <a:pt x="28" y="170"/>
                    </a:lnTo>
                    <a:lnTo>
                      <a:pt x="28" y="166"/>
                    </a:lnTo>
                    <a:lnTo>
                      <a:pt x="27" y="163"/>
                    </a:lnTo>
                    <a:lnTo>
                      <a:pt x="27" y="159"/>
                    </a:lnTo>
                    <a:lnTo>
                      <a:pt x="26" y="155"/>
                    </a:lnTo>
                    <a:lnTo>
                      <a:pt x="26" y="150"/>
                    </a:lnTo>
                    <a:lnTo>
                      <a:pt x="26" y="147"/>
                    </a:lnTo>
                    <a:lnTo>
                      <a:pt x="26" y="143"/>
                    </a:lnTo>
                    <a:lnTo>
                      <a:pt x="24" y="139"/>
                    </a:lnTo>
                    <a:lnTo>
                      <a:pt x="24" y="136"/>
                    </a:lnTo>
                    <a:lnTo>
                      <a:pt x="24" y="132"/>
                    </a:lnTo>
                    <a:lnTo>
                      <a:pt x="24" y="129"/>
                    </a:lnTo>
                    <a:lnTo>
                      <a:pt x="24" y="124"/>
                    </a:lnTo>
                    <a:lnTo>
                      <a:pt x="24" y="120"/>
                    </a:lnTo>
                    <a:lnTo>
                      <a:pt x="24" y="116"/>
                    </a:lnTo>
                    <a:lnTo>
                      <a:pt x="24" y="113"/>
                    </a:lnTo>
                    <a:lnTo>
                      <a:pt x="24" y="109"/>
                    </a:lnTo>
                    <a:lnTo>
                      <a:pt x="24" y="105"/>
                    </a:lnTo>
                    <a:lnTo>
                      <a:pt x="24" y="102"/>
                    </a:lnTo>
                    <a:lnTo>
                      <a:pt x="24" y="98"/>
                    </a:lnTo>
                    <a:lnTo>
                      <a:pt x="26" y="94"/>
                    </a:lnTo>
                    <a:lnTo>
                      <a:pt x="26" y="91"/>
                    </a:lnTo>
                    <a:lnTo>
                      <a:pt x="27" y="88"/>
                    </a:lnTo>
                    <a:lnTo>
                      <a:pt x="27" y="85"/>
                    </a:lnTo>
                    <a:lnTo>
                      <a:pt x="28" y="81"/>
                    </a:lnTo>
                    <a:lnTo>
                      <a:pt x="29" y="79"/>
                    </a:lnTo>
                    <a:lnTo>
                      <a:pt x="29" y="76"/>
                    </a:lnTo>
                    <a:lnTo>
                      <a:pt x="30" y="73"/>
                    </a:lnTo>
                    <a:lnTo>
                      <a:pt x="32" y="70"/>
                    </a:lnTo>
                    <a:lnTo>
                      <a:pt x="33" y="67"/>
                    </a:lnTo>
                    <a:lnTo>
                      <a:pt x="34" y="64"/>
                    </a:lnTo>
                    <a:lnTo>
                      <a:pt x="35" y="62"/>
                    </a:lnTo>
                    <a:lnTo>
                      <a:pt x="37" y="59"/>
                    </a:lnTo>
                    <a:lnTo>
                      <a:pt x="39" y="57"/>
                    </a:lnTo>
                    <a:lnTo>
                      <a:pt x="40" y="56"/>
                    </a:lnTo>
                    <a:lnTo>
                      <a:pt x="43" y="53"/>
                    </a:lnTo>
                    <a:lnTo>
                      <a:pt x="45" y="51"/>
                    </a:lnTo>
                    <a:lnTo>
                      <a:pt x="46" y="49"/>
                    </a:lnTo>
                    <a:lnTo>
                      <a:pt x="50" y="48"/>
                    </a:lnTo>
                    <a:lnTo>
                      <a:pt x="51" y="46"/>
                    </a:lnTo>
                    <a:lnTo>
                      <a:pt x="55" y="45"/>
                    </a:lnTo>
                    <a:lnTo>
                      <a:pt x="57" y="43"/>
                    </a:lnTo>
                    <a:lnTo>
                      <a:pt x="61" y="43"/>
                    </a:lnTo>
                    <a:lnTo>
                      <a:pt x="62" y="42"/>
                    </a:lnTo>
                    <a:lnTo>
                      <a:pt x="65" y="42"/>
                    </a:lnTo>
                    <a:lnTo>
                      <a:pt x="67" y="41"/>
                    </a:lnTo>
                    <a:lnTo>
                      <a:pt x="69" y="41"/>
                    </a:lnTo>
                    <a:lnTo>
                      <a:pt x="72" y="40"/>
                    </a:lnTo>
                    <a:lnTo>
                      <a:pt x="74" y="40"/>
                    </a:lnTo>
                    <a:lnTo>
                      <a:pt x="77" y="39"/>
                    </a:lnTo>
                    <a:lnTo>
                      <a:pt x="80" y="39"/>
                    </a:lnTo>
                    <a:lnTo>
                      <a:pt x="82" y="39"/>
                    </a:lnTo>
                    <a:lnTo>
                      <a:pt x="85" y="39"/>
                    </a:lnTo>
                    <a:lnTo>
                      <a:pt x="88" y="37"/>
                    </a:lnTo>
                    <a:lnTo>
                      <a:pt x="90" y="37"/>
                    </a:lnTo>
                    <a:lnTo>
                      <a:pt x="93" y="37"/>
                    </a:lnTo>
                    <a:lnTo>
                      <a:pt x="95" y="37"/>
                    </a:lnTo>
                    <a:lnTo>
                      <a:pt x="97" y="37"/>
                    </a:lnTo>
                    <a:lnTo>
                      <a:pt x="101" y="37"/>
                    </a:lnTo>
                    <a:lnTo>
                      <a:pt x="103" y="37"/>
                    </a:lnTo>
                    <a:lnTo>
                      <a:pt x="106" y="37"/>
                    </a:lnTo>
                    <a:lnTo>
                      <a:pt x="108" y="36"/>
                    </a:lnTo>
                    <a:lnTo>
                      <a:pt x="111" y="36"/>
                    </a:lnTo>
                    <a:lnTo>
                      <a:pt x="113" y="36"/>
                    </a:lnTo>
                    <a:lnTo>
                      <a:pt x="116" y="36"/>
                    </a:lnTo>
                    <a:lnTo>
                      <a:pt x="118" y="36"/>
                    </a:lnTo>
                    <a:lnTo>
                      <a:pt x="122" y="36"/>
                    </a:lnTo>
                    <a:lnTo>
                      <a:pt x="123" y="36"/>
                    </a:lnTo>
                    <a:lnTo>
                      <a:pt x="127" y="36"/>
                    </a:lnTo>
                    <a:lnTo>
                      <a:pt x="129" y="36"/>
                    </a:lnTo>
                    <a:lnTo>
                      <a:pt x="131" y="36"/>
                    </a:lnTo>
                    <a:lnTo>
                      <a:pt x="134" y="35"/>
                    </a:lnTo>
                    <a:lnTo>
                      <a:pt x="136" y="35"/>
                    </a:lnTo>
                    <a:lnTo>
                      <a:pt x="139" y="35"/>
                    </a:lnTo>
                    <a:lnTo>
                      <a:pt x="141" y="35"/>
                    </a:lnTo>
                    <a:lnTo>
                      <a:pt x="144" y="35"/>
                    </a:lnTo>
                    <a:lnTo>
                      <a:pt x="145" y="35"/>
                    </a:lnTo>
                    <a:lnTo>
                      <a:pt x="147" y="34"/>
                    </a:lnTo>
                    <a:lnTo>
                      <a:pt x="150" y="34"/>
                    </a:lnTo>
                    <a:lnTo>
                      <a:pt x="151" y="34"/>
                    </a:lnTo>
                    <a:lnTo>
                      <a:pt x="153" y="34"/>
                    </a:lnTo>
                    <a:lnTo>
                      <a:pt x="156" y="34"/>
                    </a:lnTo>
                    <a:lnTo>
                      <a:pt x="158" y="34"/>
                    </a:lnTo>
                    <a:lnTo>
                      <a:pt x="161" y="32"/>
                    </a:lnTo>
                    <a:lnTo>
                      <a:pt x="163" y="32"/>
                    </a:lnTo>
                    <a:lnTo>
                      <a:pt x="166" y="32"/>
                    </a:lnTo>
                    <a:lnTo>
                      <a:pt x="168" y="32"/>
                    </a:lnTo>
                    <a:lnTo>
                      <a:pt x="170" y="32"/>
                    </a:lnTo>
                    <a:lnTo>
                      <a:pt x="173" y="31"/>
                    </a:lnTo>
                    <a:lnTo>
                      <a:pt x="175" y="31"/>
                    </a:lnTo>
                    <a:lnTo>
                      <a:pt x="178" y="31"/>
                    </a:lnTo>
                    <a:lnTo>
                      <a:pt x="179" y="31"/>
                    </a:lnTo>
                    <a:lnTo>
                      <a:pt x="181" y="31"/>
                    </a:lnTo>
                    <a:lnTo>
                      <a:pt x="184" y="31"/>
                    </a:lnTo>
                    <a:lnTo>
                      <a:pt x="186" y="31"/>
                    </a:lnTo>
                    <a:lnTo>
                      <a:pt x="189" y="31"/>
                    </a:lnTo>
                    <a:lnTo>
                      <a:pt x="191" y="31"/>
                    </a:lnTo>
                    <a:lnTo>
                      <a:pt x="194" y="31"/>
                    </a:lnTo>
                    <a:lnTo>
                      <a:pt x="196" y="31"/>
                    </a:lnTo>
                    <a:lnTo>
                      <a:pt x="198" y="31"/>
                    </a:lnTo>
                    <a:lnTo>
                      <a:pt x="200" y="31"/>
                    </a:lnTo>
                    <a:lnTo>
                      <a:pt x="202" y="31"/>
                    </a:lnTo>
                    <a:lnTo>
                      <a:pt x="204" y="32"/>
                    </a:lnTo>
                    <a:lnTo>
                      <a:pt x="207" y="32"/>
                    </a:lnTo>
                    <a:lnTo>
                      <a:pt x="209" y="32"/>
                    </a:lnTo>
                    <a:lnTo>
                      <a:pt x="211" y="32"/>
                    </a:lnTo>
                    <a:lnTo>
                      <a:pt x="213" y="34"/>
                    </a:lnTo>
                    <a:lnTo>
                      <a:pt x="214" y="34"/>
                    </a:lnTo>
                    <a:lnTo>
                      <a:pt x="215" y="32"/>
                    </a:lnTo>
                    <a:lnTo>
                      <a:pt x="214" y="31"/>
                    </a:lnTo>
                    <a:lnTo>
                      <a:pt x="213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5" name="Freeform 143"/>
              <p:cNvSpPr>
                <a:spLocks/>
              </p:cNvSpPr>
              <p:nvPr/>
            </p:nvSpPr>
            <p:spPr bwMode="auto">
              <a:xfrm>
                <a:off x="737" y="1068"/>
                <a:ext cx="29" cy="72"/>
              </a:xfrm>
              <a:custGeom>
                <a:avLst/>
                <a:gdLst>
                  <a:gd name="T0" fmla="*/ 0 w 85"/>
                  <a:gd name="T1" fmla="*/ 0 h 217"/>
                  <a:gd name="T2" fmla="*/ 0 w 85"/>
                  <a:gd name="T3" fmla="*/ 0 h 217"/>
                  <a:gd name="T4" fmla="*/ 0 w 85"/>
                  <a:gd name="T5" fmla="*/ 0 h 217"/>
                  <a:gd name="T6" fmla="*/ 0 w 85"/>
                  <a:gd name="T7" fmla="*/ 0 h 217"/>
                  <a:gd name="T8" fmla="*/ 0 w 85"/>
                  <a:gd name="T9" fmla="*/ 0 h 217"/>
                  <a:gd name="T10" fmla="*/ 0 w 85"/>
                  <a:gd name="T11" fmla="*/ 0 h 217"/>
                  <a:gd name="T12" fmla="*/ 0 w 85"/>
                  <a:gd name="T13" fmla="*/ 0 h 217"/>
                  <a:gd name="T14" fmla="*/ 0 w 85"/>
                  <a:gd name="T15" fmla="*/ 0 h 217"/>
                  <a:gd name="T16" fmla="*/ 0 w 85"/>
                  <a:gd name="T17" fmla="*/ 0 h 217"/>
                  <a:gd name="T18" fmla="*/ 0 w 85"/>
                  <a:gd name="T19" fmla="*/ 0 h 217"/>
                  <a:gd name="T20" fmla="*/ 0 w 85"/>
                  <a:gd name="T21" fmla="*/ 0 h 217"/>
                  <a:gd name="T22" fmla="*/ 0 w 85"/>
                  <a:gd name="T23" fmla="*/ 0 h 217"/>
                  <a:gd name="T24" fmla="*/ 0 w 85"/>
                  <a:gd name="T25" fmla="*/ 0 h 217"/>
                  <a:gd name="T26" fmla="*/ 0 w 85"/>
                  <a:gd name="T27" fmla="*/ 0 h 217"/>
                  <a:gd name="T28" fmla="*/ 0 w 85"/>
                  <a:gd name="T29" fmla="*/ 0 h 217"/>
                  <a:gd name="T30" fmla="*/ 0 w 85"/>
                  <a:gd name="T31" fmla="*/ 0 h 217"/>
                  <a:gd name="T32" fmla="*/ 0 w 85"/>
                  <a:gd name="T33" fmla="*/ 0 h 217"/>
                  <a:gd name="T34" fmla="*/ 0 w 85"/>
                  <a:gd name="T35" fmla="*/ 0 h 217"/>
                  <a:gd name="T36" fmla="*/ 0 w 85"/>
                  <a:gd name="T37" fmla="*/ 0 h 217"/>
                  <a:gd name="T38" fmla="*/ 0 w 85"/>
                  <a:gd name="T39" fmla="*/ 0 h 217"/>
                  <a:gd name="T40" fmla="*/ 0 w 85"/>
                  <a:gd name="T41" fmla="*/ 0 h 217"/>
                  <a:gd name="T42" fmla="*/ 0 w 85"/>
                  <a:gd name="T43" fmla="*/ 0 h 217"/>
                  <a:gd name="T44" fmla="*/ 0 w 85"/>
                  <a:gd name="T45" fmla="*/ 0 h 217"/>
                  <a:gd name="T46" fmla="*/ 0 w 85"/>
                  <a:gd name="T47" fmla="*/ 0 h 217"/>
                  <a:gd name="T48" fmla="*/ 0 w 85"/>
                  <a:gd name="T49" fmla="*/ 0 h 217"/>
                  <a:gd name="T50" fmla="*/ 0 w 85"/>
                  <a:gd name="T51" fmla="*/ 0 h 217"/>
                  <a:gd name="T52" fmla="*/ 0 w 85"/>
                  <a:gd name="T53" fmla="*/ 0 h 217"/>
                  <a:gd name="T54" fmla="*/ 0 w 85"/>
                  <a:gd name="T55" fmla="*/ 0 h 217"/>
                  <a:gd name="T56" fmla="*/ 0 w 85"/>
                  <a:gd name="T57" fmla="*/ 0 h 217"/>
                  <a:gd name="T58" fmla="*/ 0 w 85"/>
                  <a:gd name="T59" fmla="*/ 0 h 217"/>
                  <a:gd name="T60" fmla="*/ 0 w 85"/>
                  <a:gd name="T61" fmla="*/ 0 h 217"/>
                  <a:gd name="T62" fmla="*/ 0 w 85"/>
                  <a:gd name="T63" fmla="*/ 0 h 217"/>
                  <a:gd name="T64" fmla="*/ 0 w 85"/>
                  <a:gd name="T65" fmla="*/ 0 h 217"/>
                  <a:gd name="T66" fmla="*/ 0 w 85"/>
                  <a:gd name="T67" fmla="*/ 0 h 217"/>
                  <a:gd name="T68" fmla="*/ 0 w 85"/>
                  <a:gd name="T69" fmla="*/ 0 h 217"/>
                  <a:gd name="T70" fmla="*/ 0 w 85"/>
                  <a:gd name="T71" fmla="*/ 0 h 217"/>
                  <a:gd name="T72" fmla="*/ 0 w 85"/>
                  <a:gd name="T73" fmla="*/ 0 h 217"/>
                  <a:gd name="T74" fmla="*/ 0 w 85"/>
                  <a:gd name="T75" fmla="*/ 0 h 217"/>
                  <a:gd name="T76" fmla="*/ 0 w 85"/>
                  <a:gd name="T77" fmla="*/ 0 h 217"/>
                  <a:gd name="T78" fmla="*/ 0 w 85"/>
                  <a:gd name="T79" fmla="*/ 0 h 217"/>
                  <a:gd name="T80" fmla="*/ 0 w 85"/>
                  <a:gd name="T81" fmla="*/ 0 h 217"/>
                  <a:gd name="T82" fmla="*/ 0 w 85"/>
                  <a:gd name="T83" fmla="*/ 0 h 217"/>
                  <a:gd name="T84" fmla="*/ 0 w 85"/>
                  <a:gd name="T85" fmla="*/ 0 h 217"/>
                  <a:gd name="T86" fmla="*/ 0 w 85"/>
                  <a:gd name="T87" fmla="*/ 0 h 217"/>
                  <a:gd name="T88" fmla="*/ 0 w 85"/>
                  <a:gd name="T89" fmla="*/ 0 h 217"/>
                  <a:gd name="T90" fmla="*/ 0 w 85"/>
                  <a:gd name="T91" fmla="*/ 0 h 217"/>
                  <a:gd name="T92" fmla="*/ 0 w 85"/>
                  <a:gd name="T93" fmla="*/ 0 h 217"/>
                  <a:gd name="T94" fmla="*/ 0 w 85"/>
                  <a:gd name="T95" fmla="*/ 0 h 217"/>
                  <a:gd name="T96" fmla="*/ 0 w 85"/>
                  <a:gd name="T97" fmla="*/ 0 h 217"/>
                  <a:gd name="T98" fmla="*/ 0 w 85"/>
                  <a:gd name="T99" fmla="*/ 0 h 217"/>
                  <a:gd name="T100" fmla="*/ 0 w 85"/>
                  <a:gd name="T101" fmla="*/ 0 h 217"/>
                  <a:gd name="T102" fmla="*/ 0 w 85"/>
                  <a:gd name="T103" fmla="*/ 0 h 217"/>
                  <a:gd name="T104" fmla="*/ 0 w 85"/>
                  <a:gd name="T105" fmla="*/ 0 h 217"/>
                  <a:gd name="T106" fmla="*/ 0 w 85"/>
                  <a:gd name="T107" fmla="*/ 0 h 2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5"/>
                  <a:gd name="T163" fmla="*/ 0 h 217"/>
                  <a:gd name="T164" fmla="*/ 85 w 85"/>
                  <a:gd name="T165" fmla="*/ 217 h 21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5" h="217">
                    <a:moveTo>
                      <a:pt x="29" y="22"/>
                    </a:moveTo>
                    <a:lnTo>
                      <a:pt x="32" y="24"/>
                    </a:lnTo>
                    <a:lnTo>
                      <a:pt x="34" y="26"/>
                    </a:lnTo>
                    <a:lnTo>
                      <a:pt x="35" y="28"/>
                    </a:lnTo>
                    <a:lnTo>
                      <a:pt x="38" y="31"/>
                    </a:lnTo>
                    <a:lnTo>
                      <a:pt x="40" y="33"/>
                    </a:lnTo>
                    <a:lnTo>
                      <a:pt x="42" y="35"/>
                    </a:lnTo>
                    <a:lnTo>
                      <a:pt x="43" y="39"/>
                    </a:lnTo>
                    <a:lnTo>
                      <a:pt x="44" y="42"/>
                    </a:lnTo>
                    <a:lnTo>
                      <a:pt x="45" y="44"/>
                    </a:lnTo>
                    <a:lnTo>
                      <a:pt x="46" y="46"/>
                    </a:lnTo>
                    <a:lnTo>
                      <a:pt x="48" y="50"/>
                    </a:lnTo>
                    <a:lnTo>
                      <a:pt x="49" y="52"/>
                    </a:lnTo>
                    <a:lnTo>
                      <a:pt x="49" y="55"/>
                    </a:lnTo>
                    <a:lnTo>
                      <a:pt x="50" y="59"/>
                    </a:lnTo>
                    <a:lnTo>
                      <a:pt x="50" y="61"/>
                    </a:lnTo>
                    <a:lnTo>
                      <a:pt x="51" y="65"/>
                    </a:lnTo>
                    <a:lnTo>
                      <a:pt x="51" y="67"/>
                    </a:lnTo>
                    <a:lnTo>
                      <a:pt x="51" y="71"/>
                    </a:lnTo>
                    <a:lnTo>
                      <a:pt x="51" y="73"/>
                    </a:lnTo>
                    <a:lnTo>
                      <a:pt x="52" y="77"/>
                    </a:lnTo>
                    <a:lnTo>
                      <a:pt x="52" y="79"/>
                    </a:lnTo>
                    <a:lnTo>
                      <a:pt x="52" y="83"/>
                    </a:lnTo>
                    <a:lnTo>
                      <a:pt x="52" y="86"/>
                    </a:lnTo>
                    <a:lnTo>
                      <a:pt x="52" y="89"/>
                    </a:lnTo>
                    <a:lnTo>
                      <a:pt x="51" y="93"/>
                    </a:lnTo>
                    <a:lnTo>
                      <a:pt x="51" y="95"/>
                    </a:lnTo>
                    <a:lnTo>
                      <a:pt x="51" y="99"/>
                    </a:lnTo>
                    <a:lnTo>
                      <a:pt x="51" y="101"/>
                    </a:lnTo>
                    <a:lnTo>
                      <a:pt x="51" y="105"/>
                    </a:lnTo>
                    <a:lnTo>
                      <a:pt x="50" y="107"/>
                    </a:lnTo>
                    <a:lnTo>
                      <a:pt x="50" y="111"/>
                    </a:lnTo>
                    <a:lnTo>
                      <a:pt x="50" y="113"/>
                    </a:lnTo>
                    <a:lnTo>
                      <a:pt x="42" y="217"/>
                    </a:lnTo>
                    <a:lnTo>
                      <a:pt x="71" y="217"/>
                    </a:lnTo>
                    <a:lnTo>
                      <a:pt x="85" y="89"/>
                    </a:lnTo>
                    <a:lnTo>
                      <a:pt x="85" y="86"/>
                    </a:lnTo>
                    <a:lnTo>
                      <a:pt x="85" y="85"/>
                    </a:lnTo>
                    <a:lnTo>
                      <a:pt x="84" y="83"/>
                    </a:lnTo>
                    <a:lnTo>
                      <a:pt x="84" y="82"/>
                    </a:lnTo>
                    <a:lnTo>
                      <a:pt x="84" y="79"/>
                    </a:lnTo>
                    <a:lnTo>
                      <a:pt x="84" y="78"/>
                    </a:lnTo>
                    <a:lnTo>
                      <a:pt x="84" y="76"/>
                    </a:lnTo>
                    <a:lnTo>
                      <a:pt x="84" y="74"/>
                    </a:lnTo>
                    <a:lnTo>
                      <a:pt x="83" y="73"/>
                    </a:lnTo>
                    <a:lnTo>
                      <a:pt x="83" y="71"/>
                    </a:lnTo>
                    <a:lnTo>
                      <a:pt x="83" y="68"/>
                    </a:lnTo>
                    <a:lnTo>
                      <a:pt x="83" y="67"/>
                    </a:lnTo>
                    <a:lnTo>
                      <a:pt x="82" y="65"/>
                    </a:lnTo>
                    <a:lnTo>
                      <a:pt x="82" y="63"/>
                    </a:lnTo>
                    <a:lnTo>
                      <a:pt x="82" y="61"/>
                    </a:lnTo>
                    <a:lnTo>
                      <a:pt x="82" y="60"/>
                    </a:lnTo>
                    <a:lnTo>
                      <a:pt x="80" y="57"/>
                    </a:lnTo>
                    <a:lnTo>
                      <a:pt x="80" y="56"/>
                    </a:lnTo>
                    <a:lnTo>
                      <a:pt x="79" y="54"/>
                    </a:lnTo>
                    <a:lnTo>
                      <a:pt x="79" y="51"/>
                    </a:lnTo>
                    <a:lnTo>
                      <a:pt x="78" y="50"/>
                    </a:lnTo>
                    <a:lnTo>
                      <a:pt x="78" y="48"/>
                    </a:lnTo>
                    <a:lnTo>
                      <a:pt x="77" y="46"/>
                    </a:lnTo>
                    <a:lnTo>
                      <a:pt x="77" y="44"/>
                    </a:lnTo>
                    <a:lnTo>
                      <a:pt x="76" y="42"/>
                    </a:lnTo>
                    <a:lnTo>
                      <a:pt x="74" y="40"/>
                    </a:lnTo>
                    <a:lnTo>
                      <a:pt x="74" y="38"/>
                    </a:lnTo>
                    <a:lnTo>
                      <a:pt x="73" y="37"/>
                    </a:lnTo>
                    <a:lnTo>
                      <a:pt x="71" y="33"/>
                    </a:lnTo>
                    <a:lnTo>
                      <a:pt x="70" y="29"/>
                    </a:lnTo>
                    <a:lnTo>
                      <a:pt x="68" y="28"/>
                    </a:lnTo>
                    <a:lnTo>
                      <a:pt x="67" y="26"/>
                    </a:lnTo>
                    <a:lnTo>
                      <a:pt x="65" y="24"/>
                    </a:lnTo>
                    <a:lnTo>
                      <a:pt x="65" y="23"/>
                    </a:lnTo>
                    <a:lnTo>
                      <a:pt x="61" y="20"/>
                    </a:lnTo>
                    <a:lnTo>
                      <a:pt x="59" y="17"/>
                    </a:lnTo>
                    <a:lnTo>
                      <a:pt x="55" y="14"/>
                    </a:lnTo>
                    <a:lnTo>
                      <a:pt x="51" y="11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9"/>
                    </a:lnTo>
                    <a:lnTo>
                      <a:pt x="44" y="7"/>
                    </a:lnTo>
                    <a:lnTo>
                      <a:pt x="42" y="6"/>
                    </a:lnTo>
                    <a:lnTo>
                      <a:pt x="39" y="5"/>
                    </a:lnTo>
                    <a:lnTo>
                      <a:pt x="37" y="4"/>
                    </a:lnTo>
                    <a:lnTo>
                      <a:pt x="35" y="4"/>
                    </a:lnTo>
                    <a:lnTo>
                      <a:pt x="32" y="3"/>
                    </a:lnTo>
                    <a:lnTo>
                      <a:pt x="29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3"/>
                    </a:lnTo>
                    <a:lnTo>
                      <a:pt x="5" y="4"/>
                    </a:lnTo>
                    <a:lnTo>
                      <a:pt x="7" y="6"/>
                    </a:lnTo>
                    <a:lnTo>
                      <a:pt x="10" y="7"/>
                    </a:lnTo>
                    <a:lnTo>
                      <a:pt x="12" y="10"/>
                    </a:lnTo>
                    <a:lnTo>
                      <a:pt x="15" y="11"/>
                    </a:lnTo>
                    <a:lnTo>
                      <a:pt x="17" y="14"/>
                    </a:lnTo>
                    <a:lnTo>
                      <a:pt x="20" y="15"/>
                    </a:lnTo>
                    <a:lnTo>
                      <a:pt x="23" y="17"/>
                    </a:lnTo>
                    <a:lnTo>
                      <a:pt x="25" y="18"/>
                    </a:lnTo>
                    <a:lnTo>
                      <a:pt x="27" y="20"/>
                    </a:lnTo>
                    <a:lnTo>
                      <a:pt x="28" y="21"/>
                    </a:lnTo>
                    <a:lnTo>
                      <a:pt x="29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6" name="Freeform 144"/>
              <p:cNvSpPr>
                <a:spLocks/>
              </p:cNvSpPr>
              <p:nvPr/>
            </p:nvSpPr>
            <p:spPr bwMode="auto">
              <a:xfrm>
                <a:off x="584" y="824"/>
                <a:ext cx="293" cy="317"/>
              </a:xfrm>
              <a:custGeom>
                <a:avLst/>
                <a:gdLst>
                  <a:gd name="T0" fmla="*/ 0 w 879"/>
                  <a:gd name="T1" fmla="*/ 0 h 952"/>
                  <a:gd name="T2" fmla="*/ 0 w 879"/>
                  <a:gd name="T3" fmla="*/ 0 h 952"/>
                  <a:gd name="T4" fmla="*/ 0 w 879"/>
                  <a:gd name="T5" fmla="*/ 0 h 952"/>
                  <a:gd name="T6" fmla="*/ 0 w 879"/>
                  <a:gd name="T7" fmla="*/ 0 h 952"/>
                  <a:gd name="T8" fmla="*/ 0 w 879"/>
                  <a:gd name="T9" fmla="*/ 0 h 952"/>
                  <a:gd name="T10" fmla="*/ 0 w 879"/>
                  <a:gd name="T11" fmla="*/ 0 h 952"/>
                  <a:gd name="T12" fmla="*/ 0 w 879"/>
                  <a:gd name="T13" fmla="*/ 0 h 952"/>
                  <a:gd name="T14" fmla="*/ 0 w 879"/>
                  <a:gd name="T15" fmla="*/ 0 h 952"/>
                  <a:gd name="T16" fmla="*/ 0 w 879"/>
                  <a:gd name="T17" fmla="*/ 0 h 952"/>
                  <a:gd name="T18" fmla="*/ 0 w 879"/>
                  <a:gd name="T19" fmla="*/ 0 h 952"/>
                  <a:gd name="T20" fmla="*/ 0 w 879"/>
                  <a:gd name="T21" fmla="*/ 0 h 952"/>
                  <a:gd name="T22" fmla="*/ 0 w 879"/>
                  <a:gd name="T23" fmla="*/ 0 h 952"/>
                  <a:gd name="T24" fmla="*/ 0 w 879"/>
                  <a:gd name="T25" fmla="*/ 0 h 952"/>
                  <a:gd name="T26" fmla="*/ 0 w 879"/>
                  <a:gd name="T27" fmla="*/ 0 h 952"/>
                  <a:gd name="T28" fmla="*/ 0 w 879"/>
                  <a:gd name="T29" fmla="*/ 0 h 952"/>
                  <a:gd name="T30" fmla="*/ 0 w 879"/>
                  <a:gd name="T31" fmla="*/ 0 h 952"/>
                  <a:gd name="T32" fmla="*/ 0 w 879"/>
                  <a:gd name="T33" fmla="*/ 0 h 952"/>
                  <a:gd name="T34" fmla="*/ 0 w 879"/>
                  <a:gd name="T35" fmla="*/ 0 h 952"/>
                  <a:gd name="T36" fmla="*/ 0 w 879"/>
                  <a:gd name="T37" fmla="*/ 0 h 952"/>
                  <a:gd name="T38" fmla="*/ 0 w 879"/>
                  <a:gd name="T39" fmla="*/ 0 h 952"/>
                  <a:gd name="T40" fmla="*/ 0 w 879"/>
                  <a:gd name="T41" fmla="*/ 0 h 952"/>
                  <a:gd name="T42" fmla="*/ 0 w 879"/>
                  <a:gd name="T43" fmla="*/ 0 h 952"/>
                  <a:gd name="T44" fmla="*/ 0 w 879"/>
                  <a:gd name="T45" fmla="*/ 0 h 952"/>
                  <a:gd name="T46" fmla="*/ 0 w 879"/>
                  <a:gd name="T47" fmla="*/ 0 h 952"/>
                  <a:gd name="T48" fmla="*/ 0 w 879"/>
                  <a:gd name="T49" fmla="*/ 0 h 952"/>
                  <a:gd name="T50" fmla="*/ 0 w 879"/>
                  <a:gd name="T51" fmla="*/ 0 h 952"/>
                  <a:gd name="T52" fmla="*/ 0 w 879"/>
                  <a:gd name="T53" fmla="*/ 0 h 952"/>
                  <a:gd name="T54" fmla="*/ 0 w 879"/>
                  <a:gd name="T55" fmla="*/ 0 h 952"/>
                  <a:gd name="T56" fmla="*/ 0 w 879"/>
                  <a:gd name="T57" fmla="*/ 0 h 952"/>
                  <a:gd name="T58" fmla="*/ 0 w 879"/>
                  <a:gd name="T59" fmla="*/ 0 h 952"/>
                  <a:gd name="T60" fmla="*/ 0 w 879"/>
                  <a:gd name="T61" fmla="*/ 0 h 952"/>
                  <a:gd name="T62" fmla="*/ 0 w 879"/>
                  <a:gd name="T63" fmla="*/ 0 h 952"/>
                  <a:gd name="T64" fmla="*/ 0 w 879"/>
                  <a:gd name="T65" fmla="*/ 0 h 952"/>
                  <a:gd name="T66" fmla="*/ 0 w 879"/>
                  <a:gd name="T67" fmla="*/ 0 h 952"/>
                  <a:gd name="T68" fmla="*/ 0 w 879"/>
                  <a:gd name="T69" fmla="*/ 0 h 952"/>
                  <a:gd name="T70" fmla="*/ 0 w 879"/>
                  <a:gd name="T71" fmla="*/ 0 h 952"/>
                  <a:gd name="T72" fmla="*/ 0 w 879"/>
                  <a:gd name="T73" fmla="*/ 0 h 952"/>
                  <a:gd name="T74" fmla="*/ 0 w 879"/>
                  <a:gd name="T75" fmla="*/ 0 h 952"/>
                  <a:gd name="T76" fmla="*/ 0 w 879"/>
                  <a:gd name="T77" fmla="*/ 0 h 952"/>
                  <a:gd name="T78" fmla="*/ 0 w 879"/>
                  <a:gd name="T79" fmla="*/ 0 h 952"/>
                  <a:gd name="T80" fmla="*/ 0 w 879"/>
                  <a:gd name="T81" fmla="*/ 0 h 952"/>
                  <a:gd name="T82" fmla="*/ 0 w 879"/>
                  <a:gd name="T83" fmla="*/ 0 h 952"/>
                  <a:gd name="T84" fmla="*/ 0 w 879"/>
                  <a:gd name="T85" fmla="*/ 0 h 952"/>
                  <a:gd name="T86" fmla="*/ 0 w 879"/>
                  <a:gd name="T87" fmla="*/ 0 h 952"/>
                  <a:gd name="T88" fmla="*/ 0 w 879"/>
                  <a:gd name="T89" fmla="*/ 0 h 952"/>
                  <a:gd name="T90" fmla="*/ 0 w 879"/>
                  <a:gd name="T91" fmla="*/ 0 h 952"/>
                  <a:gd name="T92" fmla="*/ 0 w 879"/>
                  <a:gd name="T93" fmla="*/ 0 h 952"/>
                  <a:gd name="T94" fmla="*/ 0 w 879"/>
                  <a:gd name="T95" fmla="*/ 0 h 952"/>
                  <a:gd name="T96" fmla="*/ 0 w 879"/>
                  <a:gd name="T97" fmla="*/ 0 h 952"/>
                  <a:gd name="T98" fmla="*/ 0 w 879"/>
                  <a:gd name="T99" fmla="*/ 0 h 952"/>
                  <a:gd name="T100" fmla="*/ 0 w 879"/>
                  <a:gd name="T101" fmla="*/ 0 h 952"/>
                  <a:gd name="T102" fmla="*/ 0 w 879"/>
                  <a:gd name="T103" fmla="*/ 0 h 952"/>
                  <a:gd name="T104" fmla="*/ 0 w 879"/>
                  <a:gd name="T105" fmla="*/ 0 h 952"/>
                  <a:gd name="T106" fmla="*/ 0 w 879"/>
                  <a:gd name="T107" fmla="*/ 0 h 952"/>
                  <a:gd name="T108" fmla="*/ 0 w 879"/>
                  <a:gd name="T109" fmla="*/ 0 h 952"/>
                  <a:gd name="T110" fmla="*/ 0 w 879"/>
                  <a:gd name="T111" fmla="*/ 0 h 952"/>
                  <a:gd name="T112" fmla="*/ 0 w 879"/>
                  <a:gd name="T113" fmla="*/ 0 h 952"/>
                  <a:gd name="T114" fmla="*/ 0 w 879"/>
                  <a:gd name="T115" fmla="*/ 0 h 952"/>
                  <a:gd name="T116" fmla="*/ 0 w 879"/>
                  <a:gd name="T117" fmla="*/ 0 h 952"/>
                  <a:gd name="T118" fmla="*/ 0 w 879"/>
                  <a:gd name="T119" fmla="*/ 0 h 95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79"/>
                  <a:gd name="T181" fmla="*/ 0 h 952"/>
                  <a:gd name="T182" fmla="*/ 879 w 879"/>
                  <a:gd name="T183" fmla="*/ 952 h 95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79" h="952">
                    <a:moveTo>
                      <a:pt x="239" y="932"/>
                    </a:moveTo>
                    <a:lnTo>
                      <a:pt x="240" y="924"/>
                    </a:lnTo>
                    <a:lnTo>
                      <a:pt x="242" y="918"/>
                    </a:lnTo>
                    <a:lnTo>
                      <a:pt x="244" y="912"/>
                    </a:lnTo>
                    <a:lnTo>
                      <a:pt x="246" y="906"/>
                    </a:lnTo>
                    <a:lnTo>
                      <a:pt x="246" y="900"/>
                    </a:lnTo>
                    <a:lnTo>
                      <a:pt x="247" y="894"/>
                    </a:lnTo>
                    <a:lnTo>
                      <a:pt x="249" y="889"/>
                    </a:lnTo>
                    <a:lnTo>
                      <a:pt x="250" y="883"/>
                    </a:lnTo>
                    <a:lnTo>
                      <a:pt x="250" y="877"/>
                    </a:lnTo>
                    <a:lnTo>
                      <a:pt x="250" y="871"/>
                    </a:lnTo>
                    <a:lnTo>
                      <a:pt x="250" y="866"/>
                    </a:lnTo>
                    <a:lnTo>
                      <a:pt x="250" y="860"/>
                    </a:lnTo>
                    <a:lnTo>
                      <a:pt x="250" y="854"/>
                    </a:lnTo>
                    <a:lnTo>
                      <a:pt x="249" y="849"/>
                    </a:lnTo>
                    <a:lnTo>
                      <a:pt x="247" y="844"/>
                    </a:lnTo>
                    <a:lnTo>
                      <a:pt x="247" y="839"/>
                    </a:lnTo>
                    <a:lnTo>
                      <a:pt x="246" y="833"/>
                    </a:lnTo>
                    <a:lnTo>
                      <a:pt x="245" y="828"/>
                    </a:lnTo>
                    <a:lnTo>
                      <a:pt x="242" y="823"/>
                    </a:lnTo>
                    <a:lnTo>
                      <a:pt x="241" y="818"/>
                    </a:lnTo>
                    <a:lnTo>
                      <a:pt x="240" y="814"/>
                    </a:lnTo>
                    <a:lnTo>
                      <a:pt x="238" y="809"/>
                    </a:lnTo>
                    <a:lnTo>
                      <a:pt x="235" y="804"/>
                    </a:lnTo>
                    <a:lnTo>
                      <a:pt x="234" y="799"/>
                    </a:lnTo>
                    <a:lnTo>
                      <a:pt x="231" y="794"/>
                    </a:lnTo>
                    <a:lnTo>
                      <a:pt x="229" y="789"/>
                    </a:lnTo>
                    <a:lnTo>
                      <a:pt x="227" y="784"/>
                    </a:lnTo>
                    <a:lnTo>
                      <a:pt x="224" y="780"/>
                    </a:lnTo>
                    <a:lnTo>
                      <a:pt x="222" y="775"/>
                    </a:lnTo>
                    <a:lnTo>
                      <a:pt x="218" y="770"/>
                    </a:lnTo>
                    <a:lnTo>
                      <a:pt x="216" y="766"/>
                    </a:lnTo>
                    <a:lnTo>
                      <a:pt x="213" y="761"/>
                    </a:lnTo>
                    <a:lnTo>
                      <a:pt x="210" y="756"/>
                    </a:lnTo>
                    <a:lnTo>
                      <a:pt x="207" y="752"/>
                    </a:lnTo>
                    <a:lnTo>
                      <a:pt x="203" y="747"/>
                    </a:lnTo>
                    <a:lnTo>
                      <a:pt x="200" y="743"/>
                    </a:lnTo>
                    <a:lnTo>
                      <a:pt x="196" y="738"/>
                    </a:lnTo>
                    <a:lnTo>
                      <a:pt x="193" y="733"/>
                    </a:lnTo>
                    <a:lnTo>
                      <a:pt x="190" y="729"/>
                    </a:lnTo>
                    <a:lnTo>
                      <a:pt x="186" y="725"/>
                    </a:lnTo>
                    <a:lnTo>
                      <a:pt x="183" y="720"/>
                    </a:lnTo>
                    <a:lnTo>
                      <a:pt x="179" y="715"/>
                    </a:lnTo>
                    <a:lnTo>
                      <a:pt x="176" y="710"/>
                    </a:lnTo>
                    <a:lnTo>
                      <a:pt x="172" y="707"/>
                    </a:lnTo>
                    <a:lnTo>
                      <a:pt x="168" y="702"/>
                    </a:lnTo>
                    <a:lnTo>
                      <a:pt x="165" y="697"/>
                    </a:lnTo>
                    <a:lnTo>
                      <a:pt x="161" y="693"/>
                    </a:lnTo>
                    <a:lnTo>
                      <a:pt x="157" y="688"/>
                    </a:lnTo>
                    <a:lnTo>
                      <a:pt x="154" y="684"/>
                    </a:lnTo>
                    <a:lnTo>
                      <a:pt x="150" y="680"/>
                    </a:lnTo>
                    <a:lnTo>
                      <a:pt x="146" y="675"/>
                    </a:lnTo>
                    <a:lnTo>
                      <a:pt x="143" y="670"/>
                    </a:lnTo>
                    <a:lnTo>
                      <a:pt x="139" y="665"/>
                    </a:lnTo>
                    <a:lnTo>
                      <a:pt x="135" y="660"/>
                    </a:lnTo>
                    <a:lnTo>
                      <a:pt x="132" y="657"/>
                    </a:lnTo>
                    <a:lnTo>
                      <a:pt x="128" y="652"/>
                    </a:lnTo>
                    <a:lnTo>
                      <a:pt x="124" y="647"/>
                    </a:lnTo>
                    <a:lnTo>
                      <a:pt x="122" y="642"/>
                    </a:lnTo>
                    <a:lnTo>
                      <a:pt x="118" y="637"/>
                    </a:lnTo>
                    <a:lnTo>
                      <a:pt x="115" y="632"/>
                    </a:lnTo>
                    <a:lnTo>
                      <a:pt x="111" y="628"/>
                    </a:lnTo>
                    <a:lnTo>
                      <a:pt x="109" y="623"/>
                    </a:lnTo>
                    <a:lnTo>
                      <a:pt x="106" y="618"/>
                    </a:lnTo>
                    <a:lnTo>
                      <a:pt x="103" y="613"/>
                    </a:lnTo>
                    <a:lnTo>
                      <a:pt x="95" y="601"/>
                    </a:lnTo>
                    <a:lnTo>
                      <a:pt x="88" y="588"/>
                    </a:lnTo>
                    <a:lnTo>
                      <a:pt x="82" y="575"/>
                    </a:lnTo>
                    <a:lnTo>
                      <a:pt x="76" y="562"/>
                    </a:lnTo>
                    <a:lnTo>
                      <a:pt x="70" y="550"/>
                    </a:lnTo>
                    <a:lnTo>
                      <a:pt x="65" y="536"/>
                    </a:lnTo>
                    <a:lnTo>
                      <a:pt x="60" y="524"/>
                    </a:lnTo>
                    <a:lnTo>
                      <a:pt x="56" y="511"/>
                    </a:lnTo>
                    <a:lnTo>
                      <a:pt x="53" y="499"/>
                    </a:lnTo>
                    <a:lnTo>
                      <a:pt x="49" y="485"/>
                    </a:lnTo>
                    <a:lnTo>
                      <a:pt x="47" y="473"/>
                    </a:lnTo>
                    <a:lnTo>
                      <a:pt x="44" y="461"/>
                    </a:lnTo>
                    <a:lnTo>
                      <a:pt x="42" y="448"/>
                    </a:lnTo>
                    <a:lnTo>
                      <a:pt x="40" y="436"/>
                    </a:lnTo>
                    <a:lnTo>
                      <a:pt x="39" y="423"/>
                    </a:lnTo>
                    <a:lnTo>
                      <a:pt x="38" y="411"/>
                    </a:lnTo>
                    <a:lnTo>
                      <a:pt x="37" y="399"/>
                    </a:lnTo>
                    <a:lnTo>
                      <a:pt x="37" y="387"/>
                    </a:lnTo>
                    <a:lnTo>
                      <a:pt x="38" y="375"/>
                    </a:lnTo>
                    <a:lnTo>
                      <a:pt x="39" y="363"/>
                    </a:lnTo>
                    <a:lnTo>
                      <a:pt x="39" y="350"/>
                    </a:lnTo>
                    <a:lnTo>
                      <a:pt x="42" y="340"/>
                    </a:lnTo>
                    <a:lnTo>
                      <a:pt x="43" y="327"/>
                    </a:lnTo>
                    <a:lnTo>
                      <a:pt x="45" y="316"/>
                    </a:lnTo>
                    <a:lnTo>
                      <a:pt x="48" y="304"/>
                    </a:lnTo>
                    <a:lnTo>
                      <a:pt x="51" y="293"/>
                    </a:lnTo>
                    <a:lnTo>
                      <a:pt x="55" y="282"/>
                    </a:lnTo>
                    <a:lnTo>
                      <a:pt x="59" y="271"/>
                    </a:lnTo>
                    <a:lnTo>
                      <a:pt x="62" y="260"/>
                    </a:lnTo>
                    <a:lnTo>
                      <a:pt x="67" y="251"/>
                    </a:lnTo>
                    <a:lnTo>
                      <a:pt x="72" y="240"/>
                    </a:lnTo>
                    <a:lnTo>
                      <a:pt x="78" y="230"/>
                    </a:lnTo>
                    <a:lnTo>
                      <a:pt x="83" y="220"/>
                    </a:lnTo>
                    <a:lnTo>
                      <a:pt x="89" y="211"/>
                    </a:lnTo>
                    <a:lnTo>
                      <a:pt x="95" y="201"/>
                    </a:lnTo>
                    <a:lnTo>
                      <a:pt x="101" y="191"/>
                    </a:lnTo>
                    <a:lnTo>
                      <a:pt x="109" y="181"/>
                    </a:lnTo>
                    <a:lnTo>
                      <a:pt x="116" y="173"/>
                    </a:lnTo>
                    <a:lnTo>
                      <a:pt x="123" y="163"/>
                    </a:lnTo>
                    <a:lnTo>
                      <a:pt x="132" y="156"/>
                    </a:lnTo>
                    <a:lnTo>
                      <a:pt x="139" y="146"/>
                    </a:lnTo>
                    <a:lnTo>
                      <a:pt x="148" y="139"/>
                    </a:lnTo>
                    <a:lnTo>
                      <a:pt x="156" y="130"/>
                    </a:lnTo>
                    <a:lnTo>
                      <a:pt x="166" y="123"/>
                    </a:lnTo>
                    <a:lnTo>
                      <a:pt x="174" y="116"/>
                    </a:lnTo>
                    <a:lnTo>
                      <a:pt x="185" y="110"/>
                    </a:lnTo>
                    <a:lnTo>
                      <a:pt x="195" y="102"/>
                    </a:lnTo>
                    <a:lnTo>
                      <a:pt x="205" y="96"/>
                    </a:lnTo>
                    <a:lnTo>
                      <a:pt x="216" y="89"/>
                    </a:lnTo>
                    <a:lnTo>
                      <a:pt x="227" y="83"/>
                    </a:lnTo>
                    <a:lnTo>
                      <a:pt x="238" y="78"/>
                    </a:lnTo>
                    <a:lnTo>
                      <a:pt x="249" y="73"/>
                    </a:lnTo>
                    <a:lnTo>
                      <a:pt x="259" y="67"/>
                    </a:lnTo>
                    <a:lnTo>
                      <a:pt x="272" y="62"/>
                    </a:lnTo>
                    <a:lnTo>
                      <a:pt x="284" y="59"/>
                    </a:lnTo>
                    <a:lnTo>
                      <a:pt x="296" y="55"/>
                    </a:lnTo>
                    <a:lnTo>
                      <a:pt x="309" y="51"/>
                    </a:lnTo>
                    <a:lnTo>
                      <a:pt x="321" y="48"/>
                    </a:lnTo>
                    <a:lnTo>
                      <a:pt x="335" y="44"/>
                    </a:lnTo>
                    <a:lnTo>
                      <a:pt x="348" y="42"/>
                    </a:lnTo>
                    <a:lnTo>
                      <a:pt x="362" y="39"/>
                    </a:lnTo>
                    <a:lnTo>
                      <a:pt x="376" y="38"/>
                    </a:lnTo>
                    <a:lnTo>
                      <a:pt x="390" y="37"/>
                    </a:lnTo>
                    <a:lnTo>
                      <a:pt x="404" y="36"/>
                    </a:lnTo>
                    <a:lnTo>
                      <a:pt x="418" y="34"/>
                    </a:lnTo>
                    <a:lnTo>
                      <a:pt x="430" y="34"/>
                    </a:lnTo>
                    <a:lnTo>
                      <a:pt x="443" y="34"/>
                    </a:lnTo>
                    <a:lnTo>
                      <a:pt x="455" y="36"/>
                    </a:lnTo>
                    <a:lnTo>
                      <a:pt x="469" y="36"/>
                    </a:lnTo>
                    <a:lnTo>
                      <a:pt x="481" y="37"/>
                    </a:lnTo>
                    <a:lnTo>
                      <a:pt x="493" y="38"/>
                    </a:lnTo>
                    <a:lnTo>
                      <a:pt x="506" y="40"/>
                    </a:lnTo>
                    <a:lnTo>
                      <a:pt x="517" y="43"/>
                    </a:lnTo>
                    <a:lnTo>
                      <a:pt x="530" y="45"/>
                    </a:lnTo>
                    <a:lnTo>
                      <a:pt x="542" y="49"/>
                    </a:lnTo>
                    <a:lnTo>
                      <a:pt x="553" y="53"/>
                    </a:lnTo>
                    <a:lnTo>
                      <a:pt x="564" y="55"/>
                    </a:lnTo>
                    <a:lnTo>
                      <a:pt x="576" y="60"/>
                    </a:lnTo>
                    <a:lnTo>
                      <a:pt x="587" y="64"/>
                    </a:lnTo>
                    <a:lnTo>
                      <a:pt x="598" y="68"/>
                    </a:lnTo>
                    <a:lnTo>
                      <a:pt x="607" y="73"/>
                    </a:lnTo>
                    <a:lnTo>
                      <a:pt x="618" y="78"/>
                    </a:lnTo>
                    <a:lnTo>
                      <a:pt x="628" y="84"/>
                    </a:lnTo>
                    <a:lnTo>
                      <a:pt x="638" y="90"/>
                    </a:lnTo>
                    <a:lnTo>
                      <a:pt x="648" y="95"/>
                    </a:lnTo>
                    <a:lnTo>
                      <a:pt x="657" y="102"/>
                    </a:lnTo>
                    <a:lnTo>
                      <a:pt x="667" y="109"/>
                    </a:lnTo>
                    <a:lnTo>
                      <a:pt x="676" y="116"/>
                    </a:lnTo>
                    <a:lnTo>
                      <a:pt x="684" y="123"/>
                    </a:lnTo>
                    <a:lnTo>
                      <a:pt x="693" y="130"/>
                    </a:lnTo>
                    <a:lnTo>
                      <a:pt x="701" y="138"/>
                    </a:lnTo>
                    <a:lnTo>
                      <a:pt x="710" y="146"/>
                    </a:lnTo>
                    <a:lnTo>
                      <a:pt x="717" y="153"/>
                    </a:lnTo>
                    <a:lnTo>
                      <a:pt x="725" y="162"/>
                    </a:lnTo>
                    <a:lnTo>
                      <a:pt x="733" y="171"/>
                    </a:lnTo>
                    <a:lnTo>
                      <a:pt x="740" y="180"/>
                    </a:lnTo>
                    <a:lnTo>
                      <a:pt x="746" y="189"/>
                    </a:lnTo>
                    <a:lnTo>
                      <a:pt x="753" y="197"/>
                    </a:lnTo>
                    <a:lnTo>
                      <a:pt x="759" y="207"/>
                    </a:lnTo>
                    <a:lnTo>
                      <a:pt x="766" y="217"/>
                    </a:lnTo>
                    <a:lnTo>
                      <a:pt x="770" y="226"/>
                    </a:lnTo>
                    <a:lnTo>
                      <a:pt x="776" y="236"/>
                    </a:lnTo>
                    <a:lnTo>
                      <a:pt x="781" y="246"/>
                    </a:lnTo>
                    <a:lnTo>
                      <a:pt x="786" y="257"/>
                    </a:lnTo>
                    <a:lnTo>
                      <a:pt x="791" y="268"/>
                    </a:lnTo>
                    <a:lnTo>
                      <a:pt x="795" y="277"/>
                    </a:lnTo>
                    <a:lnTo>
                      <a:pt x="798" y="288"/>
                    </a:lnTo>
                    <a:lnTo>
                      <a:pt x="803" y="299"/>
                    </a:lnTo>
                    <a:lnTo>
                      <a:pt x="806" y="310"/>
                    </a:lnTo>
                    <a:lnTo>
                      <a:pt x="809" y="321"/>
                    </a:lnTo>
                    <a:lnTo>
                      <a:pt x="812" y="333"/>
                    </a:lnTo>
                    <a:lnTo>
                      <a:pt x="814" y="344"/>
                    </a:lnTo>
                    <a:lnTo>
                      <a:pt x="815" y="355"/>
                    </a:lnTo>
                    <a:lnTo>
                      <a:pt x="818" y="367"/>
                    </a:lnTo>
                    <a:lnTo>
                      <a:pt x="819" y="380"/>
                    </a:lnTo>
                    <a:lnTo>
                      <a:pt x="820" y="391"/>
                    </a:lnTo>
                    <a:lnTo>
                      <a:pt x="820" y="403"/>
                    </a:lnTo>
                    <a:lnTo>
                      <a:pt x="821" y="415"/>
                    </a:lnTo>
                    <a:lnTo>
                      <a:pt x="820" y="427"/>
                    </a:lnTo>
                    <a:lnTo>
                      <a:pt x="820" y="439"/>
                    </a:lnTo>
                    <a:lnTo>
                      <a:pt x="819" y="451"/>
                    </a:lnTo>
                    <a:lnTo>
                      <a:pt x="819" y="464"/>
                    </a:lnTo>
                    <a:lnTo>
                      <a:pt x="817" y="477"/>
                    </a:lnTo>
                    <a:lnTo>
                      <a:pt x="815" y="489"/>
                    </a:lnTo>
                    <a:lnTo>
                      <a:pt x="813" y="501"/>
                    </a:lnTo>
                    <a:lnTo>
                      <a:pt x="811" y="515"/>
                    </a:lnTo>
                    <a:lnTo>
                      <a:pt x="808" y="527"/>
                    </a:lnTo>
                    <a:lnTo>
                      <a:pt x="804" y="540"/>
                    </a:lnTo>
                    <a:lnTo>
                      <a:pt x="802" y="546"/>
                    </a:lnTo>
                    <a:lnTo>
                      <a:pt x="800" y="553"/>
                    </a:lnTo>
                    <a:lnTo>
                      <a:pt x="797" y="561"/>
                    </a:lnTo>
                    <a:lnTo>
                      <a:pt x="794" y="567"/>
                    </a:lnTo>
                    <a:lnTo>
                      <a:pt x="791" y="573"/>
                    </a:lnTo>
                    <a:lnTo>
                      <a:pt x="787" y="580"/>
                    </a:lnTo>
                    <a:lnTo>
                      <a:pt x="785" y="586"/>
                    </a:lnTo>
                    <a:lnTo>
                      <a:pt x="781" y="594"/>
                    </a:lnTo>
                    <a:lnTo>
                      <a:pt x="778" y="600"/>
                    </a:lnTo>
                    <a:lnTo>
                      <a:pt x="774" y="606"/>
                    </a:lnTo>
                    <a:lnTo>
                      <a:pt x="769" y="612"/>
                    </a:lnTo>
                    <a:lnTo>
                      <a:pt x="766" y="618"/>
                    </a:lnTo>
                    <a:lnTo>
                      <a:pt x="761" y="624"/>
                    </a:lnTo>
                    <a:lnTo>
                      <a:pt x="757" y="630"/>
                    </a:lnTo>
                    <a:lnTo>
                      <a:pt x="752" y="636"/>
                    </a:lnTo>
                    <a:lnTo>
                      <a:pt x="747" y="642"/>
                    </a:lnTo>
                    <a:lnTo>
                      <a:pt x="742" y="648"/>
                    </a:lnTo>
                    <a:lnTo>
                      <a:pt x="739" y="653"/>
                    </a:lnTo>
                    <a:lnTo>
                      <a:pt x="734" y="659"/>
                    </a:lnTo>
                    <a:lnTo>
                      <a:pt x="729" y="665"/>
                    </a:lnTo>
                    <a:lnTo>
                      <a:pt x="723" y="670"/>
                    </a:lnTo>
                    <a:lnTo>
                      <a:pt x="718" y="676"/>
                    </a:lnTo>
                    <a:lnTo>
                      <a:pt x="713" y="682"/>
                    </a:lnTo>
                    <a:lnTo>
                      <a:pt x="708" y="688"/>
                    </a:lnTo>
                    <a:lnTo>
                      <a:pt x="703" y="693"/>
                    </a:lnTo>
                    <a:lnTo>
                      <a:pt x="699" y="699"/>
                    </a:lnTo>
                    <a:lnTo>
                      <a:pt x="693" y="704"/>
                    </a:lnTo>
                    <a:lnTo>
                      <a:pt x="688" y="710"/>
                    </a:lnTo>
                    <a:lnTo>
                      <a:pt x="683" y="716"/>
                    </a:lnTo>
                    <a:lnTo>
                      <a:pt x="678" y="721"/>
                    </a:lnTo>
                    <a:lnTo>
                      <a:pt x="673" y="727"/>
                    </a:lnTo>
                    <a:lnTo>
                      <a:pt x="668" y="733"/>
                    </a:lnTo>
                    <a:lnTo>
                      <a:pt x="663" y="738"/>
                    </a:lnTo>
                    <a:lnTo>
                      <a:pt x="658" y="744"/>
                    </a:lnTo>
                    <a:lnTo>
                      <a:pt x="654" y="749"/>
                    </a:lnTo>
                    <a:lnTo>
                      <a:pt x="649" y="755"/>
                    </a:lnTo>
                    <a:lnTo>
                      <a:pt x="644" y="761"/>
                    </a:lnTo>
                    <a:lnTo>
                      <a:pt x="639" y="766"/>
                    </a:lnTo>
                    <a:lnTo>
                      <a:pt x="634" y="772"/>
                    </a:lnTo>
                    <a:lnTo>
                      <a:pt x="630" y="778"/>
                    </a:lnTo>
                    <a:lnTo>
                      <a:pt x="626" y="784"/>
                    </a:lnTo>
                    <a:lnTo>
                      <a:pt x="622" y="791"/>
                    </a:lnTo>
                    <a:lnTo>
                      <a:pt x="618" y="795"/>
                    </a:lnTo>
                    <a:lnTo>
                      <a:pt x="615" y="803"/>
                    </a:lnTo>
                    <a:lnTo>
                      <a:pt x="610" y="808"/>
                    </a:lnTo>
                    <a:lnTo>
                      <a:pt x="606" y="815"/>
                    </a:lnTo>
                    <a:lnTo>
                      <a:pt x="604" y="821"/>
                    </a:lnTo>
                    <a:lnTo>
                      <a:pt x="600" y="827"/>
                    </a:lnTo>
                    <a:lnTo>
                      <a:pt x="598" y="833"/>
                    </a:lnTo>
                    <a:lnTo>
                      <a:pt x="594" y="840"/>
                    </a:lnTo>
                    <a:lnTo>
                      <a:pt x="592" y="846"/>
                    </a:lnTo>
                    <a:lnTo>
                      <a:pt x="589" y="853"/>
                    </a:lnTo>
                    <a:lnTo>
                      <a:pt x="588" y="860"/>
                    </a:lnTo>
                    <a:lnTo>
                      <a:pt x="585" y="867"/>
                    </a:lnTo>
                    <a:lnTo>
                      <a:pt x="583" y="873"/>
                    </a:lnTo>
                    <a:lnTo>
                      <a:pt x="583" y="880"/>
                    </a:lnTo>
                    <a:lnTo>
                      <a:pt x="582" y="888"/>
                    </a:lnTo>
                    <a:lnTo>
                      <a:pt x="581" y="895"/>
                    </a:lnTo>
                    <a:lnTo>
                      <a:pt x="579" y="902"/>
                    </a:lnTo>
                    <a:lnTo>
                      <a:pt x="579" y="910"/>
                    </a:lnTo>
                    <a:lnTo>
                      <a:pt x="579" y="917"/>
                    </a:lnTo>
                    <a:lnTo>
                      <a:pt x="579" y="925"/>
                    </a:lnTo>
                    <a:lnTo>
                      <a:pt x="581" y="933"/>
                    </a:lnTo>
                    <a:lnTo>
                      <a:pt x="582" y="941"/>
                    </a:lnTo>
                    <a:lnTo>
                      <a:pt x="582" y="944"/>
                    </a:lnTo>
                    <a:lnTo>
                      <a:pt x="583" y="946"/>
                    </a:lnTo>
                    <a:lnTo>
                      <a:pt x="584" y="949"/>
                    </a:lnTo>
                    <a:lnTo>
                      <a:pt x="588" y="950"/>
                    </a:lnTo>
                    <a:lnTo>
                      <a:pt x="589" y="951"/>
                    </a:lnTo>
                    <a:lnTo>
                      <a:pt x="593" y="952"/>
                    </a:lnTo>
                    <a:lnTo>
                      <a:pt x="595" y="952"/>
                    </a:lnTo>
                    <a:lnTo>
                      <a:pt x="599" y="952"/>
                    </a:lnTo>
                    <a:lnTo>
                      <a:pt x="601" y="951"/>
                    </a:lnTo>
                    <a:lnTo>
                      <a:pt x="605" y="950"/>
                    </a:lnTo>
                    <a:lnTo>
                      <a:pt x="607" y="949"/>
                    </a:lnTo>
                    <a:lnTo>
                      <a:pt x="610" y="947"/>
                    </a:lnTo>
                    <a:lnTo>
                      <a:pt x="611" y="945"/>
                    </a:lnTo>
                    <a:lnTo>
                      <a:pt x="612" y="942"/>
                    </a:lnTo>
                    <a:lnTo>
                      <a:pt x="613" y="939"/>
                    </a:lnTo>
                    <a:lnTo>
                      <a:pt x="613" y="936"/>
                    </a:lnTo>
                    <a:lnTo>
                      <a:pt x="613" y="930"/>
                    </a:lnTo>
                    <a:lnTo>
                      <a:pt x="613" y="924"/>
                    </a:lnTo>
                    <a:lnTo>
                      <a:pt x="613" y="918"/>
                    </a:lnTo>
                    <a:lnTo>
                      <a:pt x="613" y="912"/>
                    </a:lnTo>
                    <a:lnTo>
                      <a:pt x="615" y="906"/>
                    </a:lnTo>
                    <a:lnTo>
                      <a:pt x="615" y="900"/>
                    </a:lnTo>
                    <a:lnTo>
                      <a:pt x="616" y="894"/>
                    </a:lnTo>
                    <a:lnTo>
                      <a:pt x="617" y="889"/>
                    </a:lnTo>
                    <a:lnTo>
                      <a:pt x="618" y="883"/>
                    </a:lnTo>
                    <a:lnTo>
                      <a:pt x="621" y="877"/>
                    </a:lnTo>
                    <a:lnTo>
                      <a:pt x="622" y="871"/>
                    </a:lnTo>
                    <a:lnTo>
                      <a:pt x="624" y="865"/>
                    </a:lnTo>
                    <a:lnTo>
                      <a:pt x="627" y="860"/>
                    </a:lnTo>
                    <a:lnTo>
                      <a:pt x="629" y="854"/>
                    </a:lnTo>
                    <a:lnTo>
                      <a:pt x="632" y="849"/>
                    </a:lnTo>
                    <a:lnTo>
                      <a:pt x="634" y="843"/>
                    </a:lnTo>
                    <a:lnTo>
                      <a:pt x="637" y="838"/>
                    </a:lnTo>
                    <a:lnTo>
                      <a:pt x="640" y="832"/>
                    </a:lnTo>
                    <a:lnTo>
                      <a:pt x="643" y="827"/>
                    </a:lnTo>
                    <a:lnTo>
                      <a:pt x="646" y="822"/>
                    </a:lnTo>
                    <a:lnTo>
                      <a:pt x="650" y="816"/>
                    </a:lnTo>
                    <a:lnTo>
                      <a:pt x="652" y="811"/>
                    </a:lnTo>
                    <a:lnTo>
                      <a:pt x="656" y="805"/>
                    </a:lnTo>
                    <a:lnTo>
                      <a:pt x="660" y="800"/>
                    </a:lnTo>
                    <a:lnTo>
                      <a:pt x="665" y="795"/>
                    </a:lnTo>
                    <a:lnTo>
                      <a:pt x="668" y="789"/>
                    </a:lnTo>
                    <a:lnTo>
                      <a:pt x="672" y="784"/>
                    </a:lnTo>
                    <a:lnTo>
                      <a:pt x="676" y="780"/>
                    </a:lnTo>
                    <a:lnTo>
                      <a:pt x="680" y="775"/>
                    </a:lnTo>
                    <a:lnTo>
                      <a:pt x="684" y="769"/>
                    </a:lnTo>
                    <a:lnTo>
                      <a:pt x="689" y="764"/>
                    </a:lnTo>
                    <a:lnTo>
                      <a:pt x="694" y="759"/>
                    </a:lnTo>
                    <a:lnTo>
                      <a:pt x="697" y="754"/>
                    </a:lnTo>
                    <a:lnTo>
                      <a:pt x="702" y="749"/>
                    </a:lnTo>
                    <a:lnTo>
                      <a:pt x="706" y="744"/>
                    </a:lnTo>
                    <a:lnTo>
                      <a:pt x="711" y="739"/>
                    </a:lnTo>
                    <a:lnTo>
                      <a:pt x="716" y="733"/>
                    </a:lnTo>
                    <a:lnTo>
                      <a:pt x="719" y="729"/>
                    </a:lnTo>
                    <a:lnTo>
                      <a:pt x="724" y="724"/>
                    </a:lnTo>
                    <a:lnTo>
                      <a:pt x="729" y="719"/>
                    </a:lnTo>
                    <a:lnTo>
                      <a:pt x="734" y="714"/>
                    </a:lnTo>
                    <a:lnTo>
                      <a:pt x="738" y="709"/>
                    </a:lnTo>
                    <a:lnTo>
                      <a:pt x="742" y="704"/>
                    </a:lnTo>
                    <a:lnTo>
                      <a:pt x="747" y="699"/>
                    </a:lnTo>
                    <a:lnTo>
                      <a:pt x="752" y="694"/>
                    </a:lnTo>
                    <a:lnTo>
                      <a:pt x="756" y="690"/>
                    </a:lnTo>
                    <a:lnTo>
                      <a:pt x="761" y="685"/>
                    </a:lnTo>
                    <a:lnTo>
                      <a:pt x="766" y="680"/>
                    </a:lnTo>
                    <a:lnTo>
                      <a:pt x="769" y="675"/>
                    </a:lnTo>
                    <a:lnTo>
                      <a:pt x="774" y="670"/>
                    </a:lnTo>
                    <a:lnTo>
                      <a:pt x="778" y="665"/>
                    </a:lnTo>
                    <a:lnTo>
                      <a:pt x="783" y="660"/>
                    </a:lnTo>
                    <a:lnTo>
                      <a:pt x="786" y="656"/>
                    </a:lnTo>
                    <a:lnTo>
                      <a:pt x="791" y="651"/>
                    </a:lnTo>
                    <a:lnTo>
                      <a:pt x="795" y="646"/>
                    </a:lnTo>
                    <a:lnTo>
                      <a:pt x="798" y="641"/>
                    </a:lnTo>
                    <a:lnTo>
                      <a:pt x="802" y="636"/>
                    </a:lnTo>
                    <a:lnTo>
                      <a:pt x="806" y="631"/>
                    </a:lnTo>
                    <a:lnTo>
                      <a:pt x="809" y="626"/>
                    </a:lnTo>
                    <a:lnTo>
                      <a:pt x="814" y="622"/>
                    </a:lnTo>
                    <a:lnTo>
                      <a:pt x="817" y="617"/>
                    </a:lnTo>
                    <a:lnTo>
                      <a:pt x="820" y="612"/>
                    </a:lnTo>
                    <a:lnTo>
                      <a:pt x="823" y="607"/>
                    </a:lnTo>
                    <a:lnTo>
                      <a:pt x="826" y="602"/>
                    </a:lnTo>
                    <a:lnTo>
                      <a:pt x="829" y="596"/>
                    </a:lnTo>
                    <a:lnTo>
                      <a:pt x="832" y="591"/>
                    </a:lnTo>
                    <a:lnTo>
                      <a:pt x="835" y="586"/>
                    </a:lnTo>
                    <a:lnTo>
                      <a:pt x="837" y="581"/>
                    </a:lnTo>
                    <a:lnTo>
                      <a:pt x="840" y="577"/>
                    </a:lnTo>
                    <a:lnTo>
                      <a:pt x="842" y="570"/>
                    </a:lnTo>
                    <a:lnTo>
                      <a:pt x="845" y="566"/>
                    </a:lnTo>
                    <a:lnTo>
                      <a:pt x="848" y="561"/>
                    </a:lnTo>
                    <a:lnTo>
                      <a:pt x="849" y="556"/>
                    </a:lnTo>
                    <a:lnTo>
                      <a:pt x="852" y="550"/>
                    </a:lnTo>
                    <a:lnTo>
                      <a:pt x="854" y="545"/>
                    </a:lnTo>
                    <a:lnTo>
                      <a:pt x="856" y="540"/>
                    </a:lnTo>
                    <a:lnTo>
                      <a:pt x="858" y="534"/>
                    </a:lnTo>
                    <a:lnTo>
                      <a:pt x="859" y="530"/>
                    </a:lnTo>
                    <a:lnTo>
                      <a:pt x="862" y="524"/>
                    </a:lnTo>
                    <a:lnTo>
                      <a:pt x="863" y="519"/>
                    </a:lnTo>
                    <a:lnTo>
                      <a:pt x="864" y="515"/>
                    </a:lnTo>
                    <a:lnTo>
                      <a:pt x="865" y="508"/>
                    </a:lnTo>
                    <a:lnTo>
                      <a:pt x="867" y="504"/>
                    </a:lnTo>
                    <a:lnTo>
                      <a:pt x="869" y="499"/>
                    </a:lnTo>
                    <a:lnTo>
                      <a:pt x="869" y="493"/>
                    </a:lnTo>
                    <a:lnTo>
                      <a:pt x="871" y="488"/>
                    </a:lnTo>
                    <a:lnTo>
                      <a:pt x="871" y="482"/>
                    </a:lnTo>
                    <a:lnTo>
                      <a:pt x="873" y="477"/>
                    </a:lnTo>
                    <a:lnTo>
                      <a:pt x="874" y="471"/>
                    </a:lnTo>
                    <a:lnTo>
                      <a:pt x="875" y="466"/>
                    </a:lnTo>
                    <a:lnTo>
                      <a:pt x="875" y="461"/>
                    </a:lnTo>
                    <a:lnTo>
                      <a:pt x="876" y="455"/>
                    </a:lnTo>
                    <a:lnTo>
                      <a:pt x="876" y="450"/>
                    </a:lnTo>
                    <a:lnTo>
                      <a:pt x="877" y="444"/>
                    </a:lnTo>
                    <a:lnTo>
                      <a:pt x="877" y="439"/>
                    </a:lnTo>
                    <a:lnTo>
                      <a:pt x="879" y="434"/>
                    </a:lnTo>
                    <a:lnTo>
                      <a:pt x="879" y="428"/>
                    </a:lnTo>
                    <a:lnTo>
                      <a:pt x="879" y="423"/>
                    </a:lnTo>
                    <a:lnTo>
                      <a:pt x="879" y="417"/>
                    </a:lnTo>
                    <a:lnTo>
                      <a:pt x="879" y="412"/>
                    </a:lnTo>
                    <a:lnTo>
                      <a:pt x="879" y="406"/>
                    </a:lnTo>
                    <a:lnTo>
                      <a:pt x="879" y="402"/>
                    </a:lnTo>
                    <a:lnTo>
                      <a:pt x="879" y="395"/>
                    </a:lnTo>
                    <a:lnTo>
                      <a:pt x="879" y="391"/>
                    </a:lnTo>
                    <a:lnTo>
                      <a:pt x="877" y="384"/>
                    </a:lnTo>
                    <a:lnTo>
                      <a:pt x="877" y="380"/>
                    </a:lnTo>
                    <a:lnTo>
                      <a:pt x="877" y="374"/>
                    </a:lnTo>
                    <a:lnTo>
                      <a:pt x="876" y="369"/>
                    </a:lnTo>
                    <a:lnTo>
                      <a:pt x="876" y="363"/>
                    </a:lnTo>
                    <a:lnTo>
                      <a:pt x="875" y="358"/>
                    </a:lnTo>
                    <a:lnTo>
                      <a:pt x="875" y="352"/>
                    </a:lnTo>
                    <a:lnTo>
                      <a:pt x="874" y="347"/>
                    </a:lnTo>
                    <a:lnTo>
                      <a:pt x="873" y="341"/>
                    </a:lnTo>
                    <a:lnTo>
                      <a:pt x="873" y="336"/>
                    </a:lnTo>
                    <a:lnTo>
                      <a:pt x="871" y="331"/>
                    </a:lnTo>
                    <a:lnTo>
                      <a:pt x="870" y="325"/>
                    </a:lnTo>
                    <a:lnTo>
                      <a:pt x="869" y="320"/>
                    </a:lnTo>
                    <a:lnTo>
                      <a:pt x="868" y="314"/>
                    </a:lnTo>
                    <a:lnTo>
                      <a:pt x="867" y="309"/>
                    </a:lnTo>
                    <a:lnTo>
                      <a:pt x="865" y="304"/>
                    </a:lnTo>
                    <a:lnTo>
                      <a:pt x="864" y="298"/>
                    </a:lnTo>
                    <a:lnTo>
                      <a:pt x="863" y="293"/>
                    </a:lnTo>
                    <a:lnTo>
                      <a:pt x="860" y="287"/>
                    </a:lnTo>
                    <a:lnTo>
                      <a:pt x="859" y="282"/>
                    </a:lnTo>
                    <a:lnTo>
                      <a:pt x="858" y="276"/>
                    </a:lnTo>
                    <a:lnTo>
                      <a:pt x="857" y="271"/>
                    </a:lnTo>
                    <a:lnTo>
                      <a:pt x="854" y="265"/>
                    </a:lnTo>
                    <a:lnTo>
                      <a:pt x="853" y="260"/>
                    </a:lnTo>
                    <a:lnTo>
                      <a:pt x="849" y="252"/>
                    </a:lnTo>
                    <a:lnTo>
                      <a:pt x="846" y="243"/>
                    </a:lnTo>
                    <a:lnTo>
                      <a:pt x="842" y="235"/>
                    </a:lnTo>
                    <a:lnTo>
                      <a:pt x="839" y="226"/>
                    </a:lnTo>
                    <a:lnTo>
                      <a:pt x="835" y="218"/>
                    </a:lnTo>
                    <a:lnTo>
                      <a:pt x="831" y="209"/>
                    </a:lnTo>
                    <a:lnTo>
                      <a:pt x="826" y="202"/>
                    </a:lnTo>
                    <a:lnTo>
                      <a:pt x="823" y="195"/>
                    </a:lnTo>
                    <a:lnTo>
                      <a:pt x="818" y="186"/>
                    </a:lnTo>
                    <a:lnTo>
                      <a:pt x="813" y="179"/>
                    </a:lnTo>
                    <a:lnTo>
                      <a:pt x="808" y="172"/>
                    </a:lnTo>
                    <a:lnTo>
                      <a:pt x="803" y="166"/>
                    </a:lnTo>
                    <a:lnTo>
                      <a:pt x="797" y="158"/>
                    </a:lnTo>
                    <a:lnTo>
                      <a:pt x="792" y="151"/>
                    </a:lnTo>
                    <a:lnTo>
                      <a:pt x="787" y="145"/>
                    </a:lnTo>
                    <a:lnTo>
                      <a:pt x="781" y="139"/>
                    </a:lnTo>
                    <a:lnTo>
                      <a:pt x="775" y="132"/>
                    </a:lnTo>
                    <a:lnTo>
                      <a:pt x="769" y="126"/>
                    </a:lnTo>
                    <a:lnTo>
                      <a:pt x="763" y="121"/>
                    </a:lnTo>
                    <a:lnTo>
                      <a:pt x="757" y="115"/>
                    </a:lnTo>
                    <a:lnTo>
                      <a:pt x="751" y="109"/>
                    </a:lnTo>
                    <a:lnTo>
                      <a:pt x="744" y="102"/>
                    </a:lnTo>
                    <a:lnTo>
                      <a:pt x="738" y="98"/>
                    </a:lnTo>
                    <a:lnTo>
                      <a:pt x="730" y="93"/>
                    </a:lnTo>
                    <a:lnTo>
                      <a:pt x="724" y="87"/>
                    </a:lnTo>
                    <a:lnTo>
                      <a:pt x="717" y="82"/>
                    </a:lnTo>
                    <a:lnTo>
                      <a:pt x="710" y="77"/>
                    </a:lnTo>
                    <a:lnTo>
                      <a:pt x="703" y="73"/>
                    </a:lnTo>
                    <a:lnTo>
                      <a:pt x="695" y="68"/>
                    </a:lnTo>
                    <a:lnTo>
                      <a:pt x="688" y="65"/>
                    </a:lnTo>
                    <a:lnTo>
                      <a:pt x="680" y="60"/>
                    </a:lnTo>
                    <a:lnTo>
                      <a:pt x="673" y="56"/>
                    </a:lnTo>
                    <a:lnTo>
                      <a:pt x="666" y="53"/>
                    </a:lnTo>
                    <a:lnTo>
                      <a:pt x="657" y="48"/>
                    </a:lnTo>
                    <a:lnTo>
                      <a:pt x="650" y="44"/>
                    </a:lnTo>
                    <a:lnTo>
                      <a:pt x="643" y="42"/>
                    </a:lnTo>
                    <a:lnTo>
                      <a:pt x="634" y="38"/>
                    </a:lnTo>
                    <a:lnTo>
                      <a:pt x="626" y="34"/>
                    </a:lnTo>
                    <a:lnTo>
                      <a:pt x="618" y="32"/>
                    </a:lnTo>
                    <a:lnTo>
                      <a:pt x="610" y="29"/>
                    </a:lnTo>
                    <a:lnTo>
                      <a:pt x="601" y="26"/>
                    </a:lnTo>
                    <a:lnTo>
                      <a:pt x="593" y="23"/>
                    </a:lnTo>
                    <a:lnTo>
                      <a:pt x="584" y="21"/>
                    </a:lnTo>
                    <a:lnTo>
                      <a:pt x="577" y="19"/>
                    </a:lnTo>
                    <a:lnTo>
                      <a:pt x="568" y="16"/>
                    </a:lnTo>
                    <a:lnTo>
                      <a:pt x="560" y="14"/>
                    </a:lnTo>
                    <a:lnTo>
                      <a:pt x="551" y="12"/>
                    </a:lnTo>
                    <a:lnTo>
                      <a:pt x="543" y="10"/>
                    </a:lnTo>
                    <a:lnTo>
                      <a:pt x="534" y="9"/>
                    </a:lnTo>
                    <a:lnTo>
                      <a:pt x="526" y="8"/>
                    </a:lnTo>
                    <a:lnTo>
                      <a:pt x="517" y="6"/>
                    </a:lnTo>
                    <a:lnTo>
                      <a:pt x="508" y="5"/>
                    </a:lnTo>
                    <a:lnTo>
                      <a:pt x="499" y="4"/>
                    </a:lnTo>
                    <a:lnTo>
                      <a:pt x="491" y="3"/>
                    </a:lnTo>
                    <a:lnTo>
                      <a:pt x="482" y="2"/>
                    </a:lnTo>
                    <a:lnTo>
                      <a:pt x="474" y="2"/>
                    </a:lnTo>
                    <a:lnTo>
                      <a:pt x="465" y="0"/>
                    </a:lnTo>
                    <a:lnTo>
                      <a:pt x="455" y="0"/>
                    </a:lnTo>
                    <a:lnTo>
                      <a:pt x="447" y="0"/>
                    </a:lnTo>
                    <a:lnTo>
                      <a:pt x="438" y="0"/>
                    </a:lnTo>
                    <a:lnTo>
                      <a:pt x="430" y="0"/>
                    </a:lnTo>
                    <a:lnTo>
                      <a:pt x="421" y="0"/>
                    </a:lnTo>
                    <a:lnTo>
                      <a:pt x="413" y="0"/>
                    </a:lnTo>
                    <a:lnTo>
                      <a:pt x="404" y="2"/>
                    </a:lnTo>
                    <a:lnTo>
                      <a:pt x="396" y="2"/>
                    </a:lnTo>
                    <a:lnTo>
                      <a:pt x="386" y="2"/>
                    </a:lnTo>
                    <a:lnTo>
                      <a:pt x="377" y="3"/>
                    </a:lnTo>
                    <a:lnTo>
                      <a:pt x="369" y="4"/>
                    </a:lnTo>
                    <a:lnTo>
                      <a:pt x="360" y="4"/>
                    </a:lnTo>
                    <a:lnTo>
                      <a:pt x="351" y="5"/>
                    </a:lnTo>
                    <a:lnTo>
                      <a:pt x="342" y="6"/>
                    </a:lnTo>
                    <a:lnTo>
                      <a:pt x="334" y="9"/>
                    </a:lnTo>
                    <a:lnTo>
                      <a:pt x="325" y="10"/>
                    </a:lnTo>
                    <a:lnTo>
                      <a:pt x="317" y="12"/>
                    </a:lnTo>
                    <a:lnTo>
                      <a:pt x="308" y="14"/>
                    </a:lnTo>
                    <a:lnTo>
                      <a:pt x="301" y="16"/>
                    </a:lnTo>
                    <a:lnTo>
                      <a:pt x="292" y="19"/>
                    </a:lnTo>
                    <a:lnTo>
                      <a:pt x="284" y="21"/>
                    </a:lnTo>
                    <a:lnTo>
                      <a:pt x="275" y="23"/>
                    </a:lnTo>
                    <a:lnTo>
                      <a:pt x="268" y="27"/>
                    </a:lnTo>
                    <a:lnTo>
                      <a:pt x="259" y="29"/>
                    </a:lnTo>
                    <a:lnTo>
                      <a:pt x="251" y="32"/>
                    </a:lnTo>
                    <a:lnTo>
                      <a:pt x="244" y="36"/>
                    </a:lnTo>
                    <a:lnTo>
                      <a:pt x="236" y="39"/>
                    </a:lnTo>
                    <a:lnTo>
                      <a:pt x="228" y="42"/>
                    </a:lnTo>
                    <a:lnTo>
                      <a:pt x="221" y="45"/>
                    </a:lnTo>
                    <a:lnTo>
                      <a:pt x="213" y="49"/>
                    </a:lnTo>
                    <a:lnTo>
                      <a:pt x="206" y="54"/>
                    </a:lnTo>
                    <a:lnTo>
                      <a:pt x="197" y="57"/>
                    </a:lnTo>
                    <a:lnTo>
                      <a:pt x="191" y="61"/>
                    </a:lnTo>
                    <a:lnTo>
                      <a:pt x="184" y="66"/>
                    </a:lnTo>
                    <a:lnTo>
                      <a:pt x="177" y="71"/>
                    </a:lnTo>
                    <a:lnTo>
                      <a:pt x="169" y="74"/>
                    </a:lnTo>
                    <a:lnTo>
                      <a:pt x="162" y="79"/>
                    </a:lnTo>
                    <a:lnTo>
                      <a:pt x="156" y="84"/>
                    </a:lnTo>
                    <a:lnTo>
                      <a:pt x="150" y="89"/>
                    </a:lnTo>
                    <a:lnTo>
                      <a:pt x="143" y="94"/>
                    </a:lnTo>
                    <a:lnTo>
                      <a:pt x="137" y="100"/>
                    </a:lnTo>
                    <a:lnTo>
                      <a:pt x="129" y="105"/>
                    </a:lnTo>
                    <a:lnTo>
                      <a:pt x="123" y="111"/>
                    </a:lnTo>
                    <a:lnTo>
                      <a:pt x="117" y="116"/>
                    </a:lnTo>
                    <a:lnTo>
                      <a:pt x="111" y="122"/>
                    </a:lnTo>
                    <a:lnTo>
                      <a:pt x="105" y="128"/>
                    </a:lnTo>
                    <a:lnTo>
                      <a:pt x="99" y="134"/>
                    </a:lnTo>
                    <a:lnTo>
                      <a:pt x="94" y="139"/>
                    </a:lnTo>
                    <a:lnTo>
                      <a:pt x="88" y="146"/>
                    </a:lnTo>
                    <a:lnTo>
                      <a:pt x="83" y="152"/>
                    </a:lnTo>
                    <a:lnTo>
                      <a:pt x="77" y="158"/>
                    </a:lnTo>
                    <a:lnTo>
                      <a:pt x="72" y="166"/>
                    </a:lnTo>
                    <a:lnTo>
                      <a:pt x="67" y="172"/>
                    </a:lnTo>
                    <a:lnTo>
                      <a:pt x="62" y="179"/>
                    </a:lnTo>
                    <a:lnTo>
                      <a:pt x="59" y="186"/>
                    </a:lnTo>
                    <a:lnTo>
                      <a:pt x="54" y="192"/>
                    </a:lnTo>
                    <a:lnTo>
                      <a:pt x="49" y="200"/>
                    </a:lnTo>
                    <a:lnTo>
                      <a:pt x="45" y="207"/>
                    </a:lnTo>
                    <a:lnTo>
                      <a:pt x="40" y="214"/>
                    </a:lnTo>
                    <a:lnTo>
                      <a:pt x="37" y="223"/>
                    </a:lnTo>
                    <a:lnTo>
                      <a:pt x="33" y="230"/>
                    </a:lnTo>
                    <a:lnTo>
                      <a:pt x="30" y="237"/>
                    </a:lnTo>
                    <a:lnTo>
                      <a:pt x="27" y="246"/>
                    </a:lnTo>
                    <a:lnTo>
                      <a:pt x="23" y="253"/>
                    </a:lnTo>
                    <a:lnTo>
                      <a:pt x="20" y="262"/>
                    </a:lnTo>
                    <a:lnTo>
                      <a:pt x="17" y="270"/>
                    </a:lnTo>
                    <a:lnTo>
                      <a:pt x="15" y="279"/>
                    </a:lnTo>
                    <a:lnTo>
                      <a:pt x="12" y="287"/>
                    </a:lnTo>
                    <a:lnTo>
                      <a:pt x="10" y="296"/>
                    </a:lnTo>
                    <a:lnTo>
                      <a:pt x="8" y="304"/>
                    </a:lnTo>
                    <a:lnTo>
                      <a:pt x="6" y="313"/>
                    </a:lnTo>
                    <a:lnTo>
                      <a:pt x="5" y="318"/>
                    </a:lnTo>
                    <a:lnTo>
                      <a:pt x="4" y="321"/>
                    </a:lnTo>
                    <a:lnTo>
                      <a:pt x="4" y="326"/>
                    </a:lnTo>
                    <a:lnTo>
                      <a:pt x="3" y="331"/>
                    </a:lnTo>
                    <a:lnTo>
                      <a:pt x="2" y="335"/>
                    </a:lnTo>
                    <a:lnTo>
                      <a:pt x="2" y="340"/>
                    </a:lnTo>
                    <a:lnTo>
                      <a:pt x="2" y="343"/>
                    </a:lnTo>
                    <a:lnTo>
                      <a:pt x="2" y="348"/>
                    </a:lnTo>
                    <a:lnTo>
                      <a:pt x="0" y="352"/>
                    </a:lnTo>
                    <a:lnTo>
                      <a:pt x="0" y="357"/>
                    </a:lnTo>
                    <a:lnTo>
                      <a:pt x="0" y="361"/>
                    </a:lnTo>
                    <a:lnTo>
                      <a:pt x="0" y="366"/>
                    </a:lnTo>
                    <a:lnTo>
                      <a:pt x="0" y="370"/>
                    </a:lnTo>
                    <a:lnTo>
                      <a:pt x="0" y="375"/>
                    </a:lnTo>
                    <a:lnTo>
                      <a:pt x="0" y="380"/>
                    </a:lnTo>
                    <a:lnTo>
                      <a:pt x="0" y="384"/>
                    </a:lnTo>
                    <a:lnTo>
                      <a:pt x="0" y="388"/>
                    </a:lnTo>
                    <a:lnTo>
                      <a:pt x="0" y="393"/>
                    </a:lnTo>
                    <a:lnTo>
                      <a:pt x="0" y="397"/>
                    </a:lnTo>
                    <a:lnTo>
                      <a:pt x="0" y="402"/>
                    </a:lnTo>
                    <a:lnTo>
                      <a:pt x="0" y="406"/>
                    </a:lnTo>
                    <a:lnTo>
                      <a:pt x="2" y="410"/>
                    </a:lnTo>
                    <a:lnTo>
                      <a:pt x="2" y="415"/>
                    </a:lnTo>
                    <a:lnTo>
                      <a:pt x="3" y="420"/>
                    </a:lnTo>
                    <a:lnTo>
                      <a:pt x="3" y="425"/>
                    </a:lnTo>
                    <a:lnTo>
                      <a:pt x="4" y="429"/>
                    </a:lnTo>
                    <a:lnTo>
                      <a:pt x="4" y="433"/>
                    </a:lnTo>
                    <a:lnTo>
                      <a:pt x="5" y="438"/>
                    </a:lnTo>
                    <a:lnTo>
                      <a:pt x="5" y="443"/>
                    </a:lnTo>
                    <a:lnTo>
                      <a:pt x="6" y="446"/>
                    </a:lnTo>
                    <a:lnTo>
                      <a:pt x="8" y="451"/>
                    </a:lnTo>
                    <a:lnTo>
                      <a:pt x="8" y="456"/>
                    </a:lnTo>
                    <a:lnTo>
                      <a:pt x="9" y="460"/>
                    </a:lnTo>
                    <a:lnTo>
                      <a:pt x="10" y="465"/>
                    </a:lnTo>
                    <a:lnTo>
                      <a:pt x="11" y="470"/>
                    </a:lnTo>
                    <a:lnTo>
                      <a:pt x="11" y="474"/>
                    </a:lnTo>
                    <a:lnTo>
                      <a:pt x="12" y="478"/>
                    </a:lnTo>
                    <a:lnTo>
                      <a:pt x="14" y="483"/>
                    </a:lnTo>
                    <a:lnTo>
                      <a:pt x="15" y="487"/>
                    </a:lnTo>
                    <a:lnTo>
                      <a:pt x="16" y="491"/>
                    </a:lnTo>
                    <a:lnTo>
                      <a:pt x="17" y="495"/>
                    </a:lnTo>
                    <a:lnTo>
                      <a:pt x="19" y="500"/>
                    </a:lnTo>
                    <a:lnTo>
                      <a:pt x="20" y="505"/>
                    </a:lnTo>
                    <a:lnTo>
                      <a:pt x="21" y="508"/>
                    </a:lnTo>
                    <a:lnTo>
                      <a:pt x="22" y="513"/>
                    </a:lnTo>
                    <a:lnTo>
                      <a:pt x="23" y="517"/>
                    </a:lnTo>
                    <a:lnTo>
                      <a:pt x="25" y="522"/>
                    </a:lnTo>
                    <a:lnTo>
                      <a:pt x="26" y="527"/>
                    </a:lnTo>
                    <a:lnTo>
                      <a:pt x="27" y="530"/>
                    </a:lnTo>
                    <a:lnTo>
                      <a:pt x="28" y="535"/>
                    </a:lnTo>
                    <a:lnTo>
                      <a:pt x="30" y="539"/>
                    </a:lnTo>
                    <a:lnTo>
                      <a:pt x="32" y="544"/>
                    </a:lnTo>
                    <a:lnTo>
                      <a:pt x="33" y="547"/>
                    </a:lnTo>
                    <a:lnTo>
                      <a:pt x="34" y="552"/>
                    </a:lnTo>
                    <a:lnTo>
                      <a:pt x="36" y="556"/>
                    </a:lnTo>
                    <a:lnTo>
                      <a:pt x="38" y="561"/>
                    </a:lnTo>
                    <a:lnTo>
                      <a:pt x="39" y="564"/>
                    </a:lnTo>
                    <a:lnTo>
                      <a:pt x="40" y="568"/>
                    </a:lnTo>
                    <a:lnTo>
                      <a:pt x="42" y="573"/>
                    </a:lnTo>
                    <a:lnTo>
                      <a:pt x="44" y="577"/>
                    </a:lnTo>
                    <a:lnTo>
                      <a:pt x="45" y="581"/>
                    </a:lnTo>
                    <a:lnTo>
                      <a:pt x="47" y="585"/>
                    </a:lnTo>
                    <a:lnTo>
                      <a:pt x="49" y="589"/>
                    </a:lnTo>
                    <a:lnTo>
                      <a:pt x="50" y="594"/>
                    </a:lnTo>
                    <a:lnTo>
                      <a:pt x="53" y="598"/>
                    </a:lnTo>
                    <a:lnTo>
                      <a:pt x="55" y="605"/>
                    </a:lnTo>
                    <a:lnTo>
                      <a:pt x="58" y="611"/>
                    </a:lnTo>
                    <a:lnTo>
                      <a:pt x="61" y="617"/>
                    </a:lnTo>
                    <a:lnTo>
                      <a:pt x="64" y="622"/>
                    </a:lnTo>
                    <a:lnTo>
                      <a:pt x="66" y="626"/>
                    </a:lnTo>
                    <a:lnTo>
                      <a:pt x="70" y="632"/>
                    </a:lnTo>
                    <a:lnTo>
                      <a:pt x="73" y="637"/>
                    </a:lnTo>
                    <a:lnTo>
                      <a:pt x="76" y="642"/>
                    </a:lnTo>
                    <a:lnTo>
                      <a:pt x="79" y="648"/>
                    </a:lnTo>
                    <a:lnTo>
                      <a:pt x="82" y="653"/>
                    </a:lnTo>
                    <a:lnTo>
                      <a:pt x="85" y="658"/>
                    </a:lnTo>
                    <a:lnTo>
                      <a:pt x="89" y="663"/>
                    </a:lnTo>
                    <a:lnTo>
                      <a:pt x="93" y="668"/>
                    </a:lnTo>
                    <a:lnTo>
                      <a:pt x="96" y="674"/>
                    </a:lnTo>
                    <a:lnTo>
                      <a:pt x="100" y="679"/>
                    </a:lnTo>
                    <a:lnTo>
                      <a:pt x="104" y="684"/>
                    </a:lnTo>
                    <a:lnTo>
                      <a:pt x="106" y="688"/>
                    </a:lnTo>
                    <a:lnTo>
                      <a:pt x="110" y="693"/>
                    </a:lnTo>
                    <a:lnTo>
                      <a:pt x="115" y="698"/>
                    </a:lnTo>
                    <a:lnTo>
                      <a:pt x="117" y="702"/>
                    </a:lnTo>
                    <a:lnTo>
                      <a:pt x="122" y="707"/>
                    </a:lnTo>
                    <a:lnTo>
                      <a:pt x="126" y="712"/>
                    </a:lnTo>
                    <a:lnTo>
                      <a:pt x="129" y="716"/>
                    </a:lnTo>
                    <a:lnTo>
                      <a:pt x="133" y="721"/>
                    </a:lnTo>
                    <a:lnTo>
                      <a:pt x="137" y="726"/>
                    </a:lnTo>
                    <a:lnTo>
                      <a:pt x="140" y="731"/>
                    </a:lnTo>
                    <a:lnTo>
                      <a:pt x="144" y="735"/>
                    </a:lnTo>
                    <a:lnTo>
                      <a:pt x="148" y="739"/>
                    </a:lnTo>
                    <a:lnTo>
                      <a:pt x="151" y="744"/>
                    </a:lnTo>
                    <a:lnTo>
                      <a:pt x="155" y="749"/>
                    </a:lnTo>
                    <a:lnTo>
                      <a:pt x="158" y="754"/>
                    </a:lnTo>
                    <a:lnTo>
                      <a:pt x="162" y="759"/>
                    </a:lnTo>
                    <a:lnTo>
                      <a:pt x="166" y="764"/>
                    </a:lnTo>
                    <a:lnTo>
                      <a:pt x="169" y="769"/>
                    </a:lnTo>
                    <a:lnTo>
                      <a:pt x="173" y="774"/>
                    </a:lnTo>
                    <a:lnTo>
                      <a:pt x="176" y="778"/>
                    </a:lnTo>
                    <a:lnTo>
                      <a:pt x="179" y="783"/>
                    </a:lnTo>
                    <a:lnTo>
                      <a:pt x="183" y="788"/>
                    </a:lnTo>
                    <a:lnTo>
                      <a:pt x="186" y="793"/>
                    </a:lnTo>
                    <a:lnTo>
                      <a:pt x="189" y="798"/>
                    </a:lnTo>
                    <a:lnTo>
                      <a:pt x="193" y="803"/>
                    </a:lnTo>
                    <a:lnTo>
                      <a:pt x="195" y="808"/>
                    </a:lnTo>
                    <a:lnTo>
                      <a:pt x="199" y="812"/>
                    </a:lnTo>
                    <a:lnTo>
                      <a:pt x="201" y="817"/>
                    </a:lnTo>
                    <a:lnTo>
                      <a:pt x="205" y="823"/>
                    </a:lnTo>
                    <a:lnTo>
                      <a:pt x="207" y="828"/>
                    </a:lnTo>
                    <a:lnTo>
                      <a:pt x="210" y="834"/>
                    </a:lnTo>
                    <a:lnTo>
                      <a:pt x="212" y="839"/>
                    </a:lnTo>
                    <a:lnTo>
                      <a:pt x="214" y="844"/>
                    </a:lnTo>
                    <a:lnTo>
                      <a:pt x="217" y="850"/>
                    </a:lnTo>
                    <a:lnTo>
                      <a:pt x="219" y="856"/>
                    </a:lnTo>
                    <a:lnTo>
                      <a:pt x="222" y="861"/>
                    </a:lnTo>
                    <a:lnTo>
                      <a:pt x="223" y="867"/>
                    </a:lnTo>
                    <a:lnTo>
                      <a:pt x="225" y="873"/>
                    </a:lnTo>
                    <a:lnTo>
                      <a:pt x="227" y="879"/>
                    </a:lnTo>
                    <a:lnTo>
                      <a:pt x="228" y="885"/>
                    </a:lnTo>
                    <a:lnTo>
                      <a:pt x="230" y="891"/>
                    </a:lnTo>
                    <a:lnTo>
                      <a:pt x="231" y="898"/>
                    </a:lnTo>
                    <a:lnTo>
                      <a:pt x="233" y="904"/>
                    </a:lnTo>
                    <a:lnTo>
                      <a:pt x="234" y="910"/>
                    </a:lnTo>
                    <a:lnTo>
                      <a:pt x="234" y="917"/>
                    </a:lnTo>
                    <a:lnTo>
                      <a:pt x="235" y="923"/>
                    </a:lnTo>
                    <a:lnTo>
                      <a:pt x="236" y="930"/>
                    </a:lnTo>
                    <a:lnTo>
                      <a:pt x="238" y="932"/>
                    </a:lnTo>
                    <a:lnTo>
                      <a:pt x="239" y="9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7" name="Freeform 145"/>
              <p:cNvSpPr>
                <a:spLocks/>
              </p:cNvSpPr>
              <p:nvPr/>
            </p:nvSpPr>
            <p:spPr bwMode="auto">
              <a:xfrm>
                <a:off x="645" y="1132"/>
                <a:ext cx="141" cy="101"/>
              </a:xfrm>
              <a:custGeom>
                <a:avLst/>
                <a:gdLst>
                  <a:gd name="T0" fmla="*/ 0 w 421"/>
                  <a:gd name="T1" fmla="*/ 0 h 305"/>
                  <a:gd name="T2" fmla="*/ 0 w 421"/>
                  <a:gd name="T3" fmla="*/ 0 h 305"/>
                  <a:gd name="T4" fmla="*/ 0 w 421"/>
                  <a:gd name="T5" fmla="*/ 0 h 305"/>
                  <a:gd name="T6" fmla="*/ 0 w 421"/>
                  <a:gd name="T7" fmla="*/ 0 h 305"/>
                  <a:gd name="T8" fmla="*/ 0 w 421"/>
                  <a:gd name="T9" fmla="*/ 0 h 305"/>
                  <a:gd name="T10" fmla="*/ 0 w 421"/>
                  <a:gd name="T11" fmla="*/ 0 h 305"/>
                  <a:gd name="T12" fmla="*/ 0 w 421"/>
                  <a:gd name="T13" fmla="*/ 0 h 305"/>
                  <a:gd name="T14" fmla="*/ 0 w 421"/>
                  <a:gd name="T15" fmla="*/ 0 h 305"/>
                  <a:gd name="T16" fmla="*/ 0 w 421"/>
                  <a:gd name="T17" fmla="*/ 0 h 305"/>
                  <a:gd name="T18" fmla="*/ 0 w 421"/>
                  <a:gd name="T19" fmla="*/ 0 h 305"/>
                  <a:gd name="T20" fmla="*/ 0 w 421"/>
                  <a:gd name="T21" fmla="*/ 0 h 305"/>
                  <a:gd name="T22" fmla="*/ 0 w 421"/>
                  <a:gd name="T23" fmla="*/ 0 h 305"/>
                  <a:gd name="T24" fmla="*/ 0 w 421"/>
                  <a:gd name="T25" fmla="*/ 0 h 305"/>
                  <a:gd name="T26" fmla="*/ 0 w 421"/>
                  <a:gd name="T27" fmla="*/ 0 h 305"/>
                  <a:gd name="T28" fmla="*/ 0 w 421"/>
                  <a:gd name="T29" fmla="*/ 0 h 305"/>
                  <a:gd name="T30" fmla="*/ 0 w 421"/>
                  <a:gd name="T31" fmla="*/ 0 h 305"/>
                  <a:gd name="T32" fmla="*/ 0 w 421"/>
                  <a:gd name="T33" fmla="*/ 0 h 305"/>
                  <a:gd name="T34" fmla="*/ 0 w 421"/>
                  <a:gd name="T35" fmla="*/ 0 h 305"/>
                  <a:gd name="T36" fmla="*/ 0 w 421"/>
                  <a:gd name="T37" fmla="*/ 0 h 305"/>
                  <a:gd name="T38" fmla="*/ 0 w 421"/>
                  <a:gd name="T39" fmla="*/ 0 h 305"/>
                  <a:gd name="T40" fmla="*/ 0 w 421"/>
                  <a:gd name="T41" fmla="*/ 0 h 305"/>
                  <a:gd name="T42" fmla="*/ 0 w 421"/>
                  <a:gd name="T43" fmla="*/ 0 h 305"/>
                  <a:gd name="T44" fmla="*/ 0 w 421"/>
                  <a:gd name="T45" fmla="*/ 0 h 305"/>
                  <a:gd name="T46" fmla="*/ 0 w 421"/>
                  <a:gd name="T47" fmla="*/ 0 h 305"/>
                  <a:gd name="T48" fmla="*/ 0 w 421"/>
                  <a:gd name="T49" fmla="*/ 0 h 305"/>
                  <a:gd name="T50" fmla="*/ 0 w 421"/>
                  <a:gd name="T51" fmla="*/ 0 h 305"/>
                  <a:gd name="T52" fmla="*/ 0 w 421"/>
                  <a:gd name="T53" fmla="*/ 0 h 305"/>
                  <a:gd name="T54" fmla="*/ 0 w 421"/>
                  <a:gd name="T55" fmla="*/ 0 h 305"/>
                  <a:gd name="T56" fmla="*/ 0 w 421"/>
                  <a:gd name="T57" fmla="*/ 0 h 305"/>
                  <a:gd name="T58" fmla="*/ 0 w 421"/>
                  <a:gd name="T59" fmla="*/ 0 h 305"/>
                  <a:gd name="T60" fmla="*/ 0 w 421"/>
                  <a:gd name="T61" fmla="*/ 0 h 305"/>
                  <a:gd name="T62" fmla="*/ 0 w 421"/>
                  <a:gd name="T63" fmla="*/ 0 h 305"/>
                  <a:gd name="T64" fmla="*/ 0 w 421"/>
                  <a:gd name="T65" fmla="*/ 0 h 305"/>
                  <a:gd name="T66" fmla="*/ 0 w 421"/>
                  <a:gd name="T67" fmla="*/ 0 h 305"/>
                  <a:gd name="T68" fmla="*/ 0 w 421"/>
                  <a:gd name="T69" fmla="*/ 0 h 305"/>
                  <a:gd name="T70" fmla="*/ 0 w 421"/>
                  <a:gd name="T71" fmla="*/ 0 h 305"/>
                  <a:gd name="T72" fmla="*/ 0 w 421"/>
                  <a:gd name="T73" fmla="*/ 0 h 305"/>
                  <a:gd name="T74" fmla="*/ 0 w 421"/>
                  <a:gd name="T75" fmla="*/ 0 h 305"/>
                  <a:gd name="T76" fmla="*/ 0 w 421"/>
                  <a:gd name="T77" fmla="*/ 0 h 305"/>
                  <a:gd name="T78" fmla="*/ 0 w 421"/>
                  <a:gd name="T79" fmla="*/ 0 h 305"/>
                  <a:gd name="T80" fmla="*/ 0 w 421"/>
                  <a:gd name="T81" fmla="*/ 0 h 305"/>
                  <a:gd name="T82" fmla="*/ 0 w 421"/>
                  <a:gd name="T83" fmla="*/ 0 h 305"/>
                  <a:gd name="T84" fmla="*/ 0 w 421"/>
                  <a:gd name="T85" fmla="*/ 0 h 305"/>
                  <a:gd name="T86" fmla="*/ 0 w 421"/>
                  <a:gd name="T87" fmla="*/ 0 h 305"/>
                  <a:gd name="T88" fmla="*/ 0 w 421"/>
                  <a:gd name="T89" fmla="*/ 0 h 305"/>
                  <a:gd name="T90" fmla="*/ 0 w 421"/>
                  <a:gd name="T91" fmla="*/ 0 h 305"/>
                  <a:gd name="T92" fmla="*/ 0 w 421"/>
                  <a:gd name="T93" fmla="*/ 0 h 305"/>
                  <a:gd name="T94" fmla="*/ 0 w 421"/>
                  <a:gd name="T95" fmla="*/ 0 h 305"/>
                  <a:gd name="T96" fmla="*/ 0 w 421"/>
                  <a:gd name="T97" fmla="*/ 0 h 305"/>
                  <a:gd name="T98" fmla="*/ 0 w 421"/>
                  <a:gd name="T99" fmla="*/ 0 h 305"/>
                  <a:gd name="T100" fmla="*/ 0 w 421"/>
                  <a:gd name="T101" fmla="*/ 0 h 305"/>
                  <a:gd name="T102" fmla="*/ 0 w 421"/>
                  <a:gd name="T103" fmla="*/ 0 h 305"/>
                  <a:gd name="T104" fmla="*/ 0 w 421"/>
                  <a:gd name="T105" fmla="*/ 0 h 305"/>
                  <a:gd name="T106" fmla="*/ 0 w 421"/>
                  <a:gd name="T107" fmla="*/ 0 h 305"/>
                  <a:gd name="T108" fmla="*/ 0 w 421"/>
                  <a:gd name="T109" fmla="*/ 0 h 305"/>
                  <a:gd name="T110" fmla="*/ 0 w 421"/>
                  <a:gd name="T111" fmla="*/ 0 h 30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21"/>
                  <a:gd name="T169" fmla="*/ 0 h 305"/>
                  <a:gd name="T170" fmla="*/ 421 w 421"/>
                  <a:gd name="T171" fmla="*/ 305 h 30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21" h="305">
                    <a:moveTo>
                      <a:pt x="419" y="6"/>
                    </a:moveTo>
                    <a:lnTo>
                      <a:pt x="414" y="7"/>
                    </a:lnTo>
                    <a:lnTo>
                      <a:pt x="409" y="9"/>
                    </a:lnTo>
                    <a:lnTo>
                      <a:pt x="404" y="10"/>
                    </a:lnTo>
                    <a:lnTo>
                      <a:pt x="399" y="11"/>
                    </a:lnTo>
                    <a:lnTo>
                      <a:pt x="394" y="11"/>
                    </a:lnTo>
                    <a:lnTo>
                      <a:pt x="389" y="12"/>
                    </a:lnTo>
                    <a:lnTo>
                      <a:pt x="384" y="13"/>
                    </a:lnTo>
                    <a:lnTo>
                      <a:pt x="380" y="15"/>
                    </a:lnTo>
                    <a:lnTo>
                      <a:pt x="375" y="15"/>
                    </a:lnTo>
                    <a:lnTo>
                      <a:pt x="370" y="16"/>
                    </a:lnTo>
                    <a:lnTo>
                      <a:pt x="365" y="16"/>
                    </a:lnTo>
                    <a:lnTo>
                      <a:pt x="360" y="17"/>
                    </a:lnTo>
                    <a:lnTo>
                      <a:pt x="355" y="18"/>
                    </a:lnTo>
                    <a:lnTo>
                      <a:pt x="350" y="18"/>
                    </a:lnTo>
                    <a:lnTo>
                      <a:pt x="346" y="19"/>
                    </a:lnTo>
                    <a:lnTo>
                      <a:pt x="341" y="19"/>
                    </a:lnTo>
                    <a:lnTo>
                      <a:pt x="336" y="19"/>
                    </a:lnTo>
                    <a:lnTo>
                      <a:pt x="331" y="21"/>
                    </a:lnTo>
                    <a:lnTo>
                      <a:pt x="326" y="21"/>
                    </a:lnTo>
                    <a:lnTo>
                      <a:pt x="321" y="21"/>
                    </a:lnTo>
                    <a:lnTo>
                      <a:pt x="316" y="21"/>
                    </a:lnTo>
                    <a:lnTo>
                      <a:pt x="311" y="22"/>
                    </a:lnTo>
                    <a:lnTo>
                      <a:pt x="307" y="22"/>
                    </a:lnTo>
                    <a:lnTo>
                      <a:pt x="302" y="22"/>
                    </a:lnTo>
                    <a:lnTo>
                      <a:pt x="297" y="22"/>
                    </a:lnTo>
                    <a:lnTo>
                      <a:pt x="292" y="22"/>
                    </a:lnTo>
                    <a:lnTo>
                      <a:pt x="287" y="22"/>
                    </a:lnTo>
                    <a:lnTo>
                      <a:pt x="282" y="23"/>
                    </a:lnTo>
                    <a:lnTo>
                      <a:pt x="277" y="23"/>
                    </a:lnTo>
                    <a:lnTo>
                      <a:pt x="273" y="23"/>
                    </a:lnTo>
                    <a:lnTo>
                      <a:pt x="268" y="23"/>
                    </a:lnTo>
                    <a:lnTo>
                      <a:pt x="263" y="23"/>
                    </a:lnTo>
                    <a:lnTo>
                      <a:pt x="258" y="23"/>
                    </a:lnTo>
                    <a:lnTo>
                      <a:pt x="253" y="22"/>
                    </a:lnTo>
                    <a:lnTo>
                      <a:pt x="248" y="22"/>
                    </a:lnTo>
                    <a:lnTo>
                      <a:pt x="243" y="22"/>
                    </a:lnTo>
                    <a:lnTo>
                      <a:pt x="238" y="22"/>
                    </a:lnTo>
                    <a:lnTo>
                      <a:pt x="234" y="21"/>
                    </a:lnTo>
                    <a:lnTo>
                      <a:pt x="229" y="21"/>
                    </a:lnTo>
                    <a:lnTo>
                      <a:pt x="224" y="21"/>
                    </a:lnTo>
                    <a:lnTo>
                      <a:pt x="219" y="21"/>
                    </a:lnTo>
                    <a:lnTo>
                      <a:pt x="214" y="19"/>
                    </a:lnTo>
                    <a:lnTo>
                      <a:pt x="209" y="19"/>
                    </a:lnTo>
                    <a:lnTo>
                      <a:pt x="204" y="19"/>
                    </a:lnTo>
                    <a:lnTo>
                      <a:pt x="200" y="18"/>
                    </a:lnTo>
                    <a:lnTo>
                      <a:pt x="195" y="18"/>
                    </a:lnTo>
                    <a:lnTo>
                      <a:pt x="190" y="18"/>
                    </a:lnTo>
                    <a:lnTo>
                      <a:pt x="185" y="18"/>
                    </a:lnTo>
                    <a:lnTo>
                      <a:pt x="180" y="17"/>
                    </a:lnTo>
                    <a:lnTo>
                      <a:pt x="175" y="17"/>
                    </a:lnTo>
                    <a:lnTo>
                      <a:pt x="170" y="16"/>
                    </a:lnTo>
                    <a:lnTo>
                      <a:pt x="165" y="16"/>
                    </a:lnTo>
                    <a:lnTo>
                      <a:pt x="159" y="15"/>
                    </a:lnTo>
                    <a:lnTo>
                      <a:pt x="155" y="15"/>
                    </a:lnTo>
                    <a:lnTo>
                      <a:pt x="150" y="13"/>
                    </a:lnTo>
                    <a:lnTo>
                      <a:pt x="146" y="13"/>
                    </a:lnTo>
                    <a:lnTo>
                      <a:pt x="141" y="12"/>
                    </a:lnTo>
                    <a:lnTo>
                      <a:pt x="136" y="12"/>
                    </a:lnTo>
                    <a:lnTo>
                      <a:pt x="131" y="11"/>
                    </a:lnTo>
                    <a:lnTo>
                      <a:pt x="127" y="11"/>
                    </a:lnTo>
                    <a:lnTo>
                      <a:pt x="122" y="10"/>
                    </a:lnTo>
                    <a:lnTo>
                      <a:pt x="117" y="10"/>
                    </a:lnTo>
                    <a:lnTo>
                      <a:pt x="112" y="9"/>
                    </a:lnTo>
                    <a:lnTo>
                      <a:pt x="107" y="9"/>
                    </a:lnTo>
                    <a:lnTo>
                      <a:pt x="103" y="7"/>
                    </a:lnTo>
                    <a:lnTo>
                      <a:pt x="101" y="7"/>
                    </a:lnTo>
                    <a:lnTo>
                      <a:pt x="97" y="6"/>
                    </a:lnTo>
                    <a:lnTo>
                      <a:pt x="95" y="6"/>
                    </a:lnTo>
                    <a:lnTo>
                      <a:pt x="92" y="6"/>
                    </a:lnTo>
                    <a:lnTo>
                      <a:pt x="90" y="5"/>
                    </a:lnTo>
                    <a:lnTo>
                      <a:pt x="89" y="5"/>
                    </a:lnTo>
                    <a:lnTo>
                      <a:pt x="86" y="5"/>
                    </a:lnTo>
                    <a:lnTo>
                      <a:pt x="84" y="4"/>
                    </a:lnTo>
                    <a:lnTo>
                      <a:pt x="83" y="4"/>
                    </a:lnTo>
                    <a:lnTo>
                      <a:pt x="80" y="4"/>
                    </a:lnTo>
                    <a:lnTo>
                      <a:pt x="79" y="4"/>
                    </a:lnTo>
                    <a:lnTo>
                      <a:pt x="77" y="2"/>
                    </a:lnTo>
                    <a:lnTo>
                      <a:pt x="74" y="2"/>
                    </a:lnTo>
                    <a:lnTo>
                      <a:pt x="72" y="2"/>
                    </a:lnTo>
                    <a:lnTo>
                      <a:pt x="69" y="2"/>
                    </a:lnTo>
                    <a:lnTo>
                      <a:pt x="67" y="1"/>
                    </a:lnTo>
                    <a:lnTo>
                      <a:pt x="66" y="1"/>
                    </a:lnTo>
                    <a:lnTo>
                      <a:pt x="62" y="1"/>
                    </a:lnTo>
                    <a:lnTo>
                      <a:pt x="61" y="1"/>
                    </a:lnTo>
                    <a:lnTo>
                      <a:pt x="58" y="1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3" y="1"/>
                    </a:lnTo>
                    <a:lnTo>
                      <a:pt x="40" y="1"/>
                    </a:lnTo>
                    <a:lnTo>
                      <a:pt x="38" y="1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2" y="1"/>
                    </a:lnTo>
                    <a:lnTo>
                      <a:pt x="29" y="1"/>
                    </a:lnTo>
                    <a:lnTo>
                      <a:pt x="27" y="2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2" y="4"/>
                    </a:lnTo>
                    <a:lnTo>
                      <a:pt x="19" y="4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5" y="6"/>
                    </a:lnTo>
                    <a:lnTo>
                      <a:pt x="13" y="7"/>
                    </a:lnTo>
                    <a:lnTo>
                      <a:pt x="12" y="9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6"/>
                    </a:lnTo>
                    <a:lnTo>
                      <a:pt x="2" y="19"/>
                    </a:lnTo>
                    <a:lnTo>
                      <a:pt x="1" y="21"/>
                    </a:lnTo>
                    <a:lnTo>
                      <a:pt x="1" y="23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1" y="49"/>
                    </a:lnTo>
                    <a:lnTo>
                      <a:pt x="1" y="51"/>
                    </a:lnTo>
                    <a:lnTo>
                      <a:pt x="2" y="54"/>
                    </a:lnTo>
                    <a:lnTo>
                      <a:pt x="2" y="55"/>
                    </a:lnTo>
                    <a:lnTo>
                      <a:pt x="4" y="57"/>
                    </a:lnTo>
                    <a:lnTo>
                      <a:pt x="4" y="58"/>
                    </a:lnTo>
                    <a:lnTo>
                      <a:pt x="5" y="61"/>
                    </a:lnTo>
                    <a:lnTo>
                      <a:pt x="6" y="63"/>
                    </a:lnTo>
                    <a:lnTo>
                      <a:pt x="7" y="66"/>
                    </a:lnTo>
                    <a:lnTo>
                      <a:pt x="7" y="67"/>
                    </a:lnTo>
                    <a:lnTo>
                      <a:pt x="9" y="69"/>
                    </a:lnTo>
                    <a:lnTo>
                      <a:pt x="9" y="72"/>
                    </a:lnTo>
                    <a:lnTo>
                      <a:pt x="10" y="73"/>
                    </a:lnTo>
                    <a:lnTo>
                      <a:pt x="11" y="75"/>
                    </a:lnTo>
                    <a:lnTo>
                      <a:pt x="11" y="78"/>
                    </a:lnTo>
                    <a:lnTo>
                      <a:pt x="11" y="79"/>
                    </a:lnTo>
                    <a:lnTo>
                      <a:pt x="12" y="81"/>
                    </a:lnTo>
                    <a:lnTo>
                      <a:pt x="12" y="83"/>
                    </a:lnTo>
                    <a:lnTo>
                      <a:pt x="13" y="85"/>
                    </a:lnTo>
                    <a:lnTo>
                      <a:pt x="13" y="88"/>
                    </a:lnTo>
                    <a:lnTo>
                      <a:pt x="13" y="89"/>
                    </a:lnTo>
                    <a:lnTo>
                      <a:pt x="13" y="91"/>
                    </a:lnTo>
                    <a:lnTo>
                      <a:pt x="13" y="94"/>
                    </a:lnTo>
                    <a:lnTo>
                      <a:pt x="13" y="95"/>
                    </a:lnTo>
                    <a:lnTo>
                      <a:pt x="13" y="97"/>
                    </a:lnTo>
                    <a:lnTo>
                      <a:pt x="13" y="100"/>
                    </a:lnTo>
                    <a:lnTo>
                      <a:pt x="13" y="101"/>
                    </a:lnTo>
                    <a:lnTo>
                      <a:pt x="12" y="103"/>
                    </a:lnTo>
                    <a:lnTo>
                      <a:pt x="12" y="106"/>
                    </a:lnTo>
                    <a:lnTo>
                      <a:pt x="11" y="109"/>
                    </a:lnTo>
                    <a:lnTo>
                      <a:pt x="11" y="112"/>
                    </a:lnTo>
                    <a:lnTo>
                      <a:pt x="10" y="113"/>
                    </a:lnTo>
                    <a:lnTo>
                      <a:pt x="9" y="117"/>
                    </a:lnTo>
                    <a:lnTo>
                      <a:pt x="9" y="119"/>
                    </a:lnTo>
                    <a:lnTo>
                      <a:pt x="9" y="122"/>
                    </a:lnTo>
                    <a:lnTo>
                      <a:pt x="7" y="124"/>
                    </a:lnTo>
                    <a:lnTo>
                      <a:pt x="7" y="126"/>
                    </a:lnTo>
                    <a:lnTo>
                      <a:pt x="6" y="129"/>
                    </a:lnTo>
                    <a:lnTo>
                      <a:pt x="6" y="131"/>
                    </a:lnTo>
                    <a:lnTo>
                      <a:pt x="5" y="134"/>
                    </a:lnTo>
                    <a:lnTo>
                      <a:pt x="5" y="136"/>
                    </a:lnTo>
                    <a:lnTo>
                      <a:pt x="4" y="139"/>
                    </a:lnTo>
                    <a:lnTo>
                      <a:pt x="4" y="141"/>
                    </a:lnTo>
                    <a:lnTo>
                      <a:pt x="4" y="142"/>
                    </a:lnTo>
                    <a:lnTo>
                      <a:pt x="2" y="145"/>
                    </a:lnTo>
                    <a:lnTo>
                      <a:pt x="2" y="147"/>
                    </a:lnTo>
                    <a:lnTo>
                      <a:pt x="2" y="150"/>
                    </a:lnTo>
                    <a:lnTo>
                      <a:pt x="2" y="152"/>
                    </a:lnTo>
                    <a:lnTo>
                      <a:pt x="2" y="154"/>
                    </a:lnTo>
                    <a:lnTo>
                      <a:pt x="2" y="157"/>
                    </a:lnTo>
                    <a:lnTo>
                      <a:pt x="2" y="159"/>
                    </a:lnTo>
                    <a:lnTo>
                      <a:pt x="2" y="162"/>
                    </a:lnTo>
                    <a:lnTo>
                      <a:pt x="2" y="164"/>
                    </a:lnTo>
                    <a:lnTo>
                      <a:pt x="2" y="167"/>
                    </a:lnTo>
                    <a:lnTo>
                      <a:pt x="4" y="169"/>
                    </a:lnTo>
                    <a:lnTo>
                      <a:pt x="4" y="171"/>
                    </a:lnTo>
                    <a:lnTo>
                      <a:pt x="4" y="174"/>
                    </a:lnTo>
                    <a:lnTo>
                      <a:pt x="5" y="178"/>
                    </a:lnTo>
                    <a:lnTo>
                      <a:pt x="6" y="180"/>
                    </a:lnTo>
                    <a:lnTo>
                      <a:pt x="6" y="182"/>
                    </a:lnTo>
                    <a:lnTo>
                      <a:pt x="7" y="186"/>
                    </a:lnTo>
                    <a:lnTo>
                      <a:pt x="9" y="188"/>
                    </a:lnTo>
                    <a:lnTo>
                      <a:pt x="11" y="191"/>
                    </a:lnTo>
                    <a:lnTo>
                      <a:pt x="12" y="193"/>
                    </a:lnTo>
                    <a:lnTo>
                      <a:pt x="13" y="197"/>
                    </a:lnTo>
                    <a:lnTo>
                      <a:pt x="15" y="199"/>
                    </a:lnTo>
                    <a:lnTo>
                      <a:pt x="17" y="202"/>
                    </a:lnTo>
                    <a:lnTo>
                      <a:pt x="18" y="204"/>
                    </a:lnTo>
                    <a:lnTo>
                      <a:pt x="19" y="207"/>
                    </a:lnTo>
                    <a:lnTo>
                      <a:pt x="21" y="209"/>
                    </a:lnTo>
                    <a:lnTo>
                      <a:pt x="22" y="213"/>
                    </a:lnTo>
                    <a:lnTo>
                      <a:pt x="23" y="215"/>
                    </a:lnTo>
                    <a:lnTo>
                      <a:pt x="24" y="219"/>
                    </a:lnTo>
                    <a:lnTo>
                      <a:pt x="26" y="221"/>
                    </a:lnTo>
                    <a:lnTo>
                      <a:pt x="27" y="224"/>
                    </a:lnTo>
                    <a:lnTo>
                      <a:pt x="27" y="226"/>
                    </a:lnTo>
                    <a:lnTo>
                      <a:pt x="28" y="227"/>
                    </a:lnTo>
                    <a:lnTo>
                      <a:pt x="28" y="230"/>
                    </a:lnTo>
                    <a:lnTo>
                      <a:pt x="28" y="232"/>
                    </a:lnTo>
                    <a:lnTo>
                      <a:pt x="27" y="233"/>
                    </a:lnTo>
                    <a:lnTo>
                      <a:pt x="27" y="236"/>
                    </a:lnTo>
                    <a:lnTo>
                      <a:pt x="26" y="238"/>
                    </a:lnTo>
                    <a:lnTo>
                      <a:pt x="26" y="241"/>
                    </a:lnTo>
                    <a:lnTo>
                      <a:pt x="24" y="243"/>
                    </a:lnTo>
                    <a:lnTo>
                      <a:pt x="24" y="246"/>
                    </a:lnTo>
                    <a:lnTo>
                      <a:pt x="23" y="247"/>
                    </a:lnTo>
                    <a:lnTo>
                      <a:pt x="23" y="249"/>
                    </a:lnTo>
                    <a:lnTo>
                      <a:pt x="22" y="252"/>
                    </a:lnTo>
                    <a:lnTo>
                      <a:pt x="21" y="254"/>
                    </a:lnTo>
                    <a:lnTo>
                      <a:pt x="21" y="257"/>
                    </a:lnTo>
                    <a:lnTo>
                      <a:pt x="21" y="259"/>
                    </a:lnTo>
                    <a:lnTo>
                      <a:pt x="21" y="261"/>
                    </a:lnTo>
                    <a:lnTo>
                      <a:pt x="21" y="264"/>
                    </a:lnTo>
                    <a:lnTo>
                      <a:pt x="22" y="266"/>
                    </a:lnTo>
                    <a:lnTo>
                      <a:pt x="23" y="270"/>
                    </a:lnTo>
                    <a:lnTo>
                      <a:pt x="23" y="272"/>
                    </a:lnTo>
                    <a:lnTo>
                      <a:pt x="24" y="275"/>
                    </a:lnTo>
                    <a:lnTo>
                      <a:pt x="26" y="276"/>
                    </a:lnTo>
                    <a:lnTo>
                      <a:pt x="27" y="278"/>
                    </a:lnTo>
                    <a:lnTo>
                      <a:pt x="27" y="281"/>
                    </a:lnTo>
                    <a:lnTo>
                      <a:pt x="29" y="282"/>
                    </a:lnTo>
                    <a:lnTo>
                      <a:pt x="30" y="285"/>
                    </a:lnTo>
                    <a:lnTo>
                      <a:pt x="32" y="287"/>
                    </a:lnTo>
                    <a:lnTo>
                      <a:pt x="34" y="288"/>
                    </a:lnTo>
                    <a:lnTo>
                      <a:pt x="35" y="289"/>
                    </a:lnTo>
                    <a:lnTo>
                      <a:pt x="38" y="291"/>
                    </a:lnTo>
                    <a:lnTo>
                      <a:pt x="40" y="293"/>
                    </a:lnTo>
                    <a:lnTo>
                      <a:pt x="41" y="293"/>
                    </a:lnTo>
                    <a:lnTo>
                      <a:pt x="44" y="294"/>
                    </a:lnTo>
                    <a:lnTo>
                      <a:pt x="46" y="295"/>
                    </a:lnTo>
                    <a:lnTo>
                      <a:pt x="49" y="297"/>
                    </a:lnTo>
                    <a:lnTo>
                      <a:pt x="50" y="298"/>
                    </a:lnTo>
                    <a:lnTo>
                      <a:pt x="54" y="299"/>
                    </a:lnTo>
                    <a:lnTo>
                      <a:pt x="55" y="299"/>
                    </a:lnTo>
                    <a:lnTo>
                      <a:pt x="57" y="300"/>
                    </a:lnTo>
                    <a:lnTo>
                      <a:pt x="60" y="300"/>
                    </a:lnTo>
                    <a:lnTo>
                      <a:pt x="62" y="302"/>
                    </a:lnTo>
                    <a:lnTo>
                      <a:pt x="65" y="303"/>
                    </a:lnTo>
                    <a:lnTo>
                      <a:pt x="67" y="303"/>
                    </a:lnTo>
                    <a:lnTo>
                      <a:pt x="69" y="304"/>
                    </a:lnTo>
                    <a:lnTo>
                      <a:pt x="72" y="304"/>
                    </a:lnTo>
                    <a:lnTo>
                      <a:pt x="74" y="304"/>
                    </a:lnTo>
                    <a:lnTo>
                      <a:pt x="77" y="305"/>
                    </a:lnTo>
                    <a:lnTo>
                      <a:pt x="80" y="305"/>
                    </a:lnTo>
                    <a:lnTo>
                      <a:pt x="83" y="305"/>
                    </a:lnTo>
                    <a:lnTo>
                      <a:pt x="86" y="304"/>
                    </a:lnTo>
                    <a:lnTo>
                      <a:pt x="89" y="304"/>
                    </a:lnTo>
                    <a:lnTo>
                      <a:pt x="91" y="302"/>
                    </a:lnTo>
                    <a:lnTo>
                      <a:pt x="95" y="300"/>
                    </a:lnTo>
                    <a:lnTo>
                      <a:pt x="97" y="298"/>
                    </a:lnTo>
                    <a:lnTo>
                      <a:pt x="100" y="295"/>
                    </a:lnTo>
                    <a:lnTo>
                      <a:pt x="101" y="293"/>
                    </a:lnTo>
                    <a:lnTo>
                      <a:pt x="102" y="289"/>
                    </a:lnTo>
                    <a:lnTo>
                      <a:pt x="102" y="287"/>
                    </a:lnTo>
                    <a:lnTo>
                      <a:pt x="102" y="285"/>
                    </a:lnTo>
                    <a:lnTo>
                      <a:pt x="102" y="281"/>
                    </a:lnTo>
                    <a:lnTo>
                      <a:pt x="101" y="278"/>
                    </a:lnTo>
                    <a:lnTo>
                      <a:pt x="99" y="276"/>
                    </a:lnTo>
                    <a:lnTo>
                      <a:pt x="96" y="272"/>
                    </a:lnTo>
                    <a:lnTo>
                      <a:pt x="94" y="270"/>
                    </a:lnTo>
                    <a:lnTo>
                      <a:pt x="91" y="269"/>
                    </a:lnTo>
                    <a:lnTo>
                      <a:pt x="89" y="266"/>
                    </a:lnTo>
                    <a:lnTo>
                      <a:pt x="86" y="265"/>
                    </a:lnTo>
                    <a:lnTo>
                      <a:pt x="85" y="263"/>
                    </a:lnTo>
                    <a:lnTo>
                      <a:pt x="84" y="261"/>
                    </a:lnTo>
                    <a:lnTo>
                      <a:pt x="83" y="260"/>
                    </a:lnTo>
                    <a:lnTo>
                      <a:pt x="82" y="259"/>
                    </a:lnTo>
                    <a:lnTo>
                      <a:pt x="80" y="257"/>
                    </a:lnTo>
                    <a:lnTo>
                      <a:pt x="79" y="254"/>
                    </a:lnTo>
                    <a:lnTo>
                      <a:pt x="79" y="253"/>
                    </a:lnTo>
                    <a:lnTo>
                      <a:pt x="79" y="250"/>
                    </a:lnTo>
                    <a:lnTo>
                      <a:pt x="79" y="248"/>
                    </a:lnTo>
                    <a:lnTo>
                      <a:pt x="79" y="246"/>
                    </a:lnTo>
                    <a:lnTo>
                      <a:pt x="80" y="243"/>
                    </a:lnTo>
                    <a:lnTo>
                      <a:pt x="80" y="240"/>
                    </a:lnTo>
                    <a:lnTo>
                      <a:pt x="80" y="238"/>
                    </a:lnTo>
                    <a:lnTo>
                      <a:pt x="80" y="236"/>
                    </a:lnTo>
                    <a:lnTo>
                      <a:pt x="80" y="233"/>
                    </a:lnTo>
                    <a:lnTo>
                      <a:pt x="82" y="232"/>
                    </a:lnTo>
                    <a:lnTo>
                      <a:pt x="82" y="230"/>
                    </a:lnTo>
                    <a:lnTo>
                      <a:pt x="82" y="227"/>
                    </a:lnTo>
                    <a:lnTo>
                      <a:pt x="80" y="225"/>
                    </a:lnTo>
                    <a:lnTo>
                      <a:pt x="80" y="221"/>
                    </a:lnTo>
                    <a:lnTo>
                      <a:pt x="80" y="220"/>
                    </a:lnTo>
                    <a:lnTo>
                      <a:pt x="79" y="218"/>
                    </a:lnTo>
                    <a:lnTo>
                      <a:pt x="79" y="215"/>
                    </a:lnTo>
                    <a:lnTo>
                      <a:pt x="78" y="213"/>
                    </a:lnTo>
                    <a:lnTo>
                      <a:pt x="77" y="210"/>
                    </a:lnTo>
                    <a:lnTo>
                      <a:pt x="74" y="208"/>
                    </a:lnTo>
                    <a:lnTo>
                      <a:pt x="73" y="207"/>
                    </a:lnTo>
                    <a:lnTo>
                      <a:pt x="72" y="204"/>
                    </a:lnTo>
                    <a:lnTo>
                      <a:pt x="71" y="202"/>
                    </a:lnTo>
                    <a:lnTo>
                      <a:pt x="68" y="199"/>
                    </a:lnTo>
                    <a:lnTo>
                      <a:pt x="67" y="197"/>
                    </a:lnTo>
                    <a:lnTo>
                      <a:pt x="65" y="195"/>
                    </a:lnTo>
                    <a:lnTo>
                      <a:pt x="63" y="192"/>
                    </a:lnTo>
                    <a:lnTo>
                      <a:pt x="61" y="190"/>
                    </a:lnTo>
                    <a:lnTo>
                      <a:pt x="60" y="187"/>
                    </a:lnTo>
                    <a:lnTo>
                      <a:pt x="57" y="185"/>
                    </a:lnTo>
                    <a:lnTo>
                      <a:pt x="55" y="182"/>
                    </a:lnTo>
                    <a:lnTo>
                      <a:pt x="54" y="180"/>
                    </a:lnTo>
                    <a:lnTo>
                      <a:pt x="51" y="178"/>
                    </a:lnTo>
                    <a:lnTo>
                      <a:pt x="49" y="176"/>
                    </a:lnTo>
                    <a:lnTo>
                      <a:pt x="47" y="174"/>
                    </a:lnTo>
                    <a:lnTo>
                      <a:pt x="45" y="171"/>
                    </a:lnTo>
                    <a:lnTo>
                      <a:pt x="44" y="169"/>
                    </a:lnTo>
                    <a:lnTo>
                      <a:pt x="43" y="168"/>
                    </a:lnTo>
                    <a:lnTo>
                      <a:pt x="41" y="165"/>
                    </a:lnTo>
                    <a:lnTo>
                      <a:pt x="40" y="164"/>
                    </a:lnTo>
                    <a:lnTo>
                      <a:pt x="39" y="162"/>
                    </a:lnTo>
                    <a:lnTo>
                      <a:pt x="38" y="161"/>
                    </a:lnTo>
                    <a:lnTo>
                      <a:pt x="37" y="157"/>
                    </a:lnTo>
                    <a:lnTo>
                      <a:pt x="37" y="156"/>
                    </a:lnTo>
                    <a:lnTo>
                      <a:pt x="37" y="153"/>
                    </a:lnTo>
                    <a:lnTo>
                      <a:pt x="37" y="151"/>
                    </a:lnTo>
                    <a:lnTo>
                      <a:pt x="37" y="150"/>
                    </a:lnTo>
                    <a:lnTo>
                      <a:pt x="38" y="147"/>
                    </a:lnTo>
                    <a:lnTo>
                      <a:pt x="38" y="146"/>
                    </a:lnTo>
                    <a:lnTo>
                      <a:pt x="38" y="144"/>
                    </a:lnTo>
                    <a:lnTo>
                      <a:pt x="38" y="141"/>
                    </a:lnTo>
                    <a:lnTo>
                      <a:pt x="38" y="140"/>
                    </a:lnTo>
                    <a:lnTo>
                      <a:pt x="38" y="137"/>
                    </a:lnTo>
                    <a:lnTo>
                      <a:pt x="39" y="136"/>
                    </a:lnTo>
                    <a:lnTo>
                      <a:pt x="39" y="134"/>
                    </a:lnTo>
                    <a:lnTo>
                      <a:pt x="39" y="133"/>
                    </a:lnTo>
                    <a:lnTo>
                      <a:pt x="40" y="130"/>
                    </a:lnTo>
                    <a:lnTo>
                      <a:pt x="40" y="128"/>
                    </a:lnTo>
                    <a:lnTo>
                      <a:pt x="40" y="126"/>
                    </a:lnTo>
                    <a:lnTo>
                      <a:pt x="41" y="124"/>
                    </a:lnTo>
                    <a:lnTo>
                      <a:pt x="41" y="123"/>
                    </a:lnTo>
                    <a:lnTo>
                      <a:pt x="41" y="120"/>
                    </a:lnTo>
                    <a:lnTo>
                      <a:pt x="41" y="119"/>
                    </a:lnTo>
                    <a:lnTo>
                      <a:pt x="43" y="117"/>
                    </a:lnTo>
                    <a:lnTo>
                      <a:pt x="43" y="116"/>
                    </a:lnTo>
                    <a:lnTo>
                      <a:pt x="43" y="113"/>
                    </a:lnTo>
                    <a:lnTo>
                      <a:pt x="43" y="112"/>
                    </a:lnTo>
                    <a:lnTo>
                      <a:pt x="44" y="109"/>
                    </a:lnTo>
                    <a:lnTo>
                      <a:pt x="44" y="108"/>
                    </a:lnTo>
                    <a:lnTo>
                      <a:pt x="44" y="106"/>
                    </a:lnTo>
                    <a:lnTo>
                      <a:pt x="44" y="105"/>
                    </a:lnTo>
                    <a:lnTo>
                      <a:pt x="44" y="102"/>
                    </a:lnTo>
                    <a:lnTo>
                      <a:pt x="44" y="101"/>
                    </a:lnTo>
                    <a:lnTo>
                      <a:pt x="45" y="99"/>
                    </a:lnTo>
                    <a:lnTo>
                      <a:pt x="45" y="97"/>
                    </a:lnTo>
                    <a:lnTo>
                      <a:pt x="45" y="95"/>
                    </a:lnTo>
                    <a:lnTo>
                      <a:pt x="45" y="92"/>
                    </a:lnTo>
                    <a:lnTo>
                      <a:pt x="44" y="90"/>
                    </a:lnTo>
                    <a:lnTo>
                      <a:pt x="44" y="88"/>
                    </a:lnTo>
                    <a:lnTo>
                      <a:pt x="43" y="84"/>
                    </a:lnTo>
                    <a:lnTo>
                      <a:pt x="43" y="81"/>
                    </a:lnTo>
                    <a:lnTo>
                      <a:pt x="41" y="79"/>
                    </a:lnTo>
                    <a:lnTo>
                      <a:pt x="40" y="77"/>
                    </a:lnTo>
                    <a:lnTo>
                      <a:pt x="39" y="73"/>
                    </a:lnTo>
                    <a:lnTo>
                      <a:pt x="38" y="71"/>
                    </a:lnTo>
                    <a:lnTo>
                      <a:pt x="37" y="68"/>
                    </a:lnTo>
                    <a:lnTo>
                      <a:pt x="35" y="66"/>
                    </a:lnTo>
                    <a:lnTo>
                      <a:pt x="34" y="63"/>
                    </a:lnTo>
                    <a:lnTo>
                      <a:pt x="33" y="60"/>
                    </a:lnTo>
                    <a:lnTo>
                      <a:pt x="33" y="58"/>
                    </a:lnTo>
                    <a:lnTo>
                      <a:pt x="32" y="55"/>
                    </a:lnTo>
                    <a:lnTo>
                      <a:pt x="30" y="54"/>
                    </a:lnTo>
                    <a:lnTo>
                      <a:pt x="30" y="51"/>
                    </a:lnTo>
                    <a:lnTo>
                      <a:pt x="29" y="49"/>
                    </a:lnTo>
                    <a:lnTo>
                      <a:pt x="29" y="47"/>
                    </a:lnTo>
                    <a:lnTo>
                      <a:pt x="29" y="45"/>
                    </a:lnTo>
                    <a:lnTo>
                      <a:pt x="29" y="43"/>
                    </a:lnTo>
                    <a:lnTo>
                      <a:pt x="30" y="40"/>
                    </a:lnTo>
                    <a:lnTo>
                      <a:pt x="32" y="39"/>
                    </a:lnTo>
                    <a:lnTo>
                      <a:pt x="33" y="39"/>
                    </a:lnTo>
                    <a:lnTo>
                      <a:pt x="35" y="38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44" y="38"/>
                    </a:lnTo>
                    <a:lnTo>
                      <a:pt x="45" y="38"/>
                    </a:lnTo>
                    <a:lnTo>
                      <a:pt x="47" y="39"/>
                    </a:lnTo>
                    <a:lnTo>
                      <a:pt x="49" y="39"/>
                    </a:lnTo>
                    <a:lnTo>
                      <a:pt x="51" y="40"/>
                    </a:lnTo>
                    <a:lnTo>
                      <a:pt x="56" y="40"/>
                    </a:lnTo>
                    <a:lnTo>
                      <a:pt x="61" y="41"/>
                    </a:lnTo>
                    <a:lnTo>
                      <a:pt x="67" y="43"/>
                    </a:lnTo>
                    <a:lnTo>
                      <a:pt x="72" y="44"/>
                    </a:lnTo>
                    <a:lnTo>
                      <a:pt x="78" y="45"/>
                    </a:lnTo>
                    <a:lnTo>
                      <a:pt x="84" y="46"/>
                    </a:lnTo>
                    <a:lnTo>
                      <a:pt x="89" y="47"/>
                    </a:lnTo>
                    <a:lnTo>
                      <a:pt x="95" y="49"/>
                    </a:lnTo>
                    <a:lnTo>
                      <a:pt x="101" y="50"/>
                    </a:lnTo>
                    <a:lnTo>
                      <a:pt x="107" y="51"/>
                    </a:lnTo>
                    <a:lnTo>
                      <a:pt x="113" y="52"/>
                    </a:lnTo>
                    <a:lnTo>
                      <a:pt x="119" y="54"/>
                    </a:lnTo>
                    <a:lnTo>
                      <a:pt x="124" y="54"/>
                    </a:lnTo>
                    <a:lnTo>
                      <a:pt x="130" y="55"/>
                    </a:lnTo>
                    <a:lnTo>
                      <a:pt x="136" y="56"/>
                    </a:lnTo>
                    <a:lnTo>
                      <a:pt x="144" y="57"/>
                    </a:lnTo>
                    <a:lnTo>
                      <a:pt x="148" y="58"/>
                    </a:lnTo>
                    <a:lnTo>
                      <a:pt x="156" y="60"/>
                    </a:lnTo>
                    <a:lnTo>
                      <a:pt x="162" y="60"/>
                    </a:lnTo>
                    <a:lnTo>
                      <a:pt x="168" y="61"/>
                    </a:lnTo>
                    <a:lnTo>
                      <a:pt x="174" y="62"/>
                    </a:lnTo>
                    <a:lnTo>
                      <a:pt x="180" y="62"/>
                    </a:lnTo>
                    <a:lnTo>
                      <a:pt x="186" y="63"/>
                    </a:lnTo>
                    <a:lnTo>
                      <a:pt x="193" y="64"/>
                    </a:lnTo>
                    <a:lnTo>
                      <a:pt x="200" y="64"/>
                    </a:lnTo>
                    <a:lnTo>
                      <a:pt x="206" y="64"/>
                    </a:lnTo>
                    <a:lnTo>
                      <a:pt x="212" y="66"/>
                    </a:lnTo>
                    <a:lnTo>
                      <a:pt x="218" y="66"/>
                    </a:lnTo>
                    <a:lnTo>
                      <a:pt x="224" y="66"/>
                    </a:lnTo>
                    <a:lnTo>
                      <a:pt x="231" y="67"/>
                    </a:lnTo>
                    <a:lnTo>
                      <a:pt x="237" y="67"/>
                    </a:lnTo>
                    <a:lnTo>
                      <a:pt x="245" y="67"/>
                    </a:lnTo>
                    <a:lnTo>
                      <a:pt x="251" y="67"/>
                    </a:lnTo>
                    <a:lnTo>
                      <a:pt x="257" y="67"/>
                    </a:lnTo>
                    <a:lnTo>
                      <a:pt x="263" y="67"/>
                    </a:lnTo>
                    <a:lnTo>
                      <a:pt x="269" y="67"/>
                    </a:lnTo>
                    <a:lnTo>
                      <a:pt x="275" y="66"/>
                    </a:lnTo>
                    <a:lnTo>
                      <a:pt x="281" y="66"/>
                    </a:lnTo>
                    <a:lnTo>
                      <a:pt x="287" y="64"/>
                    </a:lnTo>
                    <a:lnTo>
                      <a:pt x="293" y="64"/>
                    </a:lnTo>
                    <a:lnTo>
                      <a:pt x="299" y="63"/>
                    </a:lnTo>
                    <a:lnTo>
                      <a:pt x="305" y="63"/>
                    </a:lnTo>
                    <a:lnTo>
                      <a:pt x="311" y="62"/>
                    </a:lnTo>
                    <a:lnTo>
                      <a:pt x="318" y="61"/>
                    </a:lnTo>
                    <a:lnTo>
                      <a:pt x="322" y="60"/>
                    </a:lnTo>
                    <a:lnTo>
                      <a:pt x="328" y="58"/>
                    </a:lnTo>
                    <a:lnTo>
                      <a:pt x="335" y="56"/>
                    </a:lnTo>
                    <a:lnTo>
                      <a:pt x="341" y="55"/>
                    </a:lnTo>
                    <a:lnTo>
                      <a:pt x="346" y="54"/>
                    </a:lnTo>
                    <a:lnTo>
                      <a:pt x="352" y="51"/>
                    </a:lnTo>
                    <a:lnTo>
                      <a:pt x="356" y="49"/>
                    </a:lnTo>
                    <a:lnTo>
                      <a:pt x="363" y="47"/>
                    </a:lnTo>
                    <a:lnTo>
                      <a:pt x="367" y="44"/>
                    </a:lnTo>
                    <a:lnTo>
                      <a:pt x="372" y="41"/>
                    </a:lnTo>
                    <a:lnTo>
                      <a:pt x="377" y="39"/>
                    </a:lnTo>
                    <a:lnTo>
                      <a:pt x="383" y="37"/>
                    </a:lnTo>
                    <a:lnTo>
                      <a:pt x="388" y="33"/>
                    </a:lnTo>
                    <a:lnTo>
                      <a:pt x="393" y="30"/>
                    </a:lnTo>
                    <a:lnTo>
                      <a:pt x="398" y="27"/>
                    </a:lnTo>
                    <a:lnTo>
                      <a:pt x="403" y="24"/>
                    </a:lnTo>
                    <a:lnTo>
                      <a:pt x="406" y="19"/>
                    </a:lnTo>
                    <a:lnTo>
                      <a:pt x="411" y="16"/>
                    </a:lnTo>
                    <a:lnTo>
                      <a:pt x="416" y="12"/>
                    </a:lnTo>
                    <a:lnTo>
                      <a:pt x="420" y="9"/>
                    </a:lnTo>
                    <a:lnTo>
                      <a:pt x="421" y="7"/>
                    </a:lnTo>
                    <a:lnTo>
                      <a:pt x="41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8" name="Freeform 146"/>
              <p:cNvSpPr>
                <a:spLocks/>
              </p:cNvSpPr>
              <p:nvPr/>
            </p:nvSpPr>
            <p:spPr bwMode="auto">
              <a:xfrm>
                <a:off x="770" y="1134"/>
                <a:ext cx="29" cy="93"/>
              </a:xfrm>
              <a:custGeom>
                <a:avLst/>
                <a:gdLst>
                  <a:gd name="T0" fmla="*/ 0 w 87"/>
                  <a:gd name="T1" fmla="*/ 0 h 280"/>
                  <a:gd name="T2" fmla="*/ 0 w 87"/>
                  <a:gd name="T3" fmla="*/ 0 h 280"/>
                  <a:gd name="T4" fmla="*/ 0 w 87"/>
                  <a:gd name="T5" fmla="*/ 0 h 280"/>
                  <a:gd name="T6" fmla="*/ 0 w 87"/>
                  <a:gd name="T7" fmla="*/ 0 h 280"/>
                  <a:gd name="T8" fmla="*/ 0 w 87"/>
                  <a:gd name="T9" fmla="*/ 0 h 280"/>
                  <a:gd name="T10" fmla="*/ 0 w 87"/>
                  <a:gd name="T11" fmla="*/ 0 h 280"/>
                  <a:gd name="T12" fmla="*/ 0 w 87"/>
                  <a:gd name="T13" fmla="*/ 0 h 280"/>
                  <a:gd name="T14" fmla="*/ 0 w 87"/>
                  <a:gd name="T15" fmla="*/ 0 h 280"/>
                  <a:gd name="T16" fmla="*/ 0 w 87"/>
                  <a:gd name="T17" fmla="*/ 0 h 280"/>
                  <a:gd name="T18" fmla="*/ 0 w 87"/>
                  <a:gd name="T19" fmla="*/ 0 h 280"/>
                  <a:gd name="T20" fmla="*/ 0 w 87"/>
                  <a:gd name="T21" fmla="*/ 0 h 280"/>
                  <a:gd name="T22" fmla="*/ 0 w 87"/>
                  <a:gd name="T23" fmla="*/ 0 h 280"/>
                  <a:gd name="T24" fmla="*/ 0 w 87"/>
                  <a:gd name="T25" fmla="*/ 0 h 280"/>
                  <a:gd name="T26" fmla="*/ 0 w 87"/>
                  <a:gd name="T27" fmla="*/ 0 h 280"/>
                  <a:gd name="T28" fmla="*/ 0 w 87"/>
                  <a:gd name="T29" fmla="*/ 0 h 280"/>
                  <a:gd name="T30" fmla="*/ 0 w 87"/>
                  <a:gd name="T31" fmla="*/ 0 h 280"/>
                  <a:gd name="T32" fmla="*/ 0 w 87"/>
                  <a:gd name="T33" fmla="*/ 0 h 280"/>
                  <a:gd name="T34" fmla="*/ 0 w 87"/>
                  <a:gd name="T35" fmla="*/ 0 h 280"/>
                  <a:gd name="T36" fmla="*/ 0 w 87"/>
                  <a:gd name="T37" fmla="*/ 0 h 280"/>
                  <a:gd name="T38" fmla="*/ 0 w 87"/>
                  <a:gd name="T39" fmla="*/ 0 h 280"/>
                  <a:gd name="T40" fmla="*/ 0 w 87"/>
                  <a:gd name="T41" fmla="*/ 0 h 280"/>
                  <a:gd name="T42" fmla="*/ 0 w 87"/>
                  <a:gd name="T43" fmla="*/ 0 h 280"/>
                  <a:gd name="T44" fmla="*/ 0 w 87"/>
                  <a:gd name="T45" fmla="*/ 0 h 280"/>
                  <a:gd name="T46" fmla="*/ 0 w 87"/>
                  <a:gd name="T47" fmla="*/ 0 h 280"/>
                  <a:gd name="T48" fmla="*/ 0 w 87"/>
                  <a:gd name="T49" fmla="*/ 0 h 280"/>
                  <a:gd name="T50" fmla="*/ 0 w 87"/>
                  <a:gd name="T51" fmla="*/ 0 h 280"/>
                  <a:gd name="T52" fmla="*/ 0 w 87"/>
                  <a:gd name="T53" fmla="*/ 0 h 280"/>
                  <a:gd name="T54" fmla="*/ 0 w 87"/>
                  <a:gd name="T55" fmla="*/ 0 h 280"/>
                  <a:gd name="T56" fmla="*/ 0 w 87"/>
                  <a:gd name="T57" fmla="*/ 0 h 280"/>
                  <a:gd name="T58" fmla="*/ 0 w 87"/>
                  <a:gd name="T59" fmla="*/ 0 h 280"/>
                  <a:gd name="T60" fmla="*/ 0 w 87"/>
                  <a:gd name="T61" fmla="*/ 0 h 280"/>
                  <a:gd name="T62" fmla="*/ 0 w 87"/>
                  <a:gd name="T63" fmla="*/ 0 h 280"/>
                  <a:gd name="T64" fmla="*/ 0 w 87"/>
                  <a:gd name="T65" fmla="*/ 0 h 280"/>
                  <a:gd name="T66" fmla="*/ 0 w 87"/>
                  <a:gd name="T67" fmla="*/ 0 h 280"/>
                  <a:gd name="T68" fmla="*/ 0 w 87"/>
                  <a:gd name="T69" fmla="*/ 0 h 280"/>
                  <a:gd name="T70" fmla="*/ 0 w 87"/>
                  <a:gd name="T71" fmla="*/ 0 h 280"/>
                  <a:gd name="T72" fmla="*/ 0 w 87"/>
                  <a:gd name="T73" fmla="*/ 0 h 280"/>
                  <a:gd name="T74" fmla="*/ 0 w 87"/>
                  <a:gd name="T75" fmla="*/ 0 h 280"/>
                  <a:gd name="T76" fmla="*/ 0 w 87"/>
                  <a:gd name="T77" fmla="*/ 0 h 280"/>
                  <a:gd name="T78" fmla="*/ 0 w 87"/>
                  <a:gd name="T79" fmla="*/ 0 h 280"/>
                  <a:gd name="T80" fmla="*/ 0 w 87"/>
                  <a:gd name="T81" fmla="*/ 0 h 280"/>
                  <a:gd name="T82" fmla="*/ 0 w 87"/>
                  <a:gd name="T83" fmla="*/ 0 h 280"/>
                  <a:gd name="T84" fmla="*/ 0 w 87"/>
                  <a:gd name="T85" fmla="*/ 0 h 280"/>
                  <a:gd name="T86" fmla="*/ 0 w 87"/>
                  <a:gd name="T87" fmla="*/ 0 h 280"/>
                  <a:gd name="T88" fmla="*/ 0 w 87"/>
                  <a:gd name="T89" fmla="*/ 0 h 280"/>
                  <a:gd name="T90" fmla="*/ 0 w 87"/>
                  <a:gd name="T91" fmla="*/ 0 h 280"/>
                  <a:gd name="T92" fmla="*/ 0 w 87"/>
                  <a:gd name="T93" fmla="*/ 0 h 280"/>
                  <a:gd name="T94" fmla="*/ 0 w 87"/>
                  <a:gd name="T95" fmla="*/ 0 h 280"/>
                  <a:gd name="T96" fmla="*/ 0 w 87"/>
                  <a:gd name="T97" fmla="*/ 0 h 280"/>
                  <a:gd name="T98" fmla="*/ 0 w 87"/>
                  <a:gd name="T99" fmla="*/ 0 h 280"/>
                  <a:gd name="T100" fmla="*/ 0 w 87"/>
                  <a:gd name="T101" fmla="*/ 0 h 280"/>
                  <a:gd name="T102" fmla="*/ 0 w 87"/>
                  <a:gd name="T103" fmla="*/ 0 h 280"/>
                  <a:gd name="T104" fmla="*/ 0 w 87"/>
                  <a:gd name="T105" fmla="*/ 0 h 28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7"/>
                  <a:gd name="T160" fmla="*/ 0 h 280"/>
                  <a:gd name="T161" fmla="*/ 87 w 87"/>
                  <a:gd name="T162" fmla="*/ 280 h 28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7" h="280">
                    <a:moveTo>
                      <a:pt x="46" y="0"/>
                    </a:moveTo>
                    <a:lnTo>
                      <a:pt x="45" y="0"/>
                    </a:lnTo>
                    <a:lnTo>
                      <a:pt x="43" y="0"/>
                    </a:lnTo>
                    <a:lnTo>
                      <a:pt x="43" y="1"/>
                    </a:lnTo>
                    <a:lnTo>
                      <a:pt x="43" y="3"/>
                    </a:lnTo>
                    <a:lnTo>
                      <a:pt x="46" y="5"/>
                    </a:lnTo>
                    <a:lnTo>
                      <a:pt x="48" y="7"/>
                    </a:lnTo>
                    <a:lnTo>
                      <a:pt x="51" y="11"/>
                    </a:lnTo>
                    <a:lnTo>
                      <a:pt x="53" y="13"/>
                    </a:lnTo>
                    <a:lnTo>
                      <a:pt x="54" y="17"/>
                    </a:lnTo>
                    <a:lnTo>
                      <a:pt x="57" y="20"/>
                    </a:lnTo>
                    <a:lnTo>
                      <a:pt x="58" y="23"/>
                    </a:lnTo>
                    <a:lnTo>
                      <a:pt x="60" y="26"/>
                    </a:lnTo>
                    <a:lnTo>
                      <a:pt x="62" y="29"/>
                    </a:lnTo>
                    <a:lnTo>
                      <a:pt x="63" y="32"/>
                    </a:lnTo>
                    <a:lnTo>
                      <a:pt x="64" y="35"/>
                    </a:lnTo>
                    <a:lnTo>
                      <a:pt x="65" y="38"/>
                    </a:lnTo>
                    <a:lnTo>
                      <a:pt x="65" y="41"/>
                    </a:lnTo>
                    <a:lnTo>
                      <a:pt x="66" y="44"/>
                    </a:lnTo>
                    <a:lnTo>
                      <a:pt x="66" y="48"/>
                    </a:lnTo>
                    <a:lnTo>
                      <a:pt x="66" y="51"/>
                    </a:lnTo>
                    <a:lnTo>
                      <a:pt x="66" y="54"/>
                    </a:lnTo>
                    <a:lnTo>
                      <a:pt x="65" y="56"/>
                    </a:lnTo>
                    <a:lnTo>
                      <a:pt x="65" y="58"/>
                    </a:lnTo>
                    <a:lnTo>
                      <a:pt x="64" y="62"/>
                    </a:lnTo>
                    <a:lnTo>
                      <a:pt x="63" y="65"/>
                    </a:lnTo>
                    <a:lnTo>
                      <a:pt x="62" y="67"/>
                    </a:lnTo>
                    <a:lnTo>
                      <a:pt x="59" y="69"/>
                    </a:lnTo>
                    <a:lnTo>
                      <a:pt x="58" y="72"/>
                    </a:lnTo>
                    <a:lnTo>
                      <a:pt x="55" y="74"/>
                    </a:lnTo>
                    <a:lnTo>
                      <a:pt x="53" y="77"/>
                    </a:lnTo>
                    <a:lnTo>
                      <a:pt x="49" y="79"/>
                    </a:lnTo>
                    <a:lnTo>
                      <a:pt x="47" y="82"/>
                    </a:lnTo>
                    <a:lnTo>
                      <a:pt x="45" y="82"/>
                    </a:lnTo>
                    <a:lnTo>
                      <a:pt x="43" y="83"/>
                    </a:lnTo>
                    <a:lnTo>
                      <a:pt x="41" y="84"/>
                    </a:lnTo>
                    <a:lnTo>
                      <a:pt x="40" y="85"/>
                    </a:lnTo>
                    <a:lnTo>
                      <a:pt x="37" y="85"/>
                    </a:lnTo>
                    <a:lnTo>
                      <a:pt x="35" y="86"/>
                    </a:lnTo>
                    <a:lnTo>
                      <a:pt x="34" y="88"/>
                    </a:lnTo>
                    <a:lnTo>
                      <a:pt x="31" y="89"/>
                    </a:lnTo>
                    <a:lnTo>
                      <a:pt x="29" y="89"/>
                    </a:lnTo>
                    <a:lnTo>
                      <a:pt x="27" y="89"/>
                    </a:lnTo>
                    <a:lnTo>
                      <a:pt x="25" y="90"/>
                    </a:lnTo>
                    <a:lnTo>
                      <a:pt x="25" y="91"/>
                    </a:lnTo>
                    <a:lnTo>
                      <a:pt x="23" y="94"/>
                    </a:lnTo>
                    <a:lnTo>
                      <a:pt x="21" y="97"/>
                    </a:lnTo>
                    <a:lnTo>
                      <a:pt x="20" y="100"/>
                    </a:lnTo>
                    <a:lnTo>
                      <a:pt x="21" y="103"/>
                    </a:lnTo>
                    <a:lnTo>
                      <a:pt x="23" y="106"/>
                    </a:lnTo>
                    <a:lnTo>
                      <a:pt x="25" y="110"/>
                    </a:lnTo>
                    <a:lnTo>
                      <a:pt x="26" y="112"/>
                    </a:lnTo>
                    <a:lnTo>
                      <a:pt x="29" y="113"/>
                    </a:lnTo>
                    <a:lnTo>
                      <a:pt x="31" y="116"/>
                    </a:lnTo>
                    <a:lnTo>
                      <a:pt x="34" y="118"/>
                    </a:lnTo>
                    <a:lnTo>
                      <a:pt x="35" y="120"/>
                    </a:lnTo>
                    <a:lnTo>
                      <a:pt x="36" y="122"/>
                    </a:lnTo>
                    <a:lnTo>
                      <a:pt x="38" y="124"/>
                    </a:lnTo>
                    <a:lnTo>
                      <a:pt x="40" y="127"/>
                    </a:lnTo>
                    <a:lnTo>
                      <a:pt x="41" y="128"/>
                    </a:lnTo>
                    <a:lnTo>
                      <a:pt x="42" y="130"/>
                    </a:lnTo>
                    <a:lnTo>
                      <a:pt x="43" y="133"/>
                    </a:lnTo>
                    <a:lnTo>
                      <a:pt x="45" y="135"/>
                    </a:lnTo>
                    <a:lnTo>
                      <a:pt x="46" y="136"/>
                    </a:lnTo>
                    <a:lnTo>
                      <a:pt x="47" y="139"/>
                    </a:lnTo>
                    <a:lnTo>
                      <a:pt x="47" y="141"/>
                    </a:lnTo>
                    <a:lnTo>
                      <a:pt x="47" y="144"/>
                    </a:lnTo>
                    <a:lnTo>
                      <a:pt x="47" y="145"/>
                    </a:lnTo>
                    <a:lnTo>
                      <a:pt x="47" y="147"/>
                    </a:lnTo>
                    <a:lnTo>
                      <a:pt x="47" y="148"/>
                    </a:lnTo>
                    <a:lnTo>
                      <a:pt x="47" y="151"/>
                    </a:lnTo>
                    <a:lnTo>
                      <a:pt x="46" y="152"/>
                    </a:lnTo>
                    <a:lnTo>
                      <a:pt x="46" y="155"/>
                    </a:lnTo>
                    <a:lnTo>
                      <a:pt x="45" y="157"/>
                    </a:lnTo>
                    <a:lnTo>
                      <a:pt x="43" y="158"/>
                    </a:lnTo>
                    <a:lnTo>
                      <a:pt x="41" y="161"/>
                    </a:lnTo>
                    <a:lnTo>
                      <a:pt x="40" y="162"/>
                    </a:lnTo>
                    <a:lnTo>
                      <a:pt x="37" y="164"/>
                    </a:lnTo>
                    <a:lnTo>
                      <a:pt x="36" y="165"/>
                    </a:lnTo>
                    <a:lnTo>
                      <a:pt x="34" y="168"/>
                    </a:lnTo>
                    <a:lnTo>
                      <a:pt x="31" y="169"/>
                    </a:lnTo>
                    <a:lnTo>
                      <a:pt x="27" y="170"/>
                    </a:lnTo>
                    <a:lnTo>
                      <a:pt x="25" y="173"/>
                    </a:lnTo>
                    <a:lnTo>
                      <a:pt x="23" y="174"/>
                    </a:lnTo>
                    <a:lnTo>
                      <a:pt x="20" y="175"/>
                    </a:lnTo>
                    <a:lnTo>
                      <a:pt x="19" y="176"/>
                    </a:lnTo>
                    <a:lnTo>
                      <a:pt x="18" y="179"/>
                    </a:lnTo>
                    <a:lnTo>
                      <a:pt x="18" y="181"/>
                    </a:lnTo>
                    <a:lnTo>
                      <a:pt x="17" y="182"/>
                    </a:lnTo>
                    <a:lnTo>
                      <a:pt x="17" y="185"/>
                    </a:lnTo>
                    <a:lnTo>
                      <a:pt x="17" y="187"/>
                    </a:lnTo>
                    <a:lnTo>
                      <a:pt x="17" y="190"/>
                    </a:lnTo>
                    <a:lnTo>
                      <a:pt x="18" y="191"/>
                    </a:lnTo>
                    <a:lnTo>
                      <a:pt x="18" y="193"/>
                    </a:lnTo>
                    <a:lnTo>
                      <a:pt x="19" y="196"/>
                    </a:lnTo>
                    <a:lnTo>
                      <a:pt x="20" y="197"/>
                    </a:lnTo>
                    <a:lnTo>
                      <a:pt x="21" y="200"/>
                    </a:lnTo>
                    <a:lnTo>
                      <a:pt x="23" y="201"/>
                    </a:lnTo>
                    <a:lnTo>
                      <a:pt x="25" y="203"/>
                    </a:lnTo>
                    <a:lnTo>
                      <a:pt x="25" y="204"/>
                    </a:lnTo>
                    <a:lnTo>
                      <a:pt x="25" y="208"/>
                    </a:lnTo>
                    <a:lnTo>
                      <a:pt x="25" y="209"/>
                    </a:lnTo>
                    <a:lnTo>
                      <a:pt x="26" y="213"/>
                    </a:lnTo>
                    <a:lnTo>
                      <a:pt x="26" y="214"/>
                    </a:lnTo>
                    <a:lnTo>
                      <a:pt x="26" y="217"/>
                    </a:lnTo>
                    <a:lnTo>
                      <a:pt x="26" y="219"/>
                    </a:lnTo>
                    <a:lnTo>
                      <a:pt x="27" y="221"/>
                    </a:lnTo>
                    <a:lnTo>
                      <a:pt x="26" y="224"/>
                    </a:lnTo>
                    <a:lnTo>
                      <a:pt x="26" y="225"/>
                    </a:lnTo>
                    <a:lnTo>
                      <a:pt x="26" y="227"/>
                    </a:lnTo>
                    <a:lnTo>
                      <a:pt x="26" y="230"/>
                    </a:lnTo>
                    <a:lnTo>
                      <a:pt x="25" y="231"/>
                    </a:lnTo>
                    <a:lnTo>
                      <a:pt x="25" y="234"/>
                    </a:lnTo>
                    <a:lnTo>
                      <a:pt x="25" y="236"/>
                    </a:lnTo>
                    <a:lnTo>
                      <a:pt x="25" y="237"/>
                    </a:lnTo>
                    <a:lnTo>
                      <a:pt x="23" y="241"/>
                    </a:lnTo>
                    <a:lnTo>
                      <a:pt x="21" y="244"/>
                    </a:lnTo>
                    <a:lnTo>
                      <a:pt x="19" y="247"/>
                    </a:lnTo>
                    <a:lnTo>
                      <a:pt x="17" y="249"/>
                    </a:lnTo>
                    <a:lnTo>
                      <a:pt x="14" y="253"/>
                    </a:lnTo>
                    <a:lnTo>
                      <a:pt x="12" y="255"/>
                    </a:lnTo>
                    <a:lnTo>
                      <a:pt x="8" y="258"/>
                    </a:lnTo>
                    <a:lnTo>
                      <a:pt x="4" y="260"/>
                    </a:lnTo>
                    <a:lnTo>
                      <a:pt x="2" y="262"/>
                    </a:lnTo>
                    <a:lnTo>
                      <a:pt x="0" y="265"/>
                    </a:lnTo>
                    <a:lnTo>
                      <a:pt x="0" y="269"/>
                    </a:lnTo>
                    <a:lnTo>
                      <a:pt x="0" y="272"/>
                    </a:lnTo>
                    <a:lnTo>
                      <a:pt x="1" y="275"/>
                    </a:lnTo>
                    <a:lnTo>
                      <a:pt x="3" y="277"/>
                    </a:lnTo>
                    <a:lnTo>
                      <a:pt x="4" y="279"/>
                    </a:lnTo>
                    <a:lnTo>
                      <a:pt x="7" y="280"/>
                    </a:lnTo>
                    <a:lnTo>
                      <a:pt x="8" y="280"/>
                    </a:lnTo>
                    <a:lnTo>
                      <a:pt x="10" y="280"/>
                    </a:lnTo>
                    <a:lnTo>
                      <a:pt x="13" y="280"/>
                    </a:lnTo>
                    <a:lnTo>
                      <a:pt x="15" y="280"/>
                    </a:lnTo>
                    <a:lnTo>
                      <a:pt x="18" y="280"/>
                    </a:lnTo>
                    <a:lnTo>
                      <a:pt x="20" y="280"/>
                    </a:lnTo>
                    <a:lnTo>
                      <a:pt x="23" y="279"/>
                    </a:lnTo>
                    <a:lnTo>
                      <a:pt x="25" y="279"/>
                    </a:lnTo>
                    <a:lnTo>
                      <a:pt x="26" y="279"/>
                    </a:lnTo>
                    <a:lnTo>
                      <a:pt x="29" y="277"/>
                    </a:lnTo>
                    <a:lnTo>
                      <a:pt x="31" y="277"/>
                    </a:lnTo>
                    <a:lnTo>
                      <a:pt x="34" y="276"/>
                    </a:lnTo>
                    <a:lnTo>
                      <a:pt x="35" y="276"/>
                    </a:lnTo>
                    <a:lnTo>
                      <a:pt x="37" y="275"/>
                    </a:lnTo>
                    <a:lnTo>
                      <a:pt x="38" y="274"/>
                    </a:lnTo>
                    <a:lnTo>
                      <a:pt x="41" y="274"/>
                    </a:lnTo>
                    <a:lnTo>
                      <a:pt x="42" y="272"/>
                    </a:lnTo>
                    <a:lnTo>
                      <a:pt x="45" y="272"/>
                    </a:lnTo>
                    <a:lnTo>
                      <a:pt x="47" y="270"/>
                    </a:lnTo>
                    <a:lnTo>
                      <a:pt x="49" y="268"/>
                    </a:lnTo>
                    <a:lnTo>
                      <a:pt x="53" y="265"/>
                    </a:lnTo>
                    <a:lnTo>
                      <a:pt x="55" y="263"/>
                    </a:lnTo>
                    <a:lnTo>
                      <a:pt x="57" y="260"/>
                    </a:lnTo>
                    <a:lnTo>
                      <a:pt x="59" y="258"/>
                    </a:lnTo>
                    <a:lnTo>
                      <a:pt x="60" y="254"/>
                    </a:lnTo>
                    <a:lnTo>
                      <a:pt x="63" y="252"/>
                    </a:lnTo>
                    <a:lnTo>
                      <a:pt x="64" y="248"/>
                    </a:lnTo>
                    <a:lnTo>
                      <a:pt x="65" y="244"/>
                    </a:lnTo>
                    <a:lnTo>
                      <a:pt x="65" y="242"/>
                    </a:lnTo>
                    <a:lnTo>
                      <a:pt x="66" y="238"/>
                    </a:lnTo>
                    <a:lnTo>
                      <a:pt x="66" y="237"/>
                    </a:lnTo>
                    <a:lnTo>
                      <a:pt x="66" y="235"/>
                    </a:lnTo>
                    <a:lnTo>
                      <a:pt x="66" y="234"/>
                    </a:lnTo>
                    <a:lnTo>
                      <a:pt x="68" y="231"/>
                    </a:lnTo>
                    <a:lnTo>
                      <a:pt x="68" y="230"/>
                    </a:lnTo>
                    <a:lnTo>
                      <a:pt x="68" y="227"/>
                    </a:lnTo>
                    <a:lnTo>
                      <a:pt x="68" y="226"/>
                    </a:lnTo>
                    <a:lnTo>
                      <a:pt x="68" y="225"/>
                    </a:lnTo>
                    <a:lnTo>
                      <a:pt x="66" y="223"/>
                    </a:lnTo>
                    <a:lnTo>
                      <a:pt x="66" y="220"/>
                    </a:lnTo>
                    <a:lnTo>
                      <a:pt x="66" y="219"/>
                    </a:lnTo>
                    <a:lnTo>
                      <a:pt x="66" y="217"/>
                    </a:lnTo>
                    <a:lnTo>
                      <a:pt x="65" y="215"/>
                    </a:lnTo>
                    <a:lnTo>
                      <a:pt x="65" y="213"/>
                    </a:lnTo>
                    <a:lnTo>
                      <a:pt x="65" y="212"/>
                    </a:lnTo>
                    <a:lnTo>
                      <a:pt x="65" y="209"/>
                    </a:lnTo>
                    <a:lnTo>
                      <a:pt x="64" y="208"/>
                    </a:lnTo>
                    <a:lnTo>
                      <a:pt x="64" y="206"/>
                    </a:lnTo>
                    <a:lnTo>
                      <a:pt x="63" y="204"/>
                    </a:lnTo>
                    <a:lnTo>
                      <a:pt x="63" y="202"/>
                    </a:lnTo>
                    <a:lnTo>
                      <a:pt x="60" y="198"/>
                    </a:lnTo>
                    <a:lnTo>
                      <a:pt x="59" y="196"/>
                    </a:lnTo>
                    <a:lnTo>
                      <a:pt x="63" y="193"/>
                    </a:lnTo>
                    <a:lnTo>
                      <a:pt x="65" y="191"/>
                    </a:lnTo>
                    <a:lnTo>
                      <a:pt x="68" y="189"/>
                    </a:lnTo>
                    <a:lnTo>
                      <a:pt x="71" y="186"/>
                    </a:lnTo>
                    <a:lnTo>
                      <a:pt x="72" y="184"/>
                    </a:lnTo>
                    <a:lnTo>
                      <a:pt x="75" y="181"/>
                    </a:lnTo>
                    <a:lnTo>
                      <a:pt x="76" y="179"/>
                    </a:lnTo>
                    <a:lnTo>
                      <a:pt x="79" y="175"/>
                    </a:lnTo>
                    <a:lnTo>
                      <a:pt x="80" y="173"/>
                    </a:lnTo>
                    <a:lnTo>
                      <a:pt x="81" y="170"/>
                    </a:lnTo>
                    <a:lnTo>
                      <a:pt x="81" y="167"/>
                    </a:lnTo>
                    <a:lnTo>
                      <a:pt x="82" y="164"/>
                    </a:lnTo>
                    <a:lnTo>
                      <a:pt x="82" y="162"/>
                    </a:lnTo>
                    <a:lnTo>
                      <a:pt x="83" y="158"/>
                    </a:lnTo>
                    <a:lnTo>
                      <a:pt x="83" y="156"/>
                    </a:lnTo>
                    <a:lnTo>
                      <a:pt x="83" y="152"/>
                    </a:lnTo>
                    <a:lnTo>
                      <a:pt x="83" y="150"/>
                    </a:lnTo>
                    <a:lnTo>
                      <a:pt x="82" y="146"/>
                    </a:lnTo>
                    <a:lnTo>
                      <a:pt x="82" y="144"/>
                    </a:lnTo>
                    <a:lnTo>
                      <a:pt x="81" y="140"/>
                    </a:lnTo>
                    <a:lnTo>
                      <a:pt x="80" y="138"/>
                    </a:lnTo>
                    <a:lnTo>
                      <a:pt x="79" y="134"/>
                    </a:lnTo>
                    <a:lnTo>
                      <a:pt x="77" y="131"/>
                    </a:lnTo>
                    <a:lnTo>
                      <a:pt x="76" y="128"/>
                    </a:lnTo>
                    <a:lnTo>
                      <a:pt x="74" y="125"/>
                    </a:lnTo>
                    <a:lnTo>
                      <a:pt x="71" y="122"/>
                    </a:lnTo>
                    <a:lnTo>
                      <a:pt x="70" y="119"/>
                    </a:lnTo>
                    <a:lnTo>
                      <a:pt x="68" y="117"/>
                    </a:lnTo>
                    <a:lnTo>
                      <a:pt x="65" y="113"/>
                    </a:lnTo>
                    <a:lnTo>
                      <a:pt x="63" y="111"/>
                    </a:lnTo>
                    <a:lnTo>
                      <a:pt x="60" y="107"/>
                    </a:lnTo>
                    <a:lnTo>
                      <a:pt x="58" y="105"/>
                    </a:lnTo>
                    <a:lnTo>
                      <a:pt x="60" y="103"/>
                    </a:lnTo>
                    <a:lnTo>
                      <a:pt x="62" y="102"/>
                    </a:lnTo>
                    <a:lnTo>
                      <a:pt x="64" y="101"/>
                    </a:lnTo>
                    <a:lnTo>
                      <a:pt x="65" y="100"/>
                    </a:lnTo>
                    <a:lnTo>
                      <a:pt x="68" y="99"/>
                    </a:lnTo>
                    <a:lnTo>
                      <a:pt x="69" y="97"/>
                    </a:lnTo>
                    <a:lnTo>
                      <a:pt x="71" y="96"/>
                    </a:lnTo>
                    <a:lnTo>
                      <a:pt x="72" y="95"/>
                    </a:lnTo>
                    <a:lnTo>
                      <a:pt x="75" y="91"/>
                    </a:lnTo>
                    <a:lnTo>
                      <a:pt x="77" y="89"/>
                    </a:lnTo>
                    <a:lnTo>
                      <a:pt x="80" y="85"/>
                    </a:lnTo>
                    <a:lnTo>
                      <a:pt x="82" y="83"/>
                    </a:lnTo>
                    <a:lnTo>
                      <a:pt x="83" y="79"/>
                    </a:lnTo>
                    <a:lnTo>
                      <a:pt x="85" y="75"/>
                    </a:lnTo>
                    <a:lnTo>
                      <a:pt x="86" y="72"/>
                    </a:lnTo>
                    <a:lnTo>
                      <a:pt x="87" y="69"/>
                    </a:lnTo>
                    <a:lnTo>
                      <a:pt x="87" y="67"/>
                    </a:lnTo>
                    <a:lnTo>
                      <a:pt x="87" y="66"/>
                    </a:lnTo>
                    <a:lnTo>
                      <a:pt x="87" y="63"/>
                    </a:lnTo>
                    <a:lnTo>
                      <a:pt x="87" y="62"/>
                    </a:lnTo>
                    <a:lnTo>
                      <a:pt x="87" y="60"/>
                    </a:lnTo>
                    <a:lnTo>
                      <a:pt x="87" y="58"/>
                    </a:lnTo>
                    <a:lnTo>
                      <a:pt x="87" y="57"/>
                    </a:lnTo>
                    <a:lnTo>
                      <a:pt x="87" y="55"/>
                    </a:lnTo>
                    <a:lnTo>
                      <a:pt x="86" y="54"/>
                    </a:lnTo>
                    <a:lnTo>
                      <a:pt x="86" y="51"/>
                    </a:lnTo>
                    <a:lnTo>
                      <a:pt x="86" y="49"/>
                    </a:lnTo>
                    <a:lnTo>
                      <a:pt x="85" y="48"/>
                    </a:lnTo>
                    <a:lnTo>
                      <a:pt x="83" y="46"/>
                    </a:lnTo>
                    <a:lnTo>
                      <a:pt x="83" y="44"/>
                    </a:lnTo>
                    <a:lnTo>
                      <a:pt x="82" y="41"/>
                    </a:lnTo>
                    <a:lnTo>
                      <a:pt x="82" y="40"/>
                    </a:lnTo>
                    <a:lnTo>
                      <a:pt x="81" y="38"/>
                    </a:lnTo>
                    <a:lnTo>
                      <a:pt x="81" y="37"/>
                    </a:lnTo>
                    <a:lnTo>
                      <a:pt x="80" y="34"/>
                    </a:lnTo>
                    <a:lnTo>
                      <a:pt x="79" y="33"/>
                    </a:lnTo>
                    <a:lnTo>
                      <a:pt x="76" y="29"/>
                    </a:lnTo>
                    <a:lnTo>
                      <a:pt x="74" y="26"/>
                    </a:lnTo>
                    <a:lnTo>
                      <a:pt x="72" y="24"/>
                    </a:lnTo>
                    <a:lnTo>
                      <a:pt x="71" y="22"/>
                    </a:lnTo>
                    <a:lnTo>
                      <a:pt x="70" y="21"/>
                    </a:lnTo>
                    <a:lnTo>
                      <a:pt x="69" y="18"/>
                    </a:lnTo>
                    <a:lnTo>
                      <a:pt x="65" y="15"/>
                    </a:lnTo>
                    <a:lnTo>
                      <a:pt x="62" y="12"/>
                    </a:lnTo>
                    <a:lnTo>
                      <a:pt x="59" y="11"/>
                    </a:lnTo>
                    <a:lnTo>
                      <a:pt x="58" y="9"/>
                    </a:lnTo>
                    <a:lnTo>
                      <a:pt x="55" y="7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49" y="3"/>
                    </a:lnTo>
                    <a:lnTo>
                      <a:pt x="48" y="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9" name="Freeform 147"/>
              <p:cNvSpPr>
                <a:spLocks/>
              </p:cNvSpPr>
              <p:nvPr/>
            </p:nvSpPr>
            <p:spPr bwMode="auto">
              <a:xfrm>
                <a:off x="670" y="1224"/>
                <a:ext cx="112" cy="33"/>
              </a:xfrm>
              <a:custGeom>
                <a:avLst/>
                <a:gdLst>
                  <a:gd name="T0" fmla="*/ 0 w 337"/>
                  <a:gd name="T1" fmla="*/ 0 h 101"/>
                  <a:gd name="T2" fmla="*/ 0 w 337"/>
                  <a:gd name="T3" fmla="*/ 0 h 101"/>
                  <a:gd name="T4" fmla="*/ 0 w 337"/>
                  <a:gd name="T5" fmla="*/ 0 h 101"/>
                  <a:gd name="T6" fmla="*/ 0 w 337"/>
                  <a:gd name="T7" fmla="*/ 0 h 101"/>
                  <a:gd name="T8" fmla="*/ 0 w 337"/>
                  <a:gd name="T9" fmla="*/ 0 h 101"/>
                  <a:gd name="T10" fmla="*/ 0 w 337"/>
                  <a:gd name="T11" fmla="*/ 0 h 101"/>
                  <a:gd name="T12" fmla="*/ 0 w 337"/>
                  <a:gd name="T13" fmla="*/ 0 h 101"/>
                  <a:gd name="T14" fmla="*/ 0 w 337"/>
                  <a:gd name="T15" fmla="*/ 0 h 101"/>
                  <a:gd name="T16" fmla="*/ 0 w 337"/>
                  <a:gd name="T17" fmla="*/ 0 h 101"/>
                  <a:gd name="T18" fmla="*/ 0 w 337"/>
                  <a:gd name="T19" fmla="*/ 0 h 101"/>
                  <a:gd name="T20" fmla="*/ 0 w 337"/>
                  <a:gd name="T21" fmla="*/ 0 h 101"/>
                  <a:gd name="T22" fmla="*/ 0 w 337"/>
                  <a:gd name="T23" fmla="*/ 0 h 101"/>
                  <a:gd name="T24" fmla="*/ 0 w 337"/>
                  <a:gd name="T25" fmla="*/ 0 h 101"/>
                  <a:gd name="T26" fmla="*/ 0 w 337"/>
                  <a:gd name="T27" fmla="*/ 0 h 101"/>
                  <a:gd name="T28" fmla="*/ 0 w 337"/>
                  <a:gd name="T29" fmla="*/ 0 h 101"/>
                  <a:gd name="T30" fmla="*/ 0 w 337"/>
                  <a:gd name="T31" fmla="*/ 0 h 101"/>
                  <a:gd name="T32" fmla="*/ 0 w 337"/>
                  <a:gd name="T33" fmla="*/ 0 h 101"/>
                  <a:gd name="T34" fmla="*/ 0 w 337"/>
                  <a:gd name="T35" fmla="*/ 0 h 101"/>
                  <a:gd name="T36" fmla="*/ 0 w 337"/>
                  <a:gd name="T37" fmla="*/ 0 h 101"/>
                  <a:gd name="T38" fmla="*/ 0 w 337"/>
                  <a:gd name="T39" fmla="*/ 0 h 101"/>
                  <a:gd name="T40" fmla="*/ 0 w 337"/>
                  <a:gd name="T41" fmla="*/ 0 h 101"/>
                  <a:gd name="T42" fmla="*/ 0 w 337"/>
                  <a:gd name="T43" fmla="*/ 0 h 101"/>
                  <a:gd name="T44" fmla="*/ 0 w 337"/>
                  <a:gd name="T45" fmla="*/ 0 h 101"/>
                  <a:gd name="T46" fmla="*/ 0 w 337"/>
                  <a:gd name="T47" fmla="*/ 0 h 101"/>
                  <a:gd name="T48" fmla="*/ 0 w 337"/>
                  <a:gd name="T49" fmla="*/ 0 h 101"/>
                  <a:gd name="T50" fmla="*/ 0 w 337"/>
                  <a:gd name="T51" fmla="*/ 0 h 101"/>
                  <a:gd name="T52" fmla="*/ 0 w 337"/>
                  <a:gd name="T53" fmla="*/ 0 h 101"/>
                  <a:gd name="T54" fmla="*/ 0 w 337"/>
                  <a:gd name="T55" fmla="*/ 0 h 101"/>
                  <a:gd name="T56" fmla="*/ 0 w 337"/>
                  <a:gd name="T57" fmla="*/ 0 h 101"/>
                  <a:gd name="T58" fmla="*/ 0 w 337"/>
                  <a:gd name="T59" fmla="*/ 0 h 101"/>
                  <a:gd name="T60" fmla="*/ 0 w 337"/>
                  <a:gd name="T61" fmla="*/ 0 h 101"/>
                  <a:gd name="T62" fmla="*/ 0 w 337"/>
                  <a:gd name="T63" fmla="*/ 0 h 101"/>
                  <a:gd name="T64" fmla="*/ 0 w 337"/>
                  <a:gd name="T65" fmla="*/ 0 h 101"/>
                  <a:gd name="T66" fmla="*/ 0 w 337"/>
                  <a:gd name="T67" fmla="*/ 0 h 101"/>
                  <a:gd name="T68" fmla="*/ 0 w 337"/>
                  <a:gd name="T69" fmla="*/ 0 h 101"/>
                  <a:gd name="T70" fmla="*/ 0 w 337"/>
                  <a:gd name="T71" fmla="*/ 0 h 101"/>
                  <a:gd name="T72" fmla="*/ 0 w 337"/>
                  <a:gd name="T73" fmla="*/ 0 h 101"/>
                  <a:gd name="T74" fmla="*/ 0 w 337"/>
                  <a:gd name="T75" fmla="*/ 0 h 101"/>
                  <a:gd name="T76" fmla="*/ 0 w 337"/>
                  <a:gd name="T77" fmla="*/ 0 h 101"/>
                  <a:gd name="T78" fmla="*/ 0 w 337"/>
                  <a:gd name="T79" fmla="*/ 0 h 101"/>
                  <a:gd name="T80" fmla="*/ 0 w 337"/>
                  <a:gd name="T81" fmla="*/ 0 h 101"/>
                  <a:gd name="T82" fmla="*/ 0 w 337"/>
                  <a:gd name="T83" fmla="*/ 0 h 101"/>
                  <a:gd name="T84" fmla="*/ 0 w 337"/>
                  <a:gd name="T85" fmla="*/ 0 h 101"/>
                  <a:gd name="T86" fmla="*/ 0 w 337"/>
                  <a:gd name="T87" fmla="*/ 0 h 101"/>
                  <a:gd name="T88" fmla="*/ 0 w 337"/>
                  <a:gd name="T89" fmla="*/ 0 h 101"/>
                  <a:gd name="T90" fmla="*/ 0 w 337"/>
                  <a:gd name="T91" fmla="*/ 0 h 101"/>
                  <a:gd name="T92" fmla="*/ 0 w 337"/>
                  <a:gd name="T93" fmla="*/ 0 h 101"/>
                  <a:gd name="T94" fmla="*/ 0 w 337"/>
                  <a:gd name="T95" fmla="*/ 0 h 101"/>
                  <a:gd name="T96" fmla="*/ 0 w 337"/>
                  <a:gd name="T97" fmla="*/ 0 h 101"/>
                  <a:gd name="T98" fmla="*/ 0 w 337"/>
                  <a:gd name="T99" fmla="*/ 0 h 101"/>
                  <a:gd name="T100" fmla="*/ 0 w 337"/>
                  <a:gd name="T101" fmla="*/ 0 h 101"/>
                  <a:gd name="T102" fmla="*/ 0 w 337"/>
                  <a:gd name="T103" fmla="*/ 0 h 101"/>
                  <a:gd name="T104" fmla="*/ 0 w 337"/>
                  <a:gd name="T105" fmla="*/ 0 h 101"/>
                  <a:gd name="T106" fmla="*/ 0 w 337"/>
                  <a:gd name="T107" fmla="*/ 0 h 101"/>
                  <a:gd name="T108" fmla="*/ 0 w 337"/>
                  <a:gd name="T109" fmla="*/ 0 h 101"/>
                  <a:gd name="T110" fmla="*/ 0 w 337"/>
                  <a:gd name="T111" fmla="*/ 0 h 101"/>
                  <a:gd name="T112" fmla="*/ 0 w 337"/>
                  <a:gd name="T113" fmla="*/ 0 h 101"/>
                  <a:gd name="T114" fmla="*/ 0 w 337"/>
                  <a:gd name="T115" fmla="*/ 0 h 101"/>
                  <a:gd name="T116" fmla="*/ 0 w 337"/>
                  <a:gd name="T117" fmla="*/ 0 h 10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37"/>
                  <a:gd name="T178" fmla="*/ 0 h 101"/>
                  <a:gd name="T179" fmla="*/ 337 w 337"/>
                  <a:gd name="T180" fmla="*/ 101 h 10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37" h="101">
                    <a:moveTo>
                      <a:pt x="329" y="0"/>
                    </a:moveTo>
                    <a:lnTo>
                      <a:pt x="325" y="0"/>
                    </a:lnTo>
                    <a:lnTo>
                      <a:pt x="324" y="0"/>
                    </a:lnTo>
                    <a:lnTo>
                      <a:pt x="320" y="1"/>
                    </a:lnTo>
                    <a:lnTo>
                      <a:pt x="318" y="1"/>
                    </a:lnTo>
                    <a:lnTo>
                      <a:pt x="315" y="1"/>
                    </a:lnTo>
                    <a:lnTo>
                      <a:pt x="313" y="1"/>
                    </a:lnTo>
                    <a:lnTo>
                      <a:pt x="310" y="1"/>
                    </a:lnTo>
                    <a:lnTo>
                      <a:pt x="308" y="2"/>
                    </a:lnTo>
                    <a:lnTo>
                      <a:pt x="306" y="2"/>
                    </a:lnTo>
                    <a:lnTo>
                      <a:pt x="303" y="2"/>
                    </a:lnTo>
                    <a:lnTo>
                      <a:pt x="301" y="2"/>
                    </a:lnTo>
                    <a:lnTo>
                      <a:pt x="298" y="4"/>
                    </a:lnTo>
                    <a:lnTo>
                      <a:pt x="296" y="4"/>
                    </a:lnTo>
                    <a:lnTo>
                      <a:pt x="293" y="4"/>
                    </a:lnTo>
                    <a:lnTo>
                      <a:pt x="290" y="5"/>
                    </a:lnTo>
                    <a:lnTo>
                      <a:pt x="289" y="5"/>
                    </a:lnTo>
                    <a:lnTo>
                      <a:pt x="285" y="5"/>
                    </a:lnTo>
                    <a:lnTo>
                      <a:pt x="282" y="6"/>
                    </a:lnTo>
                    <a:lnTo>
                      <a:pt x="280" y="6"/>
                    </a:lnTo>
                    <a:lnTo>
                      <a:pt x="278" y="6"/>
                    </a:lnTo>
                    <a:lnTo>
                      <a:pt x="275" y="6"/>
                    </a:lnTo>
                    <a:lnTo>
                      <a:pt x="273" y="7"/>
                    </a:lnTo>
                    <a:lnTo>
                      <a:pt x="270" y="7"/>
                    </a:lnTo>
                    <a:lnTo>
                      <a:pt x="268" y="7"/>
                    </a:lnTo>
                    <a:lnTo>
                      <a:pt x="265" y="9"/>
                    </a:lnTo>
                    <a:lnTo>
                      <a:pt x="263" y="9"/>
                    </a:lnTo>
                    <a:lnTo>
                      <a:pt x="261" y="9"/>
                    </a:lnTo>
                    <a:lnTo>
                      <a:pt x="258" y="10"/>
                    </a:lnTo>
                    <a:lnTo>
                      <a:pt x="256" y="10"/>
                    </a:lnTo>
                    <a:lnTo>
                      <a:pt x="253" y="11"/>
                    </a:lnTo>
                    <a:lnTo>
                      <a:pt x="251" y="11"/>
                    </a:lnTo>
                    <a:lnTo>
                      <a:pt x="248" y="11"/>
                    </a:lnTo>
                    <a:lnTo>
                      <a:pt x="245" y="11"/>
                    </a:lnTo>
                    <a:lnTo>
                      <a:pt x="244" y="12"/>
                    </a:lnTo>
                    <a:lnTo>
                      <a:pt x="240" y="12"/>
                    </a:lnTo>
                    <a:lnTo>
                      <a:pt x="237" y="12"/>
                    </a:lnTo>
                    <a:lnTo>
                      <a:pt x="235" y="13"/>
                    </a:lnTo>
                    <a:lnTo>
                      <a:pt x="233" y="13"/>
                    </a:lnTo>
                    <a:lnTo>
                      <a:pt x="230" y="13"/>
                    </a:lnTo>
                    <a:lnTo>
                      <a:pt x="228" y="15"/>
                    </a:lnTo>
                    <a:lnTo>
                      <a:pt x="225" y="15"/>
                    </a:lnTo>
                    <a:lnTo>
                      <a:pt x="223" y="15"/>
                    </a:lnTo>
                    <a:lnTo>
                      <a:pt x="220" y="16"/>
                    </a:lnTo>
                    <a:lnTo>
                      <a:pt x="218" y="16"/>
                    </a:lnTo>
                    <a:lnTo>
                      <a:pt x="216" y="16"/>
                    </a:lnTo>
                    <a:lnTo>
                      <a:pt x="213" y="17"/>
                    </a:lnTo>
                    <a:lnTo>
                      <a:pt x="211" y="17"/>
                    </a:lnTo>
                    <a:lnTo>
                      <a:pt x="208" y="17"/>
                    </a:lnTo>
                    <a:lnTo>
                      <a:pt x="206" y="17"/>
                    </a:lnTo>
                    <a:lnTo>
                      <a:pt x="203" y="18"/>
                    </a:lnTo>
                    <a:lnTo>
                      <a:pt x="200" y="18"/>
                    </a:lnTo>
                    <a:lnTo>
                      <a:pt x="197" y="18"/>
                    </a:lnTo>
                    <a:lnTo>
                      <a:pt x="195" y="18"/>
                    </a:lnTo>
                    <a:lnTo>
                      <a:pt x="192" y="18"/>
                    </a:lnTo>
                    <a:lnTo>
                      <a:pt x="190" y="19"/>
                    </a:lnTo>
                    <a:lnTo>
                      <a:pt x="188" y="19"/>
                    </a:lnTo>
                    <a:lnTo>
                      <a:pt x="185" y="19"/>
                    </a:lnTo>
                    <a:lnTo>
                      <a:pt x="183" y="19"/>
                    </a:lnTo>
                    <a:lnTo>
                      <a:pt x="180" y="19"/>
                    </a:lnTo>
                    <a:lnTo>
                      <a:pt x="178" y="19"/>
                    </a:lnTo>
                    <a:lnTo>
                      <a:pt x="175" y="19"/>
                    </a:lnTo>
                    <a:lnTo>
                      <a:pt x="173" y="21"/>
                    </a:lnTo>
                    <a:lnTo>
                      <a:pt x="171" y="21"/>
                    </a:lnTo>
                    <a:lnTo>
                      <a:pt x="168" y="21"/>
                    </a:lnTo>
                    <a:lnTo>
                      <a:pt x="166" y="21"/>
                    </a:lnTo>
                    <a:lnTo>
                      <a:pt x="162" y="21"/>
                    </a:lnTo>
                    <a:lnTo>
                      <a:pt x="160" y="21"/>
                    </a:lnTo>
                    <a:lnTo>
                      <a:pt x="158" y="21"/>
                    </a:lnTo>
                    <a:lnTo>
                      <a:pt x="155" y="19"/>
                    </a:lnTo>
                    <a:lnTo>
                      <a:pt x="152" y="19"/>
                    </a:lnTo>
                    <a:lnTo>
                      <a:pt x="150" y="19"/>
                    </a:lnTo>
                    <a:lnTo>
                      <a:pt x="147" y="19"/>
                    </a:lnTo>
                    <a:lnTo>
                      <a:pt x="145" y="19"/>
                    </a:lnTo>
                    <a:lnTo>
                      <a:pt x="143" y="19"/>
                    </a:lnTo>
                    <a:lnTo>
                      <a:pt x="140" y="18"/>
                    </a:lnTo>
                    <a:lnTo>
                      <a:pt x="138" y="18"/>
                    </a:lnTo>
                    <a:lnTo>
                      <a:pt x="135" y="18"/>
                    </a:lnTo>
                    <a:lnTo>
                      <a:pt x="132" y="18"/>
                    </a:lnTo>
                    <a:lnTo>
                      <a:pt x="129" y="18"/>
                    </a:lnTo>
                    <a:lnTo>
                      <a:pt x="127" y="18"/>
                    </a:lnTo>
                    <a:lnTo>
                      <a:pt x="124" y="17"/>
                    </a:lnTo>
                    <a:lnTo>
                      <a:pt x="121" y="17"/>
                    </a:lnTo>
                    <a:lnTo>
                      <a:pt x="118" y="17"/>
                    </a:lnTo>
                    <a:lnTo>
                      <a:pt x="116" y="17"/>
                    </a:lnTo>
                    <a:lnTo>
                      <a:pt x="113" y="16"/>
                    </a:lnTo>
                    <a:lnTo>
                      <a:pt x="110" y="16"/>
                    </a:lnTo>
                    <a:lnTo>
                      <a:pt x="107" y="16"/>
                    </a:lnTo>
                    <a:lnTo>
                      <a:pt x="105" y="16"/>
                    </a:lnTo>
                    <a:lnTo>
                      <a:pt x="102" y="15"/>
                    </a:lnTo>
                    <a:lnTo>
                      <a:pt x="99" y="15"/>
                    </a:lnTo>
                    <a:lnTo>
                      <a:pt x="96" y="15"/>
                    </a:lnTo>
                    <a:lnTo>
                      <a:pt x="94" y="15"/>
                    </a:lnTo>
                    <a:lnTo>
                      <a:pt x="91" y="13"/>
                    </a:lnTo>
                    <a:lnTo>
                      <a:pt x="89" y="13"/>
                    </a:lnTo>
                    <a:lnTo>
                      <a:pt x="85" y="13"/>
                    </a:lnTo>
                    <a:lnTo>
                      <a:pt x="83" y="13"/>
                    </a:lnTo>
                    <a:lnTo>
                      <a:pt x="81" y="12"/>
                    </a:lnTo>
                    <a:lnTo>
                      <a:pt x="78" y="12"/>
                    </a:lnTo>
                    <a:lnTo>
                      <a:pt x="74" y="12"/>
                    </a:lnTo>
                    <a:lnTo>
                      <a:pt x="72" y="11"/>
                    </a:lnTo>
                    <a:lnTo>
                      <a:pt x="70" y="11"/>
                    </a:lnTo>
                    <a:lnTo>
                      <a:pt x="67" y="11"/>
                    </a:lnTo>
                    <a:lnTo>
                      <a:pt x="65" y="10"/>
                    </a:lnTo>
                    <a:lnTo>
                      <a:pt x="62" y="10"/>
                    </a:lnTo>
                    <a:lnTo>
                      <a:pt x="59" y="10"/>
                    </a:lnTo>
                    <a:lnTo>
                      <a:pt x="56" y="10"/>
                    </a:lnTo>
                    <a:lnTo>
                      <a:pt x="54" y="10"/>
                    </a:lnTo>
                    <a:lnTo>
                      <a:pt x="51" y="10"/>
                    </a:lnTo>
                    <a:lnTo>
                      <a:pt x="49" y="9"/>
                    </a:lnTo>
                    <a:lnTo>
                      <a:pt x="46" y="9"/>
                    </a:lnTo>
                    <a:lnTo>
                      <a:pt x="44" y="9"/>
                    </a:lnTo>
                    <a:lnTo>
                      <a:pt x="42" y="9"/>
                    </a:lnTo>
                    <a:lnTo>
                      <a:pt x="39" y="7"/>
                    </a:lnTo>
                    <a:lnTo>
                      <a:pt x="37" y="7"/>
                    </a:lnTo>
                    <a:lnTo>
                      <a:pt x="34" y="7"/>
                    </a:lnTo>
                    <a:lnTo>
                      <a:pt x="32" y="7"/>
                    </a:lnTo>
                    <a:lnTo>
                      <a:pt x="29" y="7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5" y="11"/>
                    </a:lnTo>
                    <a:lnTo>
                      <a:pt x="4" y="15"/>
                    </a:lnTo>
                    <a:lnTo>
                      <a:pt x="3" y="17"/>
                    </a:lnTo>
                    <a:lnTo>
                      <a:pt x="1" y="21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4"/>
                    </a:lnTo>
                    <a:lnTo>
                      <a:pt x="1" y="27"/>
                    </a:lnTo>
                    <a:lnTo>
                      <a:pt x="3" y="29"/>
                    </a:lnTo>
                    <a:lnTo>
                      <a:pt x="4" y="30"/>
                    </a:lnTo>
                    <a:lnTo>
                      <a:pt x="4" y="33"/>
                    </a:lnTo>
                    <a:lnTo>
                      <a:pt x="5" y="34"/>
                    </a:lnTo>
                    <a:lnTo>
                      <a:pt x="6" y="35"/>
                    </a:lnTo>
                    <a:lnTo>
                      <a:pt x="8" y="38"/>
                    </a:lnTo>
                    <a:lnTo>
                      <a:pt x="9" y="41"/>
                    </a:lnTo>
                    <a:lnTo>
                      <a:pt x="11" y="45"/>
                    </a:lnTo>
                    <a:lnTo>
                      <a:pt x="14" y="47"/>
                    </a:lnTo>
                    <a:lnTo>
                      <a:pt x="16" y="51"/>
                    </a:lnTo>
                    <a:lnTo>
                      <a:pt x="20" y="55"/>
                    </a:lnTo>
                    <a:lnTo>
                      <a:pt x="22" y="57"/>
                    </a:lnTo>
                    <a:lnTo>
                      <a:pt x="25" y="60"/>
                    </a:lnTo>
                    <a:lnTo>
                      <a:pt x="28" y="63"/>
                    </a:lnTo>
                    <a:lnTo>
                      <a:pt x="31" y="66"/>
                    </a:lnTo>
                    <a:lnTo>
                      <a:pt x="34" y="68"/>
                    </a:lnTo>
                    <a:lnTo>
                      <a:pt x="36" y="69"/>
                    </a:lnTo>
                    <a:lnTo>
                      <a:pt x="38" y="71"/>
                    </a:lnTo>
                    <a:lnTo>
                      <a:pt x="39" y="72"/>
                    </a:lnTo>
                    <a:lnTo>
                      <a:pt x="42" y="73"/>
                    </a:lnTo>
                    <a:lnTo>
                      <a:pt x="44" y="75"/>
                    </a:lnTo>
                    <a:lnTo>
                      <a:pt x="48" y="78"/>
                    </a:lnTo>
                    <a:lnTo>
                      <a:pt x="50" y="79"/>
                    </a:lnTo>
                    <a:lnTo>
                      <a:pt x="51" y="79"/>
                    </a:lnTo>
                    <a:lnTo>
                      <a:pt x="54" y="80"/>
                    </a:lnTo>
                    <a:lnTo>
                      <a:pt x="56" y="81"/>
                    </a:lnTo>
                    <a:lnTo>
                      <a:pt x="57" y="83"/>
                    </a:lnTo>
                    <a:lnTo>
                      <a:pt x="59" y="84"/>
                    </a:lnTo>
                    <a:lnTo>
                      <a:pt x="61" y="84"/>
                    </a:lnTo>
                    <a:lnTo>
                      <a:pt x="63" y="85"/>
                    </a:lnTo>
                    <a:lnTo>
                      <a:pt x="65" y="86"/>
                    </a:lnTo>
                    <a:lnTo>
                      <a:pt x="67" y="86"/>
                    </a:lnTo>
                    <a:lnTo>
                      <a:pt x="68" y="88"/>
                    </a:lnTo>
                    <a:lnTo>
                      <a:pt x="71" y="89"/>
                    </a:lnTo>
                    <a:lnTo>
                      <a:pt x="73" y="89"/>
                    </a:lnTo>
                    <a:lnTo>
                      <a:pt x="74" y="90"/>
                    </a:lnTo>
                    <a:lnTo>
                      <a:pt x="77" y="90"/>
                    </a:lnTo>
                    <a:lnTo>
                      <a:pt x="79" y="91"/>
                    </a:lnTo>
                    <a:lnTo>
                      <a:pt x="81" y="91"/>
                    </a:lnTo>
                    <a:lnTo>
                      <a:pt x="83" y="92"/>
                    </a:lnTo>
                    <a:lnTo>
                      <a:pt x="84" y="92"/>
                    </a:lnTo>
                    <a:lnTo>
                      <a:pt x="87" y="94"/>
                    </a:lnTo>
                    <a:lnTo>
                      <a:pt x="89" y="94"/>
                    </a:lnTo>
                    <a:lnTo>
                      <a:pt x="90" y="95"/>
                    </a:lnTo>
                    <a:lnTo>
                      <a:pt x="93" y="95"/>
                    </a:lnTo>
                    <a:lnTo>
                      <a:pt x="95" y="96"/>
                    </a:lnTo>
                    <a:lnTo>
                      <a:pt x="96" y="96"/>
                    </a:lnTo>
                    <a:lnTo>
                      <a:pt x="99" y="96"/>
                    </a:lnTo>
                    <a:lnTo>
                      <a:pt x="101" y="96"/>
                    </a:lnTo>
                    <a:lnTo>
                      <a:pt x="104" y="97"/>
                    </a:lnTo>
                    <a:lnTo>
                      <a:pt x="106" y="97"/>
                    </a:lnTo>
                    <a:lnTo>
                      <a:pt x="109" y="97"/>
                    </a:lnTo>
                    <a:lnTo>
                      <a:pt x="111" y="97"/>
                    </a:lnTo>
                    <a:lnTo>
                      <a:pt x="113" y="98"/>
                    </a:lnTo>
                    <a:lnTo>
                      <a:pt x="116" y="98"/>
                    </a:lnTo>
                    <a:lnTo>
                      <a:pt x="119" y="98"/>
                    </a:lnTo>
                    <a:lnTo>
                      <a:pt x="122" y="98"/>
                    </a:lnTo>
                    <a:lnTo>
                      <a:pt x="124" y="98"/>
                    </a:lnTo>
                    <a:lnTo>
                      <a:pt x="127" y="98"/>
                    </a:lnTo>
                    <a:lnTo>
                      <a:pt x="130" y="100"/>
                    </a:lnTo>
                    <a:lnTo>
                      <a:pt x="133" y="100"/>
                    </a:lnTo>
                    <a:lnTo>
                      <a:pt x="136" y="100"/>
                    </a:lnTo>
                    <a:lnTo>
                      <a:pt x="139" y="100"/>
                    </a:lnTo>
                    <a:lnTo>
                      <a:pt x="143" y="100"/>
                    </a:lnTo>
                    <a:lnTo>
                      <a:pt x="145" y="100"/>
                    </a:lnTo>
                    <a:lnTo>
                      <a:pt x="149" y="101"/>
                    </a:lnTo>
                    <a:lnTo>
                      <a:pt x="151" y="100"/>
                    </a:lnTo>
                    <a:lnTo>
                      <a:pt x="154" y="100"/>
                    </a:lnTo>
                    <a:lnTo>
                      <a:pt x="157" y="100"/>
                    </a:lnTo>
                    <a:lnTo>
                      <a:pt x="161" y="100"/>
                    </a:lnTo>
                    <a:lnTo>
                      <a:pt x="163" y="100"/>
                    </a:lnTo>
                    <a:lnTo>
                      <a:pt x="167" y="100"/>
                    </a:lnTo>
                    <a:lnTo>
                      <a:pt x="169" y="100"/>
                    </a:lnTo>
                    <a:lnTo>
                      <a:pt x="173" y="100"/>
                    </a:lnTo>
                    <a:lnTo>
                      <a:pt x="175" y="100"/>
                    </a:lnTo>
                    <a:lnTo>
                      <a:pt x="179" y="100"/>
                    </a:lnTo>
                    <a:lnTo>
                      <a:pt x="183" y="100"/>
                    </a:lnTo>
                    <a:lnTo>
                      <a:pt x="185" y="100"/>
                    </a:lnTo>
                    <a:lnTo>
                      <a:pt x="189" y="100"/>
                    </a:lnTo>
                    <a:lnTo>
                      <a:pt x="191" y="100"/>
                    </a:lnTo>
                    <a:lnTo>
                      <a:pt x="195" y="98"/>
                    </a:lnTo>
                    <a:lnTo>
                      <a:pt x="199" y="98"/>
                    </a:lnTo>
                    <a:lnTo>
                      <a:pt x="201" y="98"/>
                    </a:lnTo>
                    <a:lnTo>
                      <a:pt x="205" y="98"/>
                    </a:lnTo>
                    <a:lnTo>
                      <a:pt x="207" y="97"/>
                    </a:lnTo>
                    <a:lnTo>
                      <a:pt x="211" y="97"/>
                    </a:lnTo>
                    <a:lnTo>
                      <a:pt x="213" y="97"/>
                    </a:lnTo>
                    <a:lnTo>
                      <a:pt x="217" y="96"/>
                    </a:lnTo>
                    <a:lnTo>
                      <a:pt x="219" y="96"/>
                    </a:lnTo>
                    <a:lnTo>
                      <a:pt x="223" y="96"/>
                    </a:lnTo>
                    <a:lnTo>
                      <a:pt x="225" y="95"/>
                    </a:lnTo>
                    <a:lnTo>
                      <a:pt x="229" y="95"/>
                    </a:lnTo>
                    <a:lnTo>
                      <a:pt x="231" y="94"/>
                    </a:lnTo>
                    <a:lnTo>
                      <a:pt x="235" y="94"/>
                    </a:lnTo>
                    <a:lnTo>
                      <a:pt x="237" y="92"/>
                    </a:lnTo>
                    <a:lnTo>
                      <a:pt x="241" y="92"/>
                    </a:lnTo>
                    <a:lnTo>
                      <a:pt x="244" y="91"/>
                    </a:lnTo>
                    <a:lnTo>
                      <a:pt x="247" y="91"/>
                    </a:lnTo>
                    <a:lnTo>
                      <a:pt x="250" y="90"/>
                    </a:lnTo>
                    <a:lnTo>
                      <a:pt x="252" y="89"/>
                    </a:lnTo>
                    <a:lnTo>
                      <a:pt x="256" y="89"/>
                    </a:lnTo>
                    <a:lnTo>
                      <a:pt x="258" y="88"/>
                    </a:lnTo>
                    <a:lnTo>
                      <a:pt x="261" y="86"/>
                    </a:lnTo>
                    <a:lnTo>
                      <a:pt x="263" y="85"/>
                    </a:lnTo>
                    <a:lnTo>
                      <a:pt x="267" y="85"/>
                    </a:lnTo>
                    <a:lnTo>
                      <a:pt x="269" y="84"/>
                    </a:lnTo>
                    <a:lnTo>
                      <a:pt x="272" y="83"/>
                    </a:lnTo>
                    <a:lnTo>
                      <a:pt x="274" y="81"/>
                    </a:lnTo>
                    <a:lnTo>
                      <a:pt x="276" y="80"/>
                    </a:lnTo>
                    <a:lnTo>
                      <a:pt x="279" y="79"/>
                    </a:lnTo>
                    <a:lnTo>
                      <a:pt x="281" y="78"/>
                    </a:lnTo>
                    <a:lnTo>
                      <a:pt x="284" y="77"/>
                    </a:lnTo>
                    <a:lnTo>
                      <a:pt x="286" y="75"/>
                    </a:lnTo>
                    <a:lnTo>
                      <a:pt x="289" y="74"/>
                    </a:lnTo>
                    <a:lnTo>
                      <a:pt x="291" y="73"/>
                    </a:lnTo>
                    <a:lnTo>
                      <a:pt x="293" y="72"/>
                    </a:lnTo>
                    <a:lnTo>
                      <a:pt x="295" y="69"/>
                    </a:lnTo>
                    <a:lnTo>
                      <a:pt x="297" y="68"/>
                    </a:lnTo>
                    <a:lnTo>
                      <a:pt x="298" y="66"/>
                    </a:lnTo>
                    <a:lnTo>
                      <a:pt x="300" y="63"/>
                    </a:lnTo>
                    <a:lnTo>
                      <a:pt x="301" y="61"/>
                    </a:lnTo>
                    <a:lnTo>
                      <a:pt x="302" y="58"/>
                    </a:lnTo>
                    <a:lnTo>
                      <a:pt x="302" y="56"/>
                    </a:lnTo>
                    <a:lnTo>
                      <a:pt x="302" y="54"/>
                    </a:lnTo>
                    <a:lnTo>
                      <a:pt x="302" y="51"/>
                    </a:lnTo>
                    <a:lnTo>
                      <a:pt x="302" y="49"/>
                    </a:lnTo>
                    <a:lnTo>
                      <a:pt x="302" y="46"/>
                    </a:lnTo>
                    <a:lnTo>
                      <a:pt x="301" y="44"/>
                    </a:lnTo>
                    <a:lnTo>
                      <a:pt x="301" y="41"/>
                    </a:lnTo>
                    <a:lnTo>
                      <a:pt x="300" y="40"/>
                    </a:lnTo>
                    <a:lnTo>
                      <a:pt x="302" y="39"/>
                    </a:lnTo>
                    <a:lnTo>
                      <a:pt x="303" y="38"/>
                    </a:lnTo>
                    <a:lnTo>
                      <a:pt x="306" y="36"/>
                    </a:lnTo>
                    <a:lnTo>
                      <a:pt x="308" y="35"/>
                    </a:lnTo>
                    <a:lnTo>
                      <a:pt x="310" y="34"/>
                    </a:lnTo>
                    <a:lnTo>
                      <a:pt x="313" y="33"/>
                    </a:lnTo>
                    <a:lnTo>
                      <a:pt x="315" y="32"/>
                    </a:lnTo>
                    <a:lnTo>
                      <a:pt x="318" y="30"/>
                    </a:lnTo>
                    <a:lnTo>
                      <a:pt x="319" y="29"/>
                    </a:lnTo>
                    <a:lnTo>
                      <a:pt x="321" y="28"/>
                    </a:lnTo>
                    <a:lnTo>
                      <a:pt x="323" y="27"/>
                    </a:lnTo>
                    <a:lnTo>
                      <a:pt x="325" y="26"/>
                    </a:lnTo>
                    <a:lnTo>
                      <a:pt x="327" y="24"/>
                    </a:lnTo>
                    <a:lnTo>
                      <a:pt x="329" y="23"/>
                    </a:lnTo>
                    <a:lnTo>
                      <a:pt x="331" y="21"/>
                    </a:lnTo>
                    <a:lnTo>
                      <a:pt x="334" y="19"/>
                    </a:lnTo>
                    <a:lnTo>
                      <a:pt x="335" y="17"/>
                    </a:lnTo>
                    <a:lnTo>
                      <a:pt x="336" y="13"/>
                    </a:lnTo>
                    <a:lnTo>
                      <a:pt x="337" y="10"/>
                    </a:lnTo>
                    <a:lnTo>
                      <a:pt x="337" y="7"/>
                    </a:lnTo>
                    <a:lnTo>
                      <a:pt x="336" y="4"/>
                    </a:lnTo>
                    <a:lnTo>
                      <a:pt x="335" y="1"/>
                    </a:lnTo>
                    <a:lnTo>
                      <a:pt x="334" y="1"/>
                    </a:lnTo>
                    <a:lnTo>
                      <a:pt x="331" y="0"/>
                    </a:lnTo>
                    <a:lnTo>
                      <a:pt x="330" y="0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0" name="Freeform 148"/>
              <p:cNvSpPr>
                <a:spLocks/>
              </p:cNvSpPr>
              <p:nvPr/>
            </p:nvSpPr>
            <p:spPr bwMode="auto">
              <a:xfrm>
                <a:off x="637" y="955"/>
                <a:ext cx="70" cy="115"/>
              </a:xfrm>
              <a:custGeom>
                <a:avLst/>
                <a:gdLst>
                  <a:gd name="T0" fmla="*/ 0 w 210"/>
                  <a:gd name="T1" fmla="*/ 0 h 344"/>
                  <a:gd name="T2" fmla="*/ 0 w 210"/>
                  <a:gd name="T3" fmla="*/ 0 h 344"/>
                  <a:gd name="T4" fmla="*/ 0 w 210"/>
                  <a:gd name="T5" fmla="*/ 0 h 344"/>
                  <a:gd name="T6" fmla="*/ 0 w 210"/>
                  <a:gd name="T7" fmla="*/ 0 h 344"/>
                  <a:gd name="T8" fmla="*/ 0 w 210"/>
                  <a:gd name="T9" fmla="*/ 0 h 344"/>
                  <a:gd name="T10" fmla="*/ 0 w 210"/>
                  <a:gd name="T11" fmla="*/ 0 h 344"/>
                  <a:gd name="T12" fmla="*/ 0 w 210"/>
                  <a:gd name="T13" fmla="*/ 0 h 344"/>
                  <a:gd name="T14" fmla="*/ 0 w 210"/>
                  <a:gd name="T15" fmla="*/ 0 h 344"/>
                  <a:gd name="T16" fmla="*/ 0 w 210"/>
                  <a:gd name="T17" fmla="*/ 0 h 344"/>
                  <a:gd name="T18" fmla="*/ 0 w 210"/>
                  <a:gd name="T19" fmla="*/ 0 h 344"/>
                  <a:gd name="T20" fmla="*/ 0 w 210"/>
                  <a:gd name="T21" fmla="*/ 0 h 344"/>
                  <a:gd name="T22" fmla="*/ 0 w 210"/>
                  <a:gd name="T23" fmla="*/ 0 h 344"/>
                  <a:gd name="T24" fmla="*/ 0 w 210"/>
                  <a:gd name="T25" fmla="*/ 0 h 344"/>
                  <a:gd name="T26" fmla="*/ 0 w 210"/>
                  <a:gd name="T27" fmla="*/ 0 h 344"/>
                  <a:gd name="T28" fmla="*/ 0 w 210"/>
                  <a:gd name="T29" fmla="*/ 0 h 344"/>
                  <a:gd name="T30" fmla="*/ 0 w 210"/>
                  <a:gd name="T31" fmla="*/ 0 h 344"/>
                  <a:gd name="T32" fmla="*/ 0 w 210"/>
                  <a:gd name="T33" fmla="*/ 0 h 344"/>
                  <a:gd name="T34" fmla="*/ 0 w 210"/>
                  <a:gd name="T35" fmla="*/ 0 h 344"/>
                  <a:gd name="T36" fmla="*/ 0 w 210"/>
                  <a:gd name="T37" fmla="*/ 0 h 344"/>
                  <a:gd name="T38" fmla="*/ 0 w 210"/>
                  <a:gd name="T39" fmla="*/ 0 h 344"/>
                  <a:gd name="T40" fmla="*/ 0 w 210"/>
                  <a:gd name="T41" fmla="*/ 0 h 344"/>
                  <a:gd name="T42" fmla="*/ 0 w 210"/>
                  <a:gd name="T43" fmla="*/ 0 h 344"/>
                  <a:gd name="T44" fmla="*/ 0 w 210"/>
                  <a:gd name="T45" fmla="*/ 0 h 344"/>
                  <a:gd name="T46" fmla="*/ 0 w 210"/>
                  <a:gd name="T47" fmla="*/ 0 h 344"/>
                  <a:gd name="T48" fmla="*/ 0 w 210"/>
                  <a:gd name="T49" fmla="*/ 0 h 344"/>
                  <a:gd name="T50" fmla="*/ 0 w 210"/>
                  <a:gd name="T51" fmla="*/ 0 h 344"/>
                  <a:gd name="T52" fmla="*/ 0 w 210"/>
                  <a:gd name="T53" fmla="*/ 0 h 344"/>
                  <a:gd name="T54" fmla="*/ 0 w 210"/>
                  <a:gd name="T55" fmla="*/ 0 h 344"/>
                  <a:gd name="T56" fmla="*/ 0 w 210"/>
                  <a:gd name="T57" fmla="*/ 0 h 344"/>
                  <a:gd name="T58" fmla="*/ 0 w 210"/>
                  <a:gd name="T59" fmla="*/ 0 h 344"/>
                  <a:gd name="T60" fmla="*/ 0 w 210"/>
                  <a:gd name="T61" fmla="*/ 0 h 344"/>
                  <a:gd name="T62" fmla="*/ 0 w 210"/>
                  <a:gd name="T63" fmla="*/ 0 h 344"/>
                  <a:gd name="T64" fmla="*/ 0 w 210"/>
                  <a:gd name="T65" fmla="*/ 0 h 344"/>
                  <a:gd name="T66" fmla="*/ 0 w 210"/>
                  <a:gd name="T67" fmla="*/ 0 h 344"/>
                  <a:gd name="T68" fmla="*/ 0 w 210"/>
                  <a:gd name="T69" fmla="*/ 0 h 344"/>
                  <a:gd name="T70" fmla="*/ 0 w 210"/>
                  <a:gd name="T71" fmla="*/ 0 h 344"/>
                  <a:gd name="T72" fmla="*/ 0 w 210"/>
                  <a:gd name="T73" fmla="*/ 0 h 344"/>
                  <a:gd name="T74" fmla="*/ 0 w 210"/>
                  <a:gd name="T75" fmla="*/ 0 h 344"/>
                  <a:gd name="T76" fmla="*/ 0 w 210"/>
                  <a:gd name="T77" fmla="*/ 0 h 344"/>
                  <a:gd name="T78" fmla="*/ 0 w 210"/>
                  <a:gd name="T79" fmla="*/ 0 h 344"/>
                  <a:gd name="T80" fmla="*/ 0 w 210"/>
                  <a:gd name="T81" fmla="*/ 0 h 344"/>
                  <a:gd name="T82" fmla="*/ 0 w 210"/>
                  <a:gd name="T83" fmla="*/ 0 h 344"/>
                  <a:gd name="T84" fmla="*/ 0 w 210"/>
                  <a:gd name="T85" fmla="*/ 0 h 344"/>
                  <a:gd name="T86" fmla="*/ 0 w 210"/>
                  <a:gd name="T87" fmla="*/ 0 h 344"/>
                  <a:gd name="T88" fmla="*/ 0 w 210"/>
                  <a:gd name="T89" fmla="*/ 0 h 344"/>
                  <a:gd name="T90" fmla="*/ 0 w 210"/>
                  <a:gd name="T91" fmla="*/ 0 h 344"/>
                  <a:gd name="T92" fmla="*/ 0 w 210"/>
                  <a:gd name="T93" fmla="*/ 0 h 344"/>
                  <a:gd name="T94" fmla="*/ 0 w 210"/>
                  <a:gd name="T95" fmla="*/ 0 h 344"/>
                  <a:gd name="T96" fmla="*/ 0 w 210"/>
                  <a:gd name="T97" fmla="*/ 0 h 344"/>
                  <a:gd name="T98" fmla="*/ 0 w 210"/>
                  <a:gd name="T99" fmla="*/ 0 h 344"/>
                  <a:gd name="T100" fmla="*/ 0 w 210"/>
                  <a:gd name="T101" fmla="*/ 0 h 344"/>
                  <a:gd name="T102" fmla="*/ 0 w 210"/>
                  <a:gd name="T103" fmla="*/ 0 h 344"/>
                  <a:gd name="T104" fmla="*/ 0 w 210"/>
                  <a:gd name="T105" fmla="*/ 0 h 344"/>
                  <a:gd name="T106" fmla="*/ 0 w 210"/>
                  <a:gd name="T107" fmla="*/ 0 h 344"/>
                  <a:gd name="T108" fmla="*/ 0 w 210"/>
                  <a:gd name="T109" fmla="*/ 0 h 344"/>
                  <a:gd name="T110" fmla="*/ 0 w 210"/>
                  <a:gd name="T111" fmla="*/ 0 h 344"/>
                  <a:gd name="T112" fmla="*/ 0 w 210"/>
                  <a:gd name="T113" fmla="*/ 0 h 344"/>
                  <a:gd name="T114" fmla="*/ 0 w 210"/>
                  <a:gd name="T115" fmla="*/ 0 h 344"/>
                  <a:gd name="T116" fmla="*/ 0 w 210"/>
                  <a:gd name="T117" fmla="*/ 0 h 344"/>
                  <a:gd name="T118" fmla="*/ 0 w 210"/>
                  <a:gd name="T119" fmla="*/ 0 h 344"/>
                  <a:gd name="T120" fmla="*/ 0 w 210"/>
                  <a:gd name="T121" fmla="*/ 0 h 344"/>
                  <a:gd name="T122" fmla="*/ 0 w 210"/>
                  <a:gd name="T123" fmla="*/ 0 h 344"/>
                  <a:gd name="T124" fmla="*/ 0 w 210"/>
                  <a:gd name="T125" fmla="*/ 0 h 3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10"/>
                  <a:gd name="T190" fmla="*/ 0 h 344"/>
                  <a:gd name="T191" fmla="*/ 210 w 210"/>
                  <a:gd name="T192" fmla="*/ 344 h 34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10" h="344">
                    <a:moveTo>
                      <a:pt x="104" y="45"/>
                    </a:moveTo>
                    <a:lnTo>
                      <a:pt x="104" y="48"/>
                    </a:lnTo>
                    <a:lnTo>
                      <a:pt x="107" y="51"/>
                    </a:lnTo>
                    <a:lnTo>
                      <a:pt x="108" y="52"/>
                    </a:lnTo>
                    <a:lnTo>
                      <a:pt x="109" y="55"/>
                    </a:lnTo>
                    <a:lnTo>
                      <a:pt x="110" y="56"/>
                    </a:lnTo>
                    <a:lnTo>
                      <a:pt x="113" y="59"/>
                    </a:lnTo>
                    <a:lnTo>
                      <a:pt x="115" y="60"/>
                    </a:lnTo>
                    <a:lnTo>
                      <a:pt x="118" y="62"/>
                    </a:lnTo>
                    <a:lnTo>
                      <a:pt x="120" y="63"/>
                    </a:lnTo>
                    <a:lnTo>
                      <a:pt x="123" y="66"/>
                    </a:lnTo>
                    <a:lnTo>
                      <a:pt x="125" y="67"/>
                    </a:lnTo>
                    <a:lnTo>
                      <a:pt x="129" y="70"/>
                    </a:lnTo>
                    <a:lnTo>
                      <a:pt x="131" y="72"/>
                    </a:lnTo>
                    <a:lnTo>
                      <a:pt x="134" y="73"/>
                    </a:lnTo>
                    <a:lnTo>
                      <a:pt x="137" y="74"/>
                    </a:lnTo>
                    <a:lnTo>
                      <a:pt x="140" y="77"/>
                    </a:lnTo>
                    <a:lnTo>
                      <a:pt x="142" y="78"/>
                    </a:lnTo>
                    <a:lnTo>
                      <a:pt x="144" y="79"/>
                    </a:lnTo>
                    <a:lnTo>
                      <a:pt x="147" y="80"/>
                    </a:lnTo>
                    <a:lnTo>
                      <a:pt x="149" y="82"/>
                    </a:lnTo>
                    <a:lnTo>
                      <a:pt x="151" y="83"/>
                    </a:lnTo>
                    <a:lnTo>
                      <a:pt x="153" y="84"/>
                    </a:lnTo>
                    <a:lnTo>
                      <a:pt x="157" y="85"/>
                    </a:lnTo>
                    <a:lnTo>
                      <a:pt x="159" y="87"/>
                    </a:lnTo>
                    <a:lnTo>
                      <a:pt x="159" y="85"/>
                    </a:lnTo>
                    <a:lnTo>
                      <a:pt x="159" y="84"/>
                    </a:lnTo>
                    <a:lnTo>
                      <a:pt x="157" y="83"/>
                    </a:lnTo>
                    <a:lnTo>
                      <a:pt x="155" y="80"/>
                    </a:lnTo>
                    <a:lnTo>
                      <a:pt x="153" y="79"/>
                    </a:lnTo>
                    <a:lnTo>
                      <a:pt x="152" y="78"/>
                    </a:lnTo>
                    <a:lnTo>
                      <a:pt x="149" y="74"/>
                    </a:lnTo>
                    <a:lnTo>
                      <a:pt x="147" y="72"/>
                    </a:lnTo>
                    <a:lnTo>
                      <a:pt x="143" y="68"/>
                    </a:lnTo>
                    <a:lnTo>
                      <a:pt x="141" y="66"/>
                    </a:lnTo>
                    <a:lnTo>
                      <a:pt x="138" y="63"/>
                    </a:lnTo>
                    <a:lnTo>
                      <a:pt x="137" y="61"/>
                    </a:lnTo>
                    <a:lnTo>
                      <a:pt x="135" y="57"/>
                    </a:lnTo>
                    <a:lnTo>
                      <a:pt x="134" y="55"/>
                    </a:lnTo>
                    <a:lnTo>
                      <a:pt x="132" y="54"/>
                    </a:lnTo>
                    <a:lnTo>
                      <a:pt x="131" y="51"/>
                    </a:lnTo>
                    <a:lnTo>
                      <a:pt x="130" y="49"/>
                    </a:lnTo>
                    <a:lnTo>
                      <a:pt x="130" y="48"/>
                    </a:lnTo>
                    <a:lnTo>
                      <a:pt x="129" y="45"/>
                    </a:lnTo>
                    <a:lnTo>
                      <a:pt x="129" y="44"/>
                    </a:lnTo>
                    <a:lnTo>
                      <a:pt x="129" y="42"/>
                    </a:lnTo>
                    <a:lnTo>
                      <a:pt x="129" y="40"/>
                    </a:lnTo>
                    <a:lnTo>
                      <a:pt x="129" y="39"/>
                    </a:lnTo>
                    <a:lnTo>
                      <a:pt x="130" y="38"/>
                    </a:lnTo>
                    <a:lnTo>
                      <a:pt x="131" y="35"/>
                    </a:lnTo>
                    <a:lnTo>
                      <a:pt x="132" y="34"/>
                    </a:lnTo>
                    <a:lnTo>
                      <a:pt x="134" y="33"/>
                    </a:lnTo>
                    <a:lnTo>
                      <a:pt x="136" y="33"/>
                    </a:lnTo>
                    <a:lnTo>
                      <a:pt x="137" y="32"/>
                    </a:lnTo>
                    <a:lnTo>
                      <a:pt x="140" y="31"/>
                    </a:lnTo>
                    <a:lnTo>
                      <a:pt x="142" y="29"/>
                    </a:lnTo>
                    <a:lnTo>
                      <a:pt x="144" y="29"/>
                    </a:lnTo>
                    <a:lnTo>
                      <a:pt x="147" y="28"/>
                    </a:lnTo>
                    <a:lnTo>
                      <a:pt x="148" y="28"/>
                    </a:lnTo>
                    <a:lnTo>
                      <a:pt x="149" y="27"/>
                    </a:lnTo>
                    <a:lnTo>
                      <a:pt x="152" y="27"/>
                    </a:lnTo>
                    <a:lnTo>
                      <a:pt x="153" y="27"/>
                    </a:lnTo>
                    <a:lnTo>
                      <a:pt x="155" y="27"/>
                    </a:lnTo>
                    <a:lnTo>
                      <a:pt x="157" y="26"/>
                    </a:lnTo>
                    <a:lnTo>
                      <a:pt x="159" y="26"/>
                    </a:lnTo>
                    <a:lnTo>
                      <a:pt x="161" y="26"/>
                    </a:lnTo>
                    <a:lnTo>
                      <a:pt x="163" y="26"/>
                    </a:lnTo>
                    <a:lnTo>
                      <a:pt x="165" y="25"/>
                    </a:lnTo>
                    <a:lnTo>
                      <a:pt x="166" y="25"/>
                    </a:lnTo>
                    <a:lnTo>
                      <a:pt x="170" y="25"/>
                    </a:lnTo>
                    <a:lnTo>
                      <a:pt x="174" y="25"/>
                    </a:lnTo>
                    <a:lnTo>
                      <a:pt x="176" y="25"/>
                    </a:lnTo>
                    <a:lnTo>
                      <a:pt x="179" y="25"/>
                    </a:lnTo>
                    <a:lnTo>
                      <a:pt x="181" y="25"/>
                    </a:lnTo>
                    <a:lnTo>
                      <a:pt x="183" y="25"/>
                    </a:lnTo>
                    <a:lnTo>
                      <a:pt x="185" y="25"/>
                    </a:lnTo>
                    <a:lnTo>
                      <a:pt x="187" y="26"/>
                    </a:lnTo>
                    <a:lnTo>
                      <a:pt x="188" y="26"/>
                    </a:lnTo>
                    <a:lnTo>
                      <a:pt x="189" y="26"/>
                    </a:lnTo>
                    <a:lnTo>
                      <a:pt x="191" y="28"/>
                    </a:lnTo>
                    <a:lnTo>
                      <a:pt x="192" y="31"/>
                    </a:lnTo>
                    <a:lnTo>
                      <a:pt x="193" y="32"/>
                    </a:lnTo>
                    <a:lnTo>
                      <a:pt x="193" y="34"/>
                    </a:lnTo>
                    <a:lnTo>
                      <a:pt x="193" y="38"/>
                    </a:lnTo>
                    <a:lnTo>
                      <a:pt x="193" y="40"/>
                    </a:lnTo>
                    <a:lnTo>
                      <a:pt x="192" y="43"/>
                    </a:lnTo>
                    <a:lnTo>
                      <a:pt x="192" y="44"/>
                    </a:lnTo>
                    <a:lnTo>
                      <a:pt x="191" y="46"/>
                    </a:lnTo>
                    <a:lnTo>
                      <a:pt x="191" y="48"/>
                    </a:lnTo>
                    <a:lnTo>
                      <a:pt x="191" y="50"/>
                    </a:lnTo>
                    <a:lnTo>
                      <a:pt x="191" y="51"/>
                    </a:lnTo>
                    <a:lnTo>
                      <a:pt x="191" y="54"/>
                    </a:lnTo>
                    <a:lnTo>
                      <a:pt x="191" y="56"/>
                    </a:lnTo>
                    <a:lnTo>
                      <a:pt x="189" y="59"/>
                    </a:lnTo>
                    <a:lnTo>
                      <a:pt x="188" y="60"/>
                    </a:lnTo>
                    <a:lnTo>
                      <a:pt x="187" y="62"/>
                    </a:lnTo>
                    <a:lnTo>
                      <a:pt x="186" y="65"/>
                    </a:lnTo>
                    <a:lnTo>
                      <a:pt x="183" y="66"/>
                    </a:lnTo>
                    <a:lnTo>
                      <a:pt x="182" y="67"/>
                    </a:lnTo>
                    <a:lnTo>
                      <a:pt x="181" y="70"/>
                    </a:lnTo>
                    <a:lnTo>
                      <a:pt x="180" y="72"/>
                    </a:lnTo>
                    <a:lnTo>
                      <a:pt x="177" y="74"/>
                    </a:lnTo>
                    <a:lnTo>
                      <a:pt x="174" y="78"/>
                    </a:lnTo>
                    <a:lnTo>
                      <a:pt x="170" y="80"/>
                    </a:lnTo>
                    <a:lnTo>
                      <a:pt x="168" y="83"/>
                    </a:lnTo>
                    <a:lnTo>
                      <a:pt x="165" y="84"/>
                    </a:lnTo>
                    <a:lnTo>
                      <a:pt x="164" y="84"/>
                    </a:lnTo>
                    <a:lnTo>
                      <a:pt x="161" y="85"/>
                    </a:lnTo>
                    <a:lnTo>
                      <a:pt x="159" y="87"/>
                    </a:lnTo>
                    <a:lnTo>
                      <a:pt x="157" y="88"/>
                    </a:lnTo>
                    <a:lnTo>
                      <a:pt x="155" y="88"/>
                    </a:lnTo>
                    <a:lnTo>
                      <a:pt x="153" y="89"/>
                    </a:lnTo>
                    <a:lnTo>
                      <a:pt x="152" y="89"/>
                    </a:lnTo>
                    <a:lnTo>
                      <a:pt x="149" y="90"/>
                    </a:lnTo>
                    <a:lnTo>
                      <a:pt x="147" y="90"/>
                    </a:lnTo>
                    <a:lnTo>
                      <a:pt x="144" y="90"/>
                    </a:lnTo>
                    <a:lnTo>
                      <a:pt x="142" y="91"/>
                    </a:lnTo>
                    <a:lnTo>
                      <a:pt x="141" y="91"/>
                    </a:lnTo>
                    <a:lnTo>
                      <a:pt x="138" y="91"/>
                    </a:lnTo>
                    <a:lnTo>
                      <a:pt x="136" y="91"/>
                    </a:lnTo>
                    <a:lnTo>
                      <a:pt x="134" y="93"/>
                    </a:lnTo>
                    <a:lnTo>
                      <a:pt x="131" y="93"/>
                    </a:lnTo>
                    <a:lnTo>
                      <a:pt x="130" y="93"/>
                    </a:lnTo>
                    <a:lnTo>
                      <a:pt x="127" y="93"/>
                    </a:lnTo>
                    <a:lnTo>
                      <a:pt x="126" y="93"/>
                    </a:lnTo>
                    <a:lnTo>
                      <a:pt x="124" y="93"/>
                    </a:lnTo>
                    <a:lnTo>
                      <a:pt x="123" y="93"/>
                    </a:lnTo>
                    <a:lnTo>
                      <a:pt x="120" y="93"/>
                    </a:lnTo>
                    <a:lnTo>
                      <a:pt x="119" y="93"/>
                    </a:lnTo>
                    <a:lnTo>
                      <a:pt x="118" y="91"/>
                    </a:lnTo>
                    <a:lnTo>
                      <a:pt x="115" y="91"/>
                    </a:lnTo>
                    <a:lnTo>
                      <a:pt x="113" y="91"/>
                    </a:lnTo>
                    <a:lnTo>
                      <a:pt x="112" y="91"/>
                    </a:lnTo>
                    <a:lnTo>
                      <a:pt x="109" y="91"/>
                    </a:lnTo>
                    <a:lnTo>
                      <a:pt x="108" y="91"/>
                    </a:lnTo>
                    <a:lnTo>
                      <a:pt x="106" y="91"/>
                    </a:lnTo>
                    <a:lnTo>
                      <a:pt x="104" y="91"/>
                    </a:lnTo>
                    <a:lnTo>
                      <a:pt x="102" y="90"/>
                    </a:lnTo>
                    <a:lnTo>
                      <a:pt x="101" y="90"/>
                    </a:lnTo>
                    <a:lnTo>
                      <a:pt x="98" y="89"/>
                    </a:lnTo>
                    <a:lnTo>
                      <a:pt x="97" y="89"/>
                    </a:lnTo>
                    <a:lnTo>
                      <a:pt x="95" y="89"/>
                    </a:lnTo>
                    <a:lnTo>
                      <a:pt x="93" y="88"/>
                    </a:lnTo>
                    <a:lnTo>
                      <a:pt x="91" y="88"/>
                    </a:lnTo>
                    <a:lnTo>
                      <a:pt x="90" y="88"/>
                    </a:lnTo>
                    <a:lnTo>
                      <a:pt x="87" y="87"/>
                    </a:lnTo>
                    <a:lnTo>
                      <a:pt x="86" y="87"/>
                    </a:lnTo>
                    <a:lnTo>
                      <a:pt x="84" y="85"/>
                    </a:lnTo>
                    <a:lnTo>
                      <a:pt x="82" y="85"/>
                    </a:lnTo>
                    <a:lnTo>
                      <a:pt x="80" y="84"/>
                    </a:lnTo>
                    <a:lnTo>
                      <a:pt x="79" y="84"/>
                    </a:lnTo>
                    <a:lnTo>
                      <a:pt x="76" y="84"/>
                    </a:lnTo>
                    <a:lnTo>
                      <a:pt x="75" y="83"/>
                    </a:lnTo>
                    <a:lnTo>
                      <a:pt x="73" y="83"/>
                    </a:lnTo>
                    <a:lnTo>
                      <a:pt x="71" y="82"/>
                    </a:lnTo>
                    <a:lnTo>
                      <a:pt x="69" y="82"/>
                    </a:lnTo>
                    <a:lnTo>
                      <a:pt x="68" y="80"/>
                    </a:lnTo>
                    <a:lnTo>
                      <a:pt x="64" y="79"/>
                    </a:lnTo>
                    <a:lnTo>
                      <a:pt x="61" y="78"/>
                    </a:lnTo>
                    <a:lnTo>
                      <a:pt x="59" y="77"/>
                    </a:lnTo>
                    <a:lnTo>
                      <a:pt x="57" y="76"/>
                    </a:lnTo>
                    <a:lnTo>
                      <a:pt x="56" y="76"/>
                    </a:lnTo>
                    <a:lnTo>
                      <a:pt x="53" y="74"/>
                    </a:lnTo>
                    <a:lnTo>
                      <a:pt x="50" y="72"/>
                    </a:lnTo>
                    <a:lnTo>
                      <a:pt x="47" y="71"/>
                    </a:lnTo>
                    <a:lnTo>
                      <a:pt x="43" y="70"/>
                    </a:lnTo>
                    <a:lnTo>
                      <a:pt x="41" y="67"/>
                    </a:lnTo>
                    <a:lnTo>
                      <a:pt x="37" y="66"/>
                    </a:lnTo>
                    <a:lnTo>
                      <a:pt x="35" y="63"/>
                    </a:lnTo>
                    <a:lnTo>
                      <a:pt x="31" y="61"/>
                    </a:lnTo>
                    <a:lnTo>
                      <a:pt x="29" y="60"/>
                    </a:lnTo>
                    <a:lnTo>
                      <a:pt x="26" y="57"/>
                    </a:lnTo>
                    <a:lnTo>
                      <a:pt x="24" y="56"/>
                    </a:lnTo>
                    <a:lnTo>
                      <a:pt x="22" y="55"/>
                    </a:lnTo>
                    <a:lnTo>
                      <a:pt x="19" y="54"/>
                    </a:lnTo>
                    <a:lnTo>
                      <a:pt x="17" y="52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9" y="52"/>
                    </a:lnTo>
                    <a:lnTo>
                      <a:pt x="8" y="54"/>
                    </a:lnTo>
                    <a:lnTo>
                      <a:pt x="6" y="54"/>
                    </a:lnTo>
                    <a:lnTo>
                      <a:pt x="3" y="55"/>
                    </a:lnTo>
                    <a:lnTo>
                      <a:pt x="2" y="56"/>
                    </a:lnTo>
                    <a:lnTo>
                      <a:pt x="1" y="59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5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143" y="344"/>
                    </a:lnTo>
                    <a:lnTo>
                      <a:pt x="151" y="335"/>
                    </a:lnTo>
                    <a:lnTo>
                      <a:pt x="24" y="77"/>
                    </a:lnTo>
                    <a:lnTo>
                      <a:pt x="26" y="78"/>
                    </a:lnTo>
                    <a:lnTo>
                      <a:pt x="29" y="79"/>
                    </a:lnTo>
                    <a:lnTo>
                      <a:pt x="31" y="80"/>
                    </a:lnTo>
                    <a:lnTo>
                      <a:pt x="35" y="82"/>
                    </a:lnTo>
                    <a:lnTo>
                      <a:pt x="37" y="83"/>
                    </a:lnTo>
                    <a:lnTo>
                      <a:pt x="41" y="84"/>
                    </a:lnTo>
                    <a:lnTo>
                      <a:pt x="43" y="87"/>
                    </a:lnTo>
                    <a:lnTo>
                      <a:pt x="47" y="88"/>
                    </a:lnTo>
                    <a:lnTo>
                      <a:pt x="51" y="89"/>
                    </a:lnTo>
                    <a:lnTo>
                      <a:pt x="54" y="90"/>
                    </a:lnTo>
                    <a:lnTo>
                      <a:pt x="57" y="91"/>
                    </a:lnTo>
                    <a:lnTo>
                      <a:pt x="61" y="93"/>
                    </a:lnTo>
                    <a:lnTo>
                      <a:pt x="64" y="94"/>
                    </a:lnTo>
                    <a:lnTo>
                      <a:pt x="68" y="94"/>
                    </a:lnTo>
                    <a:lnTo>
                      <a:pt x="71" y="95"/>
                    </a:lnTo>
                    <a:lnTo>
                      <a:pt x="75" y="96"/>
                    </a:lnTo>
                    <a:lnTo>
                      <a:pt x="79" y="97"/>
                    </a:lnTo>
                    <a:lnTo>
                      <a:pt x="82" y="97"/>
                    </a:lnTo>
                    <a:lnTo>
                      <a:pt x="86" y="99"/>
                    </a:lnTo>
                    <a:lnTo>
                      <a:pt x="90" y="100"/>
                    </a:lnTo>
                    <a:lnTo>
                      <a:pt x="93" y="100"/>
                    </a:lnTo>
                    <a:lnTo>
                      <a:pt x="97" y="100"/>
                    </a:lnTo>
                    <a:lnTo>
                      <a:pt x="101" y="101"/>
                    </a:lnTo>
                    <a:lnTo>
                      <a:pt x="104" y="101"/>
                    </a:lnTo>
                    <a:lnTo>
                      <a:pt x="108" y="101"/>
                    </a:lnTo>
                    <a:lnTo>
                      <a:pt x="110" y="102"/>
                    </a:lnTo>
                    <a:lnTo>
                      <a:pt x="114" y="102"/>
                    </a:lnTo>
                    <a:lnTo>
                      <a:pt x="119" y="102"/>
                    </a:lnTo>
                    <a:lnTo>
                      <a:pt x="121" y="102"/>
                    </a:lnTo>
                    <a:lnTo>
                      <a:pt x="126" y="102"/>
                    </a:lnTo>
                    <a:lnTo>
                      <a:pt x="130" y="102"/>
                    </a:lnTo>
                    <a:lnTo>
                      <a:pt x="134" y="102"/>
                    </a:lnTo>
                    <a:lnTo>
                      <a:pt x="136" y="101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7" y="100"/>
                    </a:lnTo>
                    <a:lnTo>
                      <a:pt x="149" y="100"/>
                    </a:lnTo>
                    <a:lnTo>
                      <a:pt x="153" y="99"/>
                    </a:lnTo>
                    <a:lnTo>
                      <a:pt x="157" y="97"/>
                    </a:lnTo>
                    <a:lnTo>
                      <a:pt x="160" y="97"/>
                    </a:lnTo>
                    <a:lnTo>
                      <a:pt x="163" y="96"/>
                    </a:lnTo>
                    <a:lnTo>
                      <a:pt x="165" y="95"/>
                    </a:lnTo>
                    <a:lnTo>
                      <a:pt x="169" y="94"/>
                    </a:lnTo>
                    <a:lnTo>
                      <a:pt x="171" y="93"/>
                    </a:lnTo>
                    <a:lnTo>
                      <a:pt x="174" y="91"/>
                    </a:lnTo>
                    <a:lnTo>
                      <a:pt x="177" y="89"/>
                    </a:lnTo>
                    <a:lnTo>
                      <a:pt x="180" y="88"/>
                    </a:lnTo>
                    <a:lnTo>
                      <a:pt x="182" y="85"/>
                    </a:lnTo>
                    <a:lnTo>
                      <a:pt x="185" y="83"/>
                    </a:lnTo>
                    <a:lnTo>
                      <a:pt x="187" y="82"/>
                    </a:lnTo>
                    <a:lnTo>
                      <a:pt x="189" y="79"/>
                    </a:lnTo>
                    <a:lnTo>
                      <a:pt x="192" y="77"/>
                    </a:lnTo>
                    <a:lnTo>
                      <a:pt x="194" y="74"/>
                    </a:lnTo>
                    <a:lnTo>
                      <a:pt x="196" y="72"/>
                    </a:lnTo>
                    <a:lnTo>
                      <a:pt x="198" y="70"/>
                    </a:lnTo>
                    <a:lnTo>
                      <a:pt x="199" y="67"/>
                    </a:lnTo>
                    <a:lnTo>
                      <a:pt x="200" y="63"/>
                    </a:lnTo>
                    <a:lnTo>
                      <a:pt x="203" y="61"/>
                    </a:lnTo>
                    <a:lnTo>
                      <a:pt x="204" y="57"/>
                    </a:lnTo>
                    <a:lnTo>
                      <a:pt x="205" y="54"/>
                    </a:lnTo>
                    <a:lnTo>
                      <a:pt x="207" y="50"/>
                    </a:lnTo>
                    <a:lnTo>
                      <a:pt x="208" y="46"/>
                    </a:lnTo>
                    <a:lnTo>
                      <a:pt x="209" y="43"/>
                    </a:lnTo>
                    <a:lnTo>
                      <a:pt x="210" y="39"/>
                    </a:lnTo>
                    <a:lnTo>
                      <a:pt x="210" y="37"/>
                    </a:lnTo>
                    <a:lnTo>
                      <a:pt x="210" y="33"/>
                    </a:lnTo>
                    <a:lnTo>
                      <a:pt x="210" y="31"/>
                    </a:lnTo>
                    <a:lnTo>
                      <a:pt x="210" y="29"/>
                    </a:lnTo>
                    <a:lnTo>
                      <a:pt x="209" y="26"/>
                    </a:lnTo>
                    <a:lnTo>
                      <a:pt x="209" y="25"/>
                    </a:lnTo>
                    <a:lnTo>
                      <a:pt x="208" y="22"/>
                    </a:lnTo>
                    <a:lnTo>
                      <a:pt x="208" y="20"/>
                    </a:lnTo>
                    <a:lnTo>
                      <a:pt x="207" y="18"/>
                    </a:lnTo>
                    <a:lnTo>
                      <a:pt x="207" y="16"/>
                    </a:lnTo>
                    <a:lnTo>
                      <a:pt x="205" y="15"/>
                    </a:lnTo>
                    <a:lnTo>
                      <a:pt x="204" y="14"/>
                    </a:lnTo>
                    <a:lnTo>
                      <a:pt x="202" y="10"/>
                    </a:lnTo>
                    <a:lnTo>
                      <a:pt x="199" y="8"/>
                    </a:lnTo>
                    <a:lnTo>
                      <a:pt x="197" y="6"/>
                    </a:lnTo>
                    <a:lnTo>
                      <a:pt x="196" y="6"/>
                    </a:lnTo>
                    <a:lnTo>
                      <a:pt x="193" y="5"/>
                    </a:lnTo>
                    <a:lnTo>
                      <a:pt x="192" y="4"/>
                    </a:lnTo>
                    <a:lnTo>
                      <a:pt x="189" y="3"/>
                    </a:lnTo>
                    <a:lnTo>
                      <a:pt x="188" y="3"/>
                    </a:lnTo>
                    <a:lnTo>
                      <a:pt x="186" y="1"/>
                    </a:lnTo>
                    <a:lnTo>
                      <a:pt x="183" y="1"/>
                    </a:lnTo>
                    <a:lnTo>
                      <a:pt x="181" y="1"/>
                    </a:lnTo>
                    <a:lnTo>
                      <a:pt x="180" y="0"/>
                    </a:lnTo>
                    <a:lnTo>
                      <a:pt x="177" y="0"/>
                    </a:lnTo>
                    <a:lnTo>
                      <a:pt x="175" y="0"/>
                    </a:lnTo>
                    <a:lnTo>
                      <a:pt x="172" y="0"/>
                    </a:lnTo>
                    <a:lnTo>
                      <a:pt x="170" y="0"/>
                    </a:lnTo>
                    <a:lnTo>
                      <a:pt x="168" y="1"/>
                    </a:lnTo>
                    <a:lnTo>
                      <a:pt x="165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58" y="1"/>
                    </a:lnTo>
                    <a:lnTo>
                      <a:pt x="155" y="3"/>
                    </a:lnTo>
                    <a:lnTo>
                      <a:pt x="153" y="3"/>
                    </a:lnTo>
                    <a:lnTo>
                      <a:pt x="151" y="4"/>
                    </a:lnTo>
                    <a:lnTo>
                      <a:pt x="148" y="5"/>
                    </a:lnTo>
                    <a:lnTo>
                      <a:pt x="146" y="6"/>
                    </a:lnTo>
                    <a:lnTo>
                      <a:pt x="143" y="6"/>
                    </a:lnTo>
                    <a:lnTo>
                      <a:pt x="141" y="8"/>
                    </a:lnTo>
                    <a:lnTo>
                      <a:pt x="138" y="9"/>
                    </a:lnTo>
                    <a:lnTo>
                      <a:pt x="136" y="10"/>
                    </a:lnTo>
                    <a:lnTo>
                      <a:pt x="134" y="10"/>
                    </a:lnTo>
                    <a:lnTo>
                      <a:pt x="132" y="12"/>
                    </a:lnTo>
                    <a:lnTo>
                      <a:pt x="130" y="14"/>
                    </a:lnTo>
                    <a:lnTo>
                      <a:pt x="127" y="15"/>
                    </a:lnTo>
                    <a:lnTo>
                      <a:pt x="126" y="16"/>
                    </a:lnTo>
                    <a:lnTo>
                      <a:pt x="124" y="17"/>
                    </a:lnTo>
                    <a:lnTo>
                      <a:pt x="121" y="18"/>
                    </a:lnTo>
                    <a:lnTo>
                      <a:pt x="120" y="21"/>
                    </a:lnTo>
                    <a:lnTo>
                      <a:pt x="118" y="22"/>
                    </a:lnTo>
                    <a:lnTo>
                      <a:pt x="116" y="25"/>
                    </a:lnTo>
                    <a:lnTo>
                      <a:pt x="114" y="26"/>
                    </a:lnTo>
                    <a:lnTo>
                      <a:pt x="113" y="28"/>
                    </a:lnTo>
                    <a:lnTo>
                      <a:pt x="112" y="31"/>
                    </a:lnTo>
                    <a:lnTo>
                      <a:pt x="110" y="32"/>
                    </a:lnTo>
                    <a:lnTo>
                      <a:pt x="109" y="34"/>
                    </a:lnTo>
                    <a:lnTo>
                      <a:pt x="108" y="37"/>
                    </a:lnTo>
                    <a:lnTo>
                      <a:pt x="107" y="38"/>
                    </a:lnTo>
                    <a:lnTo>
                      <a:pt x="107" y="40"/>
                    </a:lnTo>
                    <a:lnTo>
                      <a:pt x="106" y="43"/>
                    </a:lnTo>
                    <a:lnTo>
                      <a:pt x="104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1" name="Freeform 149"/>
              <p:cNvSpPr>
                <a:spLocks/>
              </p:cNvSpPr>
              <p:nvPr/>
            </p:nvSpPr>
            <p:spPr bwMode="auto">
              <a:xfrm>
                <a:off x="687" y="1240"/>
                <a:ext cx="71" cy="32"/>
              </a:xfrm>
              <a:custGeom>
                <a:avLst/>
                <a:gdLst>
                  <a:gd name="T0" fmla="*/ 0 w 214"/>
                  <a:gd name="T1" fmla="*/ 0 h 96"/>
                  <a:gd name="T2" fmla="*/ 0 w 214"/>
                  <a:gd name="T3" fmla="*/ 0 h 96"/>
                  <a:gd name="T4" fmla="*/ 0 w 214"/>
                  <a:gd name="T5" fmla="*/ 0 h 96"/>
                  <a:gd name="T6" fmla="*/ 0 w 214"/>
                  <a:gd name="T7" fmla="*/ 0 h 96"/>
                  <a:gd name="T8" fmla="*/ 0 w 214"/>
                  <a:gd name="T9" fmla="*/ 0 h 96"/>
                  <a:gd name="T10" fmla="*/ 0 w 214"/>
                  <a:gd name="T11" fmla="*/ 0 h 96"/>
                  <a:gd name="T12" fmla="*/ 0 w 214"/>
                  <a:gd name="T13" fmla="*/ 0 h 96"/>
                  <a:gd name="T14" fmla="*/ 0 w 214"/>
                  <a:gd name="T15" fmla="*/ 0 h 96"/>
                  <a:gd name="T16" fmla="*/ 0 w 214"/>
                  <a:gd name="T17" fmla="*/ 0 h 96"/>
                  <a:gd name="T18" fmla="*/ 0 w 214"/>
                  <a:gd name="T19" fmla="*/ 0 h 96"/>
                  <a:gd name="T20" fmla="*/ 0 w 214"/>
                  <a:gd name="T21" fmla="*/ 0 h 96"/>
                  <a:gd name="T22" fmla="*/ 0 w 214"/>
                  <a:gd name="T23" fmla="*/ 0 h 96"/>
                  <a:gd name="T24" fmla="*/ 0 w 214"/>
                  <a:gd name="T25" fmla="*/ 0 h 96"/>
                  <a:gd name="T26" fmla="*/ 0 w 214"/>
                  <a:gd name="T27" fmla="*/ 0 h 96"/>
                  <a:gd name="T28" fmla="*/ 0 w 214"/>
                  <a:gd name="T29" fmla="*/ 0 h 96"/>
                  <a:gd name="T30" fmla="*/ 0 w 214"/>
                  <a:gd name="T31" fmla="*/ 0 h 96"/>
                  <a:gd name="T32" fmla="*/ 0 w 214"/>
                  <a:gd name="T33" fmla="*/ 0 h 96"/>
                  <a:gd name="T34" fmla="*/ 0 w 214"/>
                  <a:gd name="T35" fmla="*/ 0 h 96"/>
                  <a:gd name="T36" fmla="*/ 0 w 214"/>
                  <a:gd name="T37" fmla="*/ 0 h 96"/>
                  <a:gd name="T38" fmla="*/ 0 w 214"/>
                  <a:gd name="T39" fmla="*/ 0 h 96"/>
                  <a:gd name="T40" fmla="*/ 0 w 214"/>
                  <a:gd name="T41" fmla="*/ 0 h 96"/>
                  <a:gd name="T42" fmla="*/ 0 w 214"/>
                  <a:gd name="T43" fmla="*/ 0 h 96"/>
                  <a:gd name="T44" fmla="*/ 0 w 214"/>
                  <a:gd name="T45" fmla="*/ 0 h 96"/>
                  <a:gd name="T46" fmla="*/ 0 w 214"/>
                  <a:gd name="T47" fmla="*/ 0 h 96"/>
                  <a:gd name="T48" fmla="*/ 0 w 214"/>
                  <a:gd name="T49" fmla="*/ 0 h 96"/>
                  <a:gd name="T50" fmla="*/ 0 w 214"/>
                  <a:gd name="T51" fmla="*/ 0 h 96"/>
                  <a:gd name="T52" fmla="*/ 0 w 214"/>
                  <a:gd name="T53" fmla="*/ 0 h 96"/>
                  <a:gd name="T54" fmla="*/ 0 w 214"/>
                  <a:gd name="T55" fmla="*/ 0 h 96"/>
                  <a:gd name="T56" fmla="*/ 0 w 214"/>
                  <a:gd name="T57" fmla="*/ 0 h 96"/>
                  <a:gd name="T58" fmla="*/ 0 w 214"/>
                  <a:gd name="T59" fmla="*/ 0 h 96"/>
                  <a:gd name="T60" fmla="*/ 0 w 214"/>
                  <a:gd name="T61" fmla="*/ 0 h 96"/>
                  <a:gd name="T62" fmla="*/ 0 w 214"/>
                  <a:gd name="T63" fmla="*/ 0 h 96"/>
                  <a:gd name="T64" fmla="*/ 0 w 214"/>
                  <a:gd name="T65" fmla="*/ 0 h 96"/>
                  <a:gd name="T66" fmla="*/ 0 w 214"/>
                  <a:gd name="T67" fmla="*/ 0 h 96"/>
                  <a:gd name="T68" fmla="*/ 0 w 214"/>
                  <a:gd name="T69" fmla="*/ 0 h 96"/>
                  <a:gd name="T70" fmla="*/ 0 w 214"/>
                  <a:gd name="T71" fmla="*/ 0 h 96"/>
                  <a:gd name="T72" fmla="*/ 0 w 214"/>
                  <a:gd name="T73" fmla="*/ 0 h 96"/>
                  <a:gd name="T74" fmla="*/ 0 w 214"/>
                  <a:gd name="T75" fmla="*/ 0 h 96"/>
                  <a:gd name="T76" fmla="*/ 0 w 214"/>
                  <a:gd name="T77" fmla="*/ 0 h 96"/>
                  <a:gd name="T78" fmla="*/ 0 w 214"/>
                  <a:gd name="T79" fmla="*/ 0 h 96"/>
                  <a:gd name="T80" fmla="*/ 0 w 214"/>
                  <a:gd name="T81" fmla="*/ 0 h 96"/>
                  <a:gd name="T82" fmla="*/ 0 w 214"/>
                  <a:gd name="T83" fmla="*/ 0 h 96"/>
                  <a:gd name="T84" fmla="*/ 0 w 214"/>
                  <a:gd name="T85" fmla="*/ 0 h 96"/>
                  <a:gd name="T86" fmla="*/ 0 w 214"/>
                  <a:gd name="T87" fmla="*/ 0 h 96"/>
                  <a:gd name="T88" fmla="*/ 0 w 214"/>
                  <a:gd name="T89" fmla="*/ 0 h 96"/>
                  <a:gd name="T90" fmla="*/ 0 w 214"/>
                  <a:gd name="T91" fmla="*/ 0 h 96"/>
                  <a:gd name="T92" fmla="*/ 0 w 214"/>
                  <a:gd name="T93" fmla="*/ 0 h 96"/>
                  <a:gd name="T94" fmla="*/ 0 w 214"/>
                  <a:gd name="T95" fmla="*/ 0 h 96"/>
                  <a:gd name="T96" fmla="*/ 0 w 214"/>
                  <a:gd name="T97" fmla="*/ 0 h 96"/>
                  <a:gd name="T98" fmla="*/ 0 w 214"/>
                  <a:gd name="T99" fmla="*/ 0 h 96"/>
                  <a:gd name="T100" fmla="*/ 0 w 214"/>
                  <a:gd name="T101" fmla="*/ 0 h 96"/>
                  <a:gd name="T102" fmla="*/ 0 w 214"/>
                  <a:gd name="T103" fmla="*/ 0 h 96"/>
                  <a:gd name="T104" fmla="*/ 0 w 214"/>
                  <a:gd name="T105" fmla="*/ 0 h 96"/>
                  <a:gd name="T106" fmla="*/ 0 w 214"/>
                  <a:gd name="T107" fmla="*/ 0 h 96"/>
                  <a:gd name="T108" fmla="*/ 0 w 214"/>
                  <a:gd name="T109" fmla="*/ 0 h 96"/>
                  <a:gd name="T110" fmla="*/ 0 w 214"/>
                  <a:gd name="T111" fmla="*/ 0 h 96"/>
                  <a:gd name="T112" fmla="*/ 0 w 214"/>
                  <a:gd name="T113" fmla="*/ 0 h 96"/>
                  <a:gd name="T114" fmla="*/ 0 w 214"/>
                  <a:gd name="T115" fmla="*/ 0 h 96"/>
                  <a:gd name="T116" fmla="*/ 0 w 214"/>
                  <a:gd name="T117" fmla="*/ 0 h 96"/>
                  <a:gd name="T118" fmla="*/ 0 w 214"/>
                  <a:gd name="T119" fmla="*/ 0 h 96"/>
                  <a:gd name="T120" fmla="*/ 0 w 214"/>
                  <a:gd name="T121" fmla="*/ 0 h 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14"/>
                  <a:gd name="T184" fmla="*/ 0 h 96"/>
                  <a:gd name="T185" fmla="*/ 214 w 214"/>
                  <a:gd name="T186" fmla="*/ 96 h 9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14" h="96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1" y="28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3" y="34"/>
                    </a:lnTo>
                    <a:lnTo>
                      <a:pt x="4" y="36"/>
                    </a:lnTo>
                    <a:lnTo>
                      <a:pt x="5" y="39"/>
                    </a:lnTo>
                    <a:lnTo>
                      <a:pt x="5" y="41"/>
                    </a:lnTo>
                    <a:lnTo>
                      <a:pt x="6" y="42"/>
                    </a:lnTo>
                    <a:lnTo>
                      <a:pt x="7" y="45"/>
                    </a:lnTo>
                    <a:lnTo>
                      <a:pt x="9" y="47"/>
                    </a:lnTo>
                    <a:lnTo>
                      <a:pt x="9" y="49"/>
                    </a:lnTo>
                    <a:lnTo>
                      <a:pt x="10" y="52"/>
                    </a:lnTo>
                    <a:lnTo>
                      <a:pt x="11" y="54"/>
                    </a:lnTo>
                    <a:lnTo>
                      <a:pt x="12" y="56"/>
                    </a:lnTo>
                    <a:lnTo>
                      <a:pt x="13" y="58"/>
                    </a:lnTo>
                    <a:lnTo>
                      <a:pt x="16" y="60"/>
                    </a:lnTo>
                    <a:lnTo>
                      <a:pt x="17" y="63"/>
                    </a:lnTo>
                    <a:lnTo>
                      <a:pt x="20" y="65"/>
                    </a:lnTo>
                    <a:lnTo>
                      <a:pt x="21" y="67"/>
                    </a:lnTo>
                    <a:lnTo>
                      <a:pt x="23" y="69"/>
                    </a:lnTo>
                    <a:lnTo>
                      <a:pt x="24" y="71"/>
                    </a:lnTo>
                    <a:lnTo>
                      <a:pt x="27" y="73"/>
                    </a:lnTo>
                    <a:lnTo>
                      <a:pt x="29" y="75"/>
                    </a:lnTo>
                    <a:lnTo>
                      <a:pt x="32" y="76"/>
                    </a:lnTo>
                    <a:lnTo>
                      <a:pt x="34" y="79"/>
                    </a:lnTo>
                    <a:lnTo>
                      <a:pt x="37" y="81"/>
                    </a:lnTo>
                    <a:lnTo>
                      <a:pt x="40" y="82"/>
                    </a:lnTo>
                    <a:lnTo>
                      <a:pt x="43" y="84"/>
                    </a:lnTo>
                    <a:lnTo>
                      <a:pt x="46" y="85"/>
                    </a:lnTo>
                    <a:lnTo>
                      <a:pt x="49" y="86"/>
                    </a:lnTo>
                    <a:lnTo>
                      <a:pt x="52" y="87"/>
                    </a:lnTo>
                    <a:lnTo>
                      <a:pt x="56" y="88"/>
                    </a:lnTo>
                    <a:lnTo>
                      <a:pt x="60" y="90"/>
                    </a:lnTo>
                    <a:lnTo>
                      <a:pt x="63" y="92"/>
                    </a:lnTo>
                    <a:lnTo>
                      <a:pt x="68" y="92"/>
                    </a:lnTo>
                    <a:lnTo>
                      <a:pt x="72" y="93"/>
                    </a:lnTo>
                    <a:lnTo>
                      <a:pt x="76" y="93"/>
                    </a:lnTo>
                    <a:lnTo>
                      <a:pt x="80" y="94"/>
                    </a:lnTo>
                    <a:lnTo>
                      <a:pt x="85" y="94"/>
                    </a:lnTo>
                    <a:lnTo>
                      <a:pt x="90" y="94"/>
                    </a:lnTo>
                    <a:lnTo>
                      <a:pt x="95" y="96"/>
                    </a:lnTo>
                    <a:lnTo>
                      <a:pt x="101" y="96"/>
                    </a:lnTo>
                    <a:lnTo>
                      <a:pt x="106" y="96"/>
                    </a:lnTo>
                    <a:lnTo>
                      <a:pt x="111" y="94"/>
                    </a:lnTo>
                    <a:lnTo>
                      <a:pt x="116" y="94"/>
                    </a:lnTo>
                    <a:lnTo>
                      <a:pt x="121" y="94"/>
                    </a:lnTo>
                    <a:lnTo>
                      <a:pt x="125" y="93"/>
                    </a:lnTo>
                    <a:lnTo>
                      <a:pt x="129" y="93"/>
                    </a:lnTo>
                    <a:lnTo>
                      <a:pt x="134" y="92"/>
                    </a:lnTo>
                    <a:lnTo>
                      <a:pt x="139" y="92"/>
                    </a:lnTo>
                    <a:lnTo>
                      <a:pt x="141" y="90"/>
                    </a:lnTo>
                    <a:lnTo>
                      <a:pt x="146" y="88"/>
                    </a:lnTo>
                    <a:lnTo>
                      <a:pt x="149" y="87"/>
                    </a:lnTo>
                    <a:lnTo>
                      <a:pt x="153" y="86"/>
                    </a:lnTo>
                    <a:lnTo>
                      <a:pt x="156" y="85"/>
                    </a:lnTo>
                    <a:lnTo>
                      <a:pt x="159" y="84"/>
                    </a:lnTo>
                    <a:lnTo>
                      <a:pt x="163" y="82"/>
                    </a:lnTo>
                    <a:lnTo>
                      <a:pt x="166" y="81"/>
                    </a:lnTo>
                    <a:lnTo>
                      <a:pt x="169" y="79"/>
                    </a:lnTo>
                    <a:lnTo>
                      <a:pt x="172" y="76"/>
                    </a:lnTo>
                    <a:lnTo>
                      <a:pt x="174" y="75"/>
                    </a:lnTo>
                    <a:lnTo>
                      <a:pt x="177" y="73"/>
                    </a:lnTo>
                    <a:lnTo>
                      <a:pt x="179" y="71"/>
                    </a:lnTo>
                    <a:lnTo>
                      <a:pt x="181" y="69"/>
                    </a:lnTo>
                    <a:lnTo>
                      <a:pt x="184" y="67"/>
                    </a:lnTo>
                    <a:lnTo>
                      <a:pt x="186" y="65"/>
                    </a:lnTo>
                    <a:lnTo>
                      <a:pt x="187" y="63"/>
                    </a:lnTo>
                    <a:lnTo>
                      <a:pt x="190" y="60"/>
                    </a:lnTo>
                    <a:lnTo>
                      <a:pt x="192" y="58"/>
                    </a:lnTo>
                    <a:lnTo>
                      <a:pt x="194" y="56"/>
                    </a:lnTo>
                    <a:lnTo>
                      <a:pt x="195" y="54"/>
                    </a:lnTo>
                    <a:lnTo>
                      <a:pt x="197" y="52"/>
                    </a:lnTo>
                    <a:lnTo>
                      <a:pt x="198" y="49"/>
                    </a:lnTo>
                    <a:lnTo>
                      <a:pt x="200" y="47"/>
                    </a:lnTo>
                    <a:lnTo>
                      <a:pt x="201" y="45"/>
                    </a:lnTo>
                    <a:lnTo>
                      <a:pt x="202" y="42"/>
                    </a:lnTo>
                    <a:lnTo>
                      <a:pt x="203" y="41"/>
                    </a:lnTo>
                    <a:lnTo>
                      <a:pt x="204" y="39"/>
                    </a:lnTo>
                    <a:lnTo>
                      <a:pt x="204" y="36"/>
                    </a:lnTo>
                    <a:lnTo>
                      <a:pt x="206" y="34"/>
                    </a:lnTo>
                    <a:lnTo>
                      <a:pt x="207" y="31"/>
                    </a:lnTo>
                    <a:lnTo>
                      <a:pt x="208" y="30"/>
                    </a:lnTo>
                    <a:lnTo>
                      <a:pt x="208" y="28"/>
                    </a:lnTo>
                    <a:lnTo>
                      <a:pt x="209" y="25"/>
                    </a:lnTo>
                    <a:lnTo>
                      <a:pt x="209" y="23"/>
                    </a:lnTo>
                    <a:lnTo>
                      <a:pt x="211" y="22"/>
                    </a:lnTo>
                    <a:lnTo>
                      <a:pt x="211" y="19"/>
                    </a:lnTo>
                    <a:lnTo>
                      <a:pt x="211" y="18"/>
                    </a:lnTo>
                    <a:lnTo>
                      <a:pt x="212" y="15"/>
                    </a:lnTo>
                    <a:lnTo>
                      <a:pt x="212" y="14"/>
                    </a:lnTo>
                    <a:lnTo>
                      <a:pt x="212" y="11"/>
                    </a:lnTo>
                    <a:lnTo>
                      <a:pt x="213" y="8"/>
                    </a:lnTo>
                    <a:lnTo>
                      <a:pt x="213" y="6"/>
                    </a:lnTo>
                    <a:lnTo>
                      <a:pt x="213" y="3"/>
                    </a:lnTo>
                    <a:lnTo>
                      <a:pt x="213" y="1"/>
                    </a:lnTo>
                    <a:lnTo>
                      <a:pt x="213" y="0"/>
                    </a:lnTo>
                    <a:lnTo>
                      <a:pt x="214" y="0"/>
                    </a:lnTo>
                    <a:lnTo>
                      <a:pt x="155" y="0"/>
                    </a:lnTo>
                    <a:lnTo>
                      <a:pt x="153" y="2"/>
                    </a:lnTo>
                    <a:lnTo>
                      <a:pt x="153" y="3"/>
                    </a:lnTo>
                    <a:lnTo>
                      <a:pt x="152" y="5"/>
                    </a:lnTo>
                    <a:lnTo>
                      <a:pt x="152" y="7"/>
                    </a:lnTo>
                    <a:lnTo>
                      <a:pt x="152" y="9"/>
                    </a:lnTo>
                    <a:lnTo>
                      <a:pt x="151" y="12"/>
                    </a:lnTo>
                    <a:lnTo>
                      <a:pt x="150" y="14"/>
                    </a:lnTo>
                    <a:lnTo>
                      <a:pt x="149" y="17"/>
                    </a:lnTo>
                    <a:lnTo>
                      <a:pt x="147" y="19"/>
                    </a:lnTo>
                    <a:lnTo>
                      <a:pt x="146" y="23"/>
                    </a:lnTo>
                    <a:lnTo>
                      <a:pt x="145" y="25"/>
                    </a:lnTo>
                    <a:lnTo>
                      <a:pt x="144" y="29"/>
                    </a:lnTo>
                    <a:lnTo>
                      <a:pt x="142" y="31"/>
                    </a:lnTo>
                    <a:lnTo>
                      <a:pt x="141" y="35"/>
                    </a:lnTo>
                    <a:lnTo>
                      <a:pt x="139" y="37"/>
                    </a:lnTo>
                    <a:lnTo>
                      <a:pt x="136" y="40"/>
                    </a:lnTo>
                    <a:lnTo>
                      <a:pt x="135" y="43"/>
                    </a:lnTo>
                    <a:lnTo>
                      <a:pt x="133" y="46"/>
                    </a:lnTo>
                    <a:lnTo>
                      <a:pt x="130" y="48"/>
                    </a:lnTo>
                    <a:lnTo>
                      <a:pt x="128" y="51"/>
                    </a:lnTo>
                    <a:lnTo>
                      <a:pt x="125" y="53"/>
                    </a:lnTo>
                    <a:lnTo>
                      <a:pt x="123" y="56"/>
                    </a:lnTo>
                    <a:lnTo>
                      <a:pt x="119" y="57"/>
                    </a:lnTo>
                    <a:lnTo>
                      <a:pt x="117" y="59"/>
                    </a:lnTo>
                    <a:lnTo>
                      <a:pt x="113" y="60"/>
                    </a:lnTo>
                    <a:lnTo>
                      <a:pt x="111" y="60"/>
                    </a:lnTo>
                    <a:lnTo>
                      <a:pt x="110" y="62"/>
                    </a:lnTo>
                    <a:lnTo>
                      <a:pt x="108" y="62"/>
                    </a:lnTo>
                    <a:lnTo>
                      <a:pt x="106" y="63"/>
                    </a:lnTo>
                    <a:lnTo>
                      <a:pt x="105" y="63"/>
                    </a:lnTo>
                    <a:lnTo>
                      <a:pt x="102" y="63"/>
                    </a:lnTo>
                    <a:lnTo>
                      <a:pt x="100" y="63"/>
                    </a:lnTo>
                    <a:lnTo>
                      <a:pt x="99" y="64"/>
                    </a:lnTo>
                    <a:lnTo>
                      <a:pt x="96" y="63"/>
                    </a:lnTo>
                    <a:lnTo>
                      <a:pt x="94" y="63"/>
                    </a:lnTo>
                    <a:lnTo>
                      <a:pt x="93" y="63"/>
                    </a:lnTo>
                    <a:lnTo>
                      <a:pt x="90" y="63"/>
                    </a:lnTo>
                    <a:lnTo>
                      <a:pt x="89" y="62"/>
                    </a:lnTo>
                    <a:lnTo>
                      <a:pt x="86" y="62"/>
                    </a:lnTo>
                    <a:lnTo>
                      <a:pt x="85" y="60"/>
                    </a:lnTo>
                    <a:lnTo>
                      <a:pt x="83" y="60"/>
                    </a:lnTo>
                    <a:lnTo>
                      <a:pt x="80" y="59"/>
                    </a:lnTo>
                    <a:lnTo>
                      <a:pt x="77" y="58"/>
                    </a:lnTo>
                    <a:lnTo>
                      <a:pt x="74" y="56"/>
                    </a:lnTo>
                    <a:lnTo>
                      <a:pt x="72" y="53"/>
                    </a:lnTo>
                    <a:lnTo>
                      <a:pt x="69" y="51"/>
                    </a:lnTo>
                    <a:lnTo>
                      <a:pt x="68" y="48"/>
                    </a:lnTo>
                    <a:lnTo>
                      <a:pt x="66" y="46"/>
                    </a:lnTo>
                    <a:lnTo>
                      <a:pt x="65" y="43"/>
                    </a:lnTo>
                    <a:lnTo>
                      <a:pt x="63" y="41"/>
                    </a:lnTo>
                    <a:lnTo>
                      <a:pt x="62" y="39"/>
                    </a:lnTo>
                    <a:lnTo>
                      <a:pt x="60" y="36"/>
                    </a:lnTo>
                    <a:lnTo>
                      <a:pt x="60" y="34"/>
                    </a:lnTo>
                    <a:lnTo>
                      <a:pt x="59" y="30"/>
                    </a:lnTo>
                    <a:lnTo>
                      <a:pt x="57" y="28"/>
                    </a:lnTo>
                    <a:lnTo>
                      <a:pt x="56" y="25"/>
                    </a:lnTo>
                    <a:lnTo>
                      <a:pt x="56" y="23"/>
                    </a:lnTo>
                    <a:lnTo>
                      <a:pt x="55" y="19"/>
                    </a:lnTo>
                    <a:lnTo>
                      <a:pt x="55" y="18"/>
                    </a:lnTo>
                    <a:lnTo>
                      <a:pt x="54" y="15"/>
                    </a:lnTo>
                    <a:lnTo>
                      <a:pt x="54" y="13"/>
                    </a:lnTo>
                    <a:lnTo>
                      <a:pt x="54" y="11"/>
                    </a:lnTo>
                    <a:lnTo>
                      <a:pt x="54" y="9"/>
                    </a:lnTo>
                    <a:lnTo>
                      <a:pt x="54" y="7"/>
                    </a:lnTo>
                    <a:lnTo>
                      <a:pt x="54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2" name="Freeform 150"/>
              <p:cNvSpPr>
                <a:spLocks/>
              </p:cNvSpPr>
              <p:nvPr/>
            </p:nvSpPr>
            <p:spPr bwMode="auto">
              <a:xfrm>
                <a:off x="707" y="1153"/>
                <a:ext cx="68" cy="17"/>
              </a:xfrm>
              <a:custGeom>
                <a:avLst/>
                <a:gdLst>
                  <a:gd name="T0" fmla="*/ 0 w 202"/>
                  <a:gd name="T1" fmla="*/ 0 h 53"/>
                  <a:gd name="T2" fmla="*/ 0 w 202"/>
                  <a:gd name="T3" fmla="*/ 0 h 53"/>
                  <a:gd name="T4" fmla="*/ 0 w 202"/>
                  <a:gd name="T5" fmla="*/ 0 h 53"/>
                  <a:gd name="T6" fmla="*/ 0 w 202"/>
                  <a:gd name="T7" fmla="*/ 0 h 53"/>
                  <a:gd name="T8" fmla="*/ 0 w 202"/>
                  <a:gd name="T9" fmla="*/ 0 h 53"/>
                  <a:gd name="T10" fmla="*/ 0 w 202"/>
                  <a:gd name="T11" fmla="*/ 0 h 53"/>
                  <a:gd name="T12" fmla="*/ 0 w 202"/>
                  <a:gd name="T13" fmla="*/ 0 h 53"/>
                  <a:gd name="T14" fmla="*/ 0 w 202"/>
                  <a:gd name="T15" fmla="*/ 0 h 53"/>
                  <a:gd name="T16" fmla="*/ 0 w 202"/>
                  <a:gd name="T17" fmla="*/ 0 h 53"/>
                  <a:gd name="T18" fmla="*/ 0 w 202"/>
                  <a:gd name="T19" fmla="*/ 0 h 53"/>
                  <a:gd name="T20" fmla="*/ 0 w 202"/>
                  <a:gd name="T21" fmla="*/ 0 h 53"/>
                  <a:gd name="T22" fmla="*/ 0 w 202"/>
                  <a:gd name="T23" fmla="*/ 0 h 53"/>
                  <a:gd name="T24" fmla="*/ 0 w 202"/>
                  <a:gd name="T25" fmla="*/ 0 h 53"/>
                  <a:gd name="T26" fmla="*/ 0 w 202"/>
                  <a:gd name="T27" fmla="*/ 0 h 53"/>
                  <a:gd name="T28" fmla="*/ 0 w 202"/>
                  <a:gd name="T29" fmla="*/ 0 h 53"/>
                  <a:gd name="T30" fmla="*/ 0 w 202"/>
                  <a:gd name="T31" fmla="*/ 0 h 53"/>
                  <a:gd name="T32" fmla="*/ 0 w 202"/>
                  <a:gd name="T33" fmla="*/ 0 h 53"/>
                  <a:gd name="T34" fmla="*/ 0 w 202"/>
                  <a:gd name="T35" fmla="*/ 0 h 53"/>
                  <a:gd name="T36" fmla="*/ 0 w 202"/>
                  <a:gd name="T37" fmla="*/ 0 h 53"/>
                  <a:gd name="T38" fmla="*/ 0 w 202"/>
                  <a:gd name="T39" fmla="*/ 0 h 53"/>
                  <a:gd name="T40" fmla="*/ 0 w 202"/>
                  <a:gd name="T41" fmla="*/ 0 h 53"/>
                  <a:gd name="T42" fmla="*/ 0 w 202"/>
                  <a:gd name="T43" fmla="*/ 0 h 53"/>
                  <a:gd name="T44" fmla="*/ 0 w 202"/>
                  <a:gd name="T45" fmla="*/ 0 h 53"/>
                  <a:gd name="T46" fmla="*/ 0 w 202"/>
                  <a:gd name="T47" fmla="*/ 0 h 53"/>
                  <a:gd name="T48" fmla="*/ 0 w 202"/>
                  <a:gd name="T49" fmla="*/ 0 h 53"/>
                  <a:gd name="T50" fmla="*/ 0 w 202"/>
                  <a:gd name="T51" fmla="*/ 0 h 53"/>
                  <a:gd name="T52" fmla="*/ 0 w 202"/>
                  <a:gd name="T53" fmla="*/ 0 h 53"/>
                  <a:gd name="T54" fmla="*/ 0 w 202"/>
                  <a:gd name="T55" fmla="*/ 0 h 53"/>
                  <a:gd name="T56" fmla="*/ 0 w 202"/>
                  <a:gd name="T57" fmla="*/ 0 h 53"/>
                  <a:gd name="T58" fmla="*/ 0 w 202"/>
                  <a:gd name="T59" fmla="*/ 0 h 53"/>
                  <a:gd name="T60" fmla="*/ 0 w 202"/>
                  <a:gd name="T61" fmla="*/ 0 h 53"/>
                  <a:gd name="T62" fmla="*/ 0 w 202"/>
                  <a:gd name="T63" fmla="*/ 0 h 53"/>
                  <a:gd name="T64" fmla="*/ 0 w 202"/>
                  <a:gd name="T65" fmla="*/ 0 h 53"/>
                  <a:gd name="T66" fmla="*/ 0 w 202"/>
                  <a:gd name="T67" fmla="*/ 0 h 53"/>
                  <a:gd name="T68" fmla="*/ 0 w 202"/>
                  <a:gd name="T69" fmla="*/ 0 h 53"/>
                  <a:gd name="T70" fmla="*/ 0 w 202"/>
                  <a:gd name="T71" fmla="*/ 0 h 53"/>
                  <a:gd name="T72" fmla="*/ 0 w 202"/>
                  <a:gd name="T73" fmla="*/ 0 h 53"/>
                  <a:gd name="T74" fmla="*/ 0 w 202"/>
                  <a:gd name="T75" fmla="*/ 0 h 53"/>
                  <a:gd name="T76" fmla="*/ 0 w 202"/>
                  <a:gd name="T77" fmla="*/ 0 h 53"/>
                  <a:gd name="T78" fmla="*/ 0 w 202"/>
                  <a:gd name="T79" fmla="*/ 0 h 53"/>
                  <a:gd name="T80" fmla="*/ 0 w 202"/>
                  <a:gd name="T81" fmla="*/ 0 h 53"/>
                  <a:gd name="T82" fmla="*/ 0 w 202"/>
                  <a:gd name="T83" fmla="*/ 0 h 53"/>
                  <a:gd name="T84" fmla="*/ 0 w 202"/>
                  <a:gd name="T85" fmla="*/ 0 h 53"/>
                  <a:gd name="T86" fmla="*/ 0 w 202"/>
                  <a:gd name="T87" fmla="*/ 0 h 53"/>
                  <a:gd name="T88" fmla="*/ 0 w 202"/>
                  <a:gd name="T89" fmla="*/ 0 h 53"/>
                  <a:gd name="T90" fmla="*/ 0 w 202"/>
                  <a:gd name="T91" fmla="*/ 0 h 53"/>
                  <a:gd name="T92" fmla="*/ 0 w 202"/>
                  <a:gd name="T93" fmla="*/ 0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02"/>
                  <a:gd name="T142" fmla="*/ 0 h 53"/>
                  <a:gd name="T143" fmla="*/ 202 w 202"/>
                  <a:gd name="T144" fmla="*/ 53 h 5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02" h="53">
                    <a:moveTo>
                      <a:pt x="141" y="0"/>
                    </a:moveTo>
                    <a:lnTo>
                      <a:pt x="139" y="0"/>
                    </a:lnTo>
                    <a:lnTo>
                      <a:pt x="136" y="1"/>
                    </a:lnTo>
                    <a:lnTo>
                      <a:pt x="133" y="1"/>
                    </a:lnTo>
                    <a:lnTo>
                      <a:pt x="130" y="1"/>
                    </a:lnTo>
                    <a:lnTo>
                      <a:pt x="128" y="3"/>
                    </a:lnTo>
                    <a:lnTo>
                      <a:pt x="125" y="3"/>
                    </a:lnTo>
                    <a:lnTo>
                      <a:pt x="122" y="4"/>
                    </a:lnTo>
                    <a:lnTo>
                      <a:pt x="119" y="4"/>
                    </a:lnTo>
                    <a:lnTo>
                      <a:pt x="116" y="5"/>
                    </a:lnTo>
                    <a:lnTo>
                      <a:pt x="113" y="6"/>
                    </a:lnTo>
                    <a:lnTo>
                      <a:pt x="110" y="6"/>
                    </a:lnTo>
                    <a:lnTo>
                      <a:pt x="107" y="8"/>
                    </a:lnTo>
                    <a:lnTo>
                      <a:pt x="104" y="8"/>
                    </a:lnTo>
                    <a:lnTo>
                      <a:pt x="101" y="9"/>
                    </a:lnTo>
                    <a:lnTo>
                      <a:pt x="97" y="10"/>
                    </a:lnTo>
                    <a:lnTo>
                      <a:pt x="95" y="11"/>
                    </a:lnTo>
                    <a:lnTo>
                      <a:pt x="91" y="11"/>
                    </a:lnTo>
                    <a:lnTo>
                      <a:pt x="88" y="12"/>
                    </a:lnTo>
                    <a:lnTo>
                      <a:pt x="84" y="14"/>
                    </a:lnTo>
                    <a:lnTo>
                      <a:pt x="82" y="14"/>
                    </a:lnTo>
                    <a:lnTo>
                      <a:pt x="78" y="15"/>
                    </a:lnTo>
                    <a:lnTo>
                      <a:pt x="74" y="16"/>
                    </a:lnTo>
                    <a:lnTo>
                      <a:pt x="72" y="17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2" y="20"/>
                    </a:lnTo>
                    <a:lnTo>
                      <a:pt x="60" y="21"/>
                    </a:lnTo>
                    <a:lnTo>
                      <a:pt x="56" y="22"/>
                    </a:lnTo>
                    <a:lnTo>
                      <a:pt x="54" y="23"/>
                    </a:lnTo>
                    <a:lnTo>
                      <a:pt x="50" y="23"/>
                    </a:lnTo>
                    <a:lnTo>
                      <a:pt x="48" y="25"/>
                    </a:lnTo>
                    <a:lnTo>
                      <a:pt x="45" y="26"/>
                    </a:lnTo>
                    <a:lnTo>
                      <a:pt x="42" y="26"/>
                    </a:lnTo>
                    <a:lnTo>
                      <a:pt x="39" y="27"/>
                    </a:lnTo>
                    <a:lnTo>
                      <a:pt x="37" y="28"/>
                    </a:lnTo>
                    <a:lnTo>
                      <a:pt x="34" y="29"/>
                    </a:lnTo>
                    <a:lnTo>
                      <a:pt x="31" y="31"/>
                    </a:lnTo>
                    <a:lnTo>
                      <a:pt x="28" y="31"/>
                    </a:lnTo>
                    <a:lnTo>
                      <a:pt x="26" y="32"/>
                    </a:lnTo>
                    <a:lnTo>
                      <a:pt x="23" y="33"/>
                    </a:lnTo>
                    <a:lnTo>
                      <a:pt x="21" y="33"/>
                    </a:lnTo>
                    <a:lnTo>
                      <a:pt x="18" y="34"/>
                    </a:lnTo>
                    <a:lnTo>
                      <a:pt x="17" y="36"/>
                    </a:lnTo>
                    <a:lnTo>
                      <a:pt x="15" y="37"/>
                    </a:lnTo>
                    <a:lnTo>
                      <a:pt x="11" y="38"/>
                    </a:lnTo>
                    <a:lnTo>
                      <a:pt x="9" y="40"/>
                    </a:lnTo>
                    <a:lnTo>
                      <a:pt x="5" y="42"/>
                    </a:lnTo>
                    <a:lnTo>
                      <a:pt x="4" y="43"/>
                    </a:lnTo>
                    <a:lnTo>
                      <a:pt x="1" y="44"/>
                    </a:lnTo>
                    <a:lnTo>
                      <a:pt x="1" y="46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1" y="49"/>
                    </a:lnTo>
                    <a:lnTo>
                      <a:pt x="3" y="50"/>
                    </a:lnTo>
                    <a:lnTo>
                      <a:pt x="4" y="50"/>
                    </a:lnTo>
                    <a:lnTo>
                      <a:pt x="5" y="50"/>
                    </a:lnTo>
                    <a:lnTo>
                      <a:pt x="6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2" y="51"/>
                    </a:lnTo>
                    <a:lnTo>
                      <a:pt x="15" y="53"/>
                    </a:lnTo>
                    <a:lnTo>
                      <a:pt x="18" y="53"/>
                    </a:lnTo>
                    <a:lnTo>
                      <a:pt x="21" y="53"/>
                    </a:lnTo>
                    <a:lnTo>
                      <a:pt x="23" y="53"/>
                    </a:lnTo>
                    <a:lnTo>
                      <a:pt x="27" y="53"/>
                    </a:lnTo>
                    <a:lnTo>
                      <a:pt x="31" y="53"/>
                    </a:lnTo>
                    <a:lnTo>
                      <a:pt x="34" y="51"/>
                    </a:lnTo>
                    <a:lnTo>
                      <a:pt x="38" y="51"/>
                    </a:lnTo>
                    <a:lnTo>
                      <a:pt x="42" y="51"/>
                    </a:lnTo>
                    <a:lnTo>
                      <a:pt x="46" y="51"/>
                    </a:lnTo>
                    <a:lnTo>
                      <a:pt x="50" y="51"/>
                    </a:lnTo>
                    <a:lnTo>
                      <a:pt x="54" y="51"/>
                    </a:lnTo>
                    <a:lnTo>
                      <a:pt x="59" y="50"/>
                    </a:lnTo>
                    <a:lnTo>
                      <a:pt x="62" y="50"/>
                    </a:lnTo>
                    <a:lnTo>
                      <a:pt x="67" y="50"/>
                    </a:lnTo>
                    <a:lnTo>
                      <a:pt x="71" y="50"/>
                    </a:lnTo>
                    <a:lnTo>
                      <a:pt x="76" y="49"/>
                    </a:lnTo>
                    <a:lnTo>
                      <a:pt x="80" y="49"/>
                    </a:lnTo>
                    <a:lnTo>
                      <a:pt x="85" y="49"/>
                    </a:lnTo>
                    <a:lnTo>
                      <a:pt x="90" y="48"/>
                    </a:lnTo>
                    <a:lnTo>
                      <a:pt x="95" y="48"/>
                    </a:lnTo>
                    <a:lnTo>
                      <a:pt x="100" y="46"/>
                    </a:lnTo>
                    <a:lnTo>
                      <a:pt x="104" y="46"/>
                    </a:lnTo>
                    <a:lnTo>
                      <a:pt x="108" y="46"/>
                    </a:lnTo>
                    <a:lnTo>
                      <a:pt x="113" y="45"/>
                    </a:lnTo>
                    <a:lnTo>
                      <a:pt x="118" y="45"/>
                    </a:lnTo>
                    <a:lnTo>
                      <a:pt x="123" y="44"/>
                    </a:lnTo>
                    <a:lnTo>
                      <a:pt x="127" y="43"/>
                    </a:lnTo>
                    <a:lnTo>
                      <a:pt x="132" y="43"/>
                    </a:lnTo>
                    <a:lnTo>
                      <a:pt x="136" y="42"/>
                    </a:lnTo>
                    <a:lnTo>
                      <a:pt x="140" y="42"/>
                    </a:lnTo>
                    <a:lnTo>
                      <a:pt x="145" y="40"/>
                    </a:lnTo>
                    <a:lnTo>
                      <a:pt x="149" y="40"/>
                    </a:lnTo>
                    <a:lnTo>
                      <a:pt x="153" y="39"/>
                    </a:lnTo>
                    <a:lnTo>
                      <a:pt x="157" y="38"/>
                    </a:lnTo>
                    <a:lnTo>
                      <a:pt x="161" y="38"/>
                    </a:lnTo>
                    <a:lnTo>
                      <a:pt x="166" y="37"/>
                    </a:lnTo>
                    <a:lnTo>
                      <a:pt x="169" y="37"/>
                    </a:lnTo>
                    <a:lnTo>
                      <a:pt x="172" y="36"/>
                    </a:lnTo>
                    <a:lnTo>
                      <a:pt x="175" y="34"/>
                    </a:lnTo>
                    <a:lnTo>
                      <a:pt x="179" y="34"/>
                    </a:lnTo>
                    <a:lnTo>
                      <a:pt x="183" y="33"/>
                    </a:lnTo>
                    <a:lnTo>
                      <a:pt x="185" y="32"/>
                    </a:lnTo>
                    <a:lnTo>
                      <a:pt x="188" y="32"/>
                    </a:lnTo>
                    <a:lnTo>
                      <a:pt x="190" y="31"/>
                    </a:lnTo>
                    <a:lnTo>
                      <a:pt x="192" y="31"/>
                    </a:lnTo>
                    <a:lnTo>
                      <a:pt x="195" y="29"/>
                    </a:lnTo>
                    <a:lnTo>
                      <a:pt x="196" y="28"/>
                    </a:lnTo>
                    <a:lnTo>
                      <a:pt x="198" y="28"/>
                    </a:lnTo>
                    <a:lnTo>
                      <a:pt x="200" y="27"/>
                    </a:lnTo>
                    <a:lnTo>
                      <a:pt x="201" y="26"/>
                    </a:lnTo>
                    <a:lnTo>
                      <a:pt x="202" y="25"/>
                    </a:lnTo>
                    <a:lnTo>
                      <a:pt x="202" y="23"/>
                    </a:lnTo>
                    <a:lnTo>
                      <a:pt x="201" y="22"/>
                    </a:lnTo>
                    <a:lnTo>
                      <a:pt x="198" y="20"/>
                    </a:lnTo>
                    <a:lnTo>
                      <a:pt x="196" y="18"/>
                    </a:lnTo>
                    <a:lnTo>
                      <a:pt x="194" y="17"/>
                    </a:lnTo>
                    <a:lnTo>
                      <a:pt x="191" y="16"/>
                    </a:lnTo>
                    <a:lnTo>
                      <a:pt x="189" y="15"/>
                    </a:lnTo>
                    <a:lnTo>
                      <a:pt x="186" y="14"/>
                    </a:lnTo>
                    <a:lnTo>
                      <a:pt x="184" y="12"/>
                    </a:lnTo>
                    <a:lnTo>
                      <a:pt x="181" y="12"/>
                    </a:lnTo>
                    <a:lnTo>
                      <a:pt x="178" y="10"/>
                    </a:lnTo>
                    <a:lnTo>
                      <a:pt x="177" y="10"/>
                    </a:lnTo>
                    <a:lnTo>
                      <a:pt x="173" y="9"/>
                    </a:lnTo>
                    <a:lnTo>
                      <a:pt x="170" y="8"/>
                    </a:lnTo>
                    <a:lnTo>
                      <a:pt x="168" y="8"/>
                    </a:lnTo>
                    <a:lnTo>
                      <a:pt x="166" y="6"/>
                    </a:lnTo>
                    <a:lnTo>
                      <a:pt x="164" y="5"/>
                    </a:lnTo>
                    <a:lnTo>
                      <a:pt x="162" y="5"/>
                    </a:lnTo>
                    <a:lnTo>
                      <a:pt x="160" y="4"/>
                    </a:lnTo>
                    <a:lnTo>
                      <a:pt x="157" y="4"/>
                    </a:lnTo>
                    <a:lnTo>
                      <a:pt x="155" y="3"/>
                    </a:lnTo>
                    <a:lnTo>
                      <a:pt x="153" y="3"/>
                    </a:lnTo>
                    <a:lnTo>
                      <a:pt x="151" y="1"/>
                    </a:lnTo>
                    <a:lnTo>
                      <a:pt x="150" y="1"/>
                    </a:lnTo>
                    <a:lnTo>
                      <a:pt x="149" y="1"/>
                    </a:lnTo>
                    <a:lnTo>
                      <a:pt x="147" y="1"/>
                    </a:lnTo>
                    <a:lnTo>
                      <a:pt x="144" y="0"/>
                    </a:lnTo>
                    <a:lnTo>
                      <a:pt x="142" y="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3" name="Freeform 151"/>
              <p:cNvSpPr>
                <a:spLocks/>
              </p:cNvSpPr>
              <p:nvPr/>
            </p:nvSpPr>
            <p:spPr bwMode="auto">
              <a:xfrm>
                <a:off x="703" y="1177"/>
                <a:ext cx="70" cy="14"/>
              </a:xfrm>
              <a:custGeom>
                <a:avLst/>
                <a:gdLst>
                  <a:gd name="T0" fmla="*/ 0 w 211"/>
                  <a:gd name="T1" fmla="*/ 0 h 44"/>
                  <a:gd name="T2" fmla="*/ 0 w 211"/>
                  <a:gd name="T3" fmla="*/ 0 h 44"/>
                  <a:gd name="T4" fmla="*/ 0 w 211"/>
                  <a:gd name="T5" fmla="*/ 0 h 44"/>
                  <a:gd name="T6" fmla="*/ 0 w 211"/>
                  <a:gd name="T7" fmla="*/ 0 h 44"/>
                  <a:gd name="T8" fmla="*/ 0 w 211"/>
                  <a:gd name="T9" fmla="*/ 0 h 44"/>
                  <a:gd name="T10" fmla="*/ 0 w 211"/>
                  <a:gd name="T11" fmla="*/ 0 h 44"/>
                  <a:gd name="T12" fmla="*/ 0 w 211"/>
                  <a:gd name="T13" fmla="*/ 0 h 44"/>
                  <a:gd name="T14" fmla="*/ 0 w 211"/>
                  <a:gd name="T15" fmla="*/ 0 h 44"/>
                  <a:gd name="T16" fmla="*/ 0 w 211"/>
                  <a:gd name="T17" fmla="*/ 0 h 44"/>
                  <a:gd name="T18" fmla="*/ 0 w 211"/>
                  <a:gd name="T19" fmla="*/ 0 h 44"/>
                  <a:gd name="T20" fmla="*/ 0 w 211"/>
                  <a:gd name="T21" fmla="*/ 0 h 44"/>
                  <a:gd name="T22" fmla="*/ 0 w 211"/>
                  <a:gd name="T23" fmla="*/ 0 h 44"/>
                  <a:gd name="T24" fmla="*/ 0 w 211"/>
                  <a:gd name="T25" fmla="*/ 0 h 44"/>
                  <a:gd name="T26" fmla="*/ 0 w 211"/>
                  <a:gd name="T27" fmla="*/ 0 h 44"/>
                  <a:gd name="T28" fmla="*/ 0 w 211"/>
                  <a:gd name="T29" fmla="*/ 0 h 44"/>
                  <a:gd name="T30" fmla="*/ 0 w 211"/>
                  <a:gd name="T31" fmla="*/ 0 h 44"/>
                  <a:gd name="T32" fmla="*/ 0 w 211"/>
                  <a:gd name="T33" fmla="*/ 0 h 44"/>
                  <a:gd name="T34" fmla="*/ 0 w 211"/>
                  <a:gd name="T35" fmla="*/ 0 h 44"/>
                  <a:gd name="T36" fmla="*/ 0 w 211"/>
                  <a:gd name="T37" fmla="*/ 0 h 44"/>
                  <a:gd name="T38" fmla="*/ 0 w 211"/>
                  <a:gd name="T39" fmla="*/ 0 h 44"/>
                  <a:gd name="T40" fmla="*/ 0 w 211"/>
                  <a:gd name="T41" fmla="*/ 0 h 44"/>
                  <a:gd name="T42" fmla="*/ 0 w 211"/>
                  <a:gd name="T43" fmla="*/ 0 h 44"/>
                  <a:gd name="T44" fmla="*/ 0 w 211"/>
                  <a:gd name="T45" fmla="*/ 0 h 44"/>
                  <a:gd name="T46" fmla="*/ 0 w 211"/>
                  <a:gd name="T47" fmla="*/ 0 h 44"/>
                  <a:gd name="T48" fmla="*/ 0 w 211"/>
                  <a:gd name="T49" fmla="*/ 0 h 44"/>
                  <a:gd name="T50" fmla="*/ 0 w 211"/>
                  <a:gd name="T51" fmla="*/ 0 h 44"/>
                  <a:gd name="T52" fmla="*/ 0 w 211"/>
                  <a:gd name="T53" fmla="*/ 0 h 44"/>
                  <a:gd name="T54" fmla="*/ 0 w 211"/>
                  <a:gd name="T55" fmla="*/ 0 h 44"/>
                  <a:gd name="T56" fmla="*/ 0 w 211"/>
                  <a:gd name="T57" fmla="*/ 0 h 44"/>
                  <a:gd name="T58" fmla="*/ 0 w 211"/>
                  <a:gd name="T59" fmla="*/ 0 h 44"/>
                  <a:gd name="T60" fmla="*/ 0 w 211"/>
                  <a:gd name="T61" fmla="*/ 0 h 44"/>
                  <a:gd name="T62" fmla="*/ 0 w 211"/>
                  <a:gd name="T63" fmla="*/ 0 h 44"/>
                  <a:gd name="T64" fmla="*/ 0 w 211"/>
                  <a:gd name="T65" fmla="*/ 0 h 44"/>
                  <a:gd name="T66" fmla="*/ 0 w 211"/>
                  <a:gd name="T67" fmla="*/ 0 h 44"/>
                  <a:gd name="T68" fmla="*/ 0 w 211"/>
                  <a:gd name="T69" fmla="*/ 0 h 44"/>
                  <a:gd name="T70" fmla="*/ 0 w 211"/>
                  <a:gd name="T71" fmla="*/ 0 h 44"/>
                  <a:gd name="T72" fmla="*/ 0 w 211"/>
                  <a:gd name="T73" fmla="*/ 0 h 44"/>
                  <a:gd name="T74" fmla="*/ 0 w 211"/>
                  <a:gd name="T75" fmla="*/ 0 h 44"/>
                  <a:gd name="T76" fmla="*/ 0 w 211"/>
                  <a:gd name="T77" fmla="*/ 0 h 44"/>
                  <a:gd name="T78" fmla="*/ 0 w 211"/>
                  <a:gd name="T79" fmla="*/ 0 h 44"/>
                  <a:gd name="T80" fmla="*/ 0 w 211"/>
                  <a:gd name="T81" fmla="*/ 0 h 44"/>
                  <a:gd name="T82" fmla="*/ 0 w 211"/>
                  <a:gd name="T83" fmla="*/ 0 h 44"/>
                  <a:gd name="T84" fmla="*/ 0 w 211"/>
                  <a:gd name="T85" fmla="*/ 0 h 44"/>
                  <a:gd name="T86" fmla="*/ 0 w 211"/>
                  <a:gd name="T87" fmla="*/ 0 h 44"/>
                  <a:gd name="T88" fmla="*/ 0 w 211"/>
                  <a:gd name="T89" fmla="*/ 0 h 44"/>
                  <a:gd name="T90" fmla="*/ 0 w 211"/>
                  <a:gd name="T91" fmla="*/ 0 h 44"/>
                  <a:gd name="T92" fmla="*/ 0 w 211"/>
                  <a:gd name="T93" fmla="*/ 0 h 44"/>
                  <a:gd name="T94" fmla="*/ 0 w 211"/>
                  <a:gd name="T95" fmla="*/ 0 h 44"/>
                  <a:gd name="T96" fmla="*/ 0 w 211"/>
                  <a:gd name="T97" fmla="*/ 0 h 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11"/>
                  <a:gd name="T148" fmla="*/ 0 h 44"/>
                  <a:gd name="T149" fmla="*/ 211 w 211"/>
                  <a:gd name="T150" fmla="*/ 44 h 4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11" h="44">
                    <a:moveTo>
                      <a:pt x="152" y="0"/>
                    </a:moveTo>
                    <a:lnTo>
                      <a:pt x="149" y="0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2" y="1"/>
                    </a:lnTo>
                    <a:lnTo>
                      <a:pt x="140" y="1"/>
                    </a:lnTo>
                    <a:lnTo>
                      <a:pt x="137" y="1"/>
                    </a:lnTo>
                    <a:lnTo>
                      <a:pt x="135" y="2"/>
                    </a:lnTo>
                    <a:lnTo>
                      <a:pt x="132" y="2"/>
                    </a:lnTo>
                    <a:lnTo>
                      <a:pt x="130" y="2"/>
                    </a:lnTo>
                    <a:lnTo>
                      <a:pt x="126" y="4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118" y="4"/>
                    </a:lnTo>
                    <a:lnTo>
                      <a:pt x="114" y="5"/>
                    </a:lnTo>
                    <a:lnTo>
                      <a:pt x="112" y="5"/>
                    </a:lnTo>
                    <a:lnTo>
                      <a:pt x="108" y="5"/>
                    </a:lnTo>
                    <a:lnTo>
                      <a:pt x="104" y="5"/>
                    </a:lnTo>
                    <a:lnTo>
                      <a:pt x="102" y="6"/>
                    </a:lnTo>
                    <a:lnTo>
                      <a:pt x="98" y="6"/>
                    </a:lnTo>
                    <a:lnTo>
                      <a:pt x="95" y="6"/>
                    </a:lnTo>
                    <a:lnTo>
                      <a:pt x="91" y="6"/>
                    </a:lnTo>
                    <a:lnTo>
                      <a:pt x="87" y="6"/>
                    </a:lnTo>
                    <a:lnTo>
                      <a:pt x="84" y="7"/>
                    </a:lnTo>
                    <a:lnTo>
                      <a:pt x="80" y="7"/>
                    </a:lnTo>
                    <a:lnTo>
                      <a:pt x="78" y="7"/>
                    </a:lnTo>
                    <a:lnTo>
                      <a:pt x="73" y="7"/>
                    </a:lnTo>
                    <a:lnTo>
                      <a:pt x="70" y="9"/>
                    </a:lnTo>
                    <a:lnTo>
                      <a:pt x="67" y="9"/>
                    </a:lnTo>
                    <a:lnTo>
                      <a:pt x="63" y="10"/>
                    </a:lnTo>
                    <a:lnTo>
                      <a:pt x="59" y="10"/>
                    </a:lnTo>
                    <a:lnTo>
                      <a:pt x="57" y="10"/>
                    </a:lnTo>
                    <a:lnTo>
                      <a:pt x="53" y="10"/>
                    </a:lnTo>
                    <a:lnTo>
                      <a:pt x="50" y="11"/>
                    </a:lnTo>
                    <a:lnTo>
                      <a:pt x="46" y="11"/>
                    </a:lnTo>
                    <a:lnTo>
                      <a:pt x="44" y="11"/>
                    </a:lnTo>
                    <a:lnTo>
                      <a:pt x="40" y="12"/>
                    </a:lnTo>
                    <a:lnTo>
                      <a:pt x="37" y="12"/>
                    </a:lnTo>
                    <a:lnTo>
                      <a:pt x="34" y="12"/>
                    </a:lnTo>
                    <a:lnTo>
                      <a:pt x="31" y="13"/>
                    </a:lnTo>
                    <a:lnTo>
                      <a:pt x="28" y="13"/>
                    </a:lnTo>
                    <a:lnTo>
                      <a:pt x="25" y="15"/>
                    </a:lnTo>
                    <a:lnTo>
                      <a:pt x="23" y="15"/>
                    </a:lnTo>
                    <a:lnTo>
                      <a:pt x="20" y="16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3" y="17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6" y="19"/>
                    </a:lnTo>
                    <a:lnTo>
                      <a:pt x="5" y="21"/>
                    </a:lnTo>
                    <a:lnTo>
                      <a:pt x="2" y="22"/>
                    </a:lnTo>
                    <a:lnTo>
                      <a:pt x="1" y="24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2" y="32"/>
                    </a:lnTo>
                    <a:lnTo>
                      <a:pt x="2" y="33"/>
                    </a:lnTo>
                    <a:lnTo>
                      <a:pt x="3" y="34"/>
                    </a:lnTo>
                    <a:lnTo>
                      <a:pt x="6" y="35"/>
                    </a:lnTo>
                    <a:lnTo>
                      <a:pt x="7" y="35"/>
                    </a:lnTo>
                    <a:lnTo>
                      <a:pt x="10" y="36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7" y="39"/>
                    </a:lnTo>
                    <a:lnTo>
                      <a:pt x="20" y="39"/>
                    </a:lnTo>
                    <a:lnTo>
                      <a:pt x="23" y="40"/>
                    </a:lnTo>
                    <a:lnTo>
                      <a:pt x="27" y="40"/>
                    </a:lnTo>
                    <a:lnTo>
                      <a:pt x="30" y="41"/>
                    </a:lnTo>
                    <a:lnTo>
                      <a:pt x="34" y="41"/>
                    </a:lnTo>
                    <a:lnTo>
                      <a:pt x="37" y="41"/>
                    </a:lnTo>
                    <a:lnTo>
                      <a:pt x="41" y="43"/>
                    </a:lnTo>
                    <a:lnTo>
                      <a:pt x="45" y="43"/>
                    </a:lnTo>
                    <a:lnTo>
                      <a:pt x="50" y="43"/>
                    </a:lnTo>
                    <a:lnTo>
                      <a:pt x="53" y="44"/>
                    </a:lnTo>
                    <a:lnTo>
                      <a:pt x="58" y="44"/>
                    </a:lnTo>
                    <a:lnTo>
                      <a:pt x="62" y="44"/>
                    </a:lnTo>
                    <a:lnTo>
                      <a:pt x="67" y="44"/>
                    </a:lnTo>
                    <a:lnTo>
                      <a:pt x="72" y="44"/>
                    </a:lnTo>
                    <a:lnTo>
                      <a:pt x="76" y="44"/>
                    </a:lnTo>
                    <a:lnTo>
                      <a:pt x="81" y="44"/>
                    </a:lnTo>
                    <a:lnTo>
                      <a:pt x="86" y="44"/>
                    </a:lnTo>
                    <a:lnTo>
                      <a:pt x="91" y="44"/>
                    </a:lnTo>
                    <a:lnTo>
                      <a:pt x="96" y="44"/>
                    </a:lnTo>
                    <a:lnTo>
                      <a:pt x="101" y="44"/>
                    </a:lnTo>
                    <a:lnTo>
                      <a:pt x="106" y="44"/>
                    </a:lnTo>
                    <a:lnTo>
                      <a:pt x="110" y="44"/>
                    </a:lnTo>
                    <a:lnTo>
                      <a:pt x="115" y="44"/>
                    </a:lnTo>
                    <a:lnTo>
                      <a:pt x="120" y="44"/>
                    </a:lnTo>
                    <a:lnTo>
                      <a:pt x="125" y="43"/>
                    </a:lnTo>
                    <a:lnTo>
                      <a:pt x="130" y="43"/>
                    </a:lnTo>
                    <a:lnTo>
                      <a:pt x="135" y="43"/>
                    </a:lnTo>
                    <a:lnTo>
                      <a:pt x="140" y="43"/>
                    </a:lnTo>
                    <a:lnTo>
                      <a:pt x="143" y="41"/>
                    </a:lnTo>
                    <a:lnTo>
                      <a:pt x="148" y="41"/>
                    </a:lnTo>
                    <a:lnTo>
                      <a:pt x="153" y="41"/>
                    </a:lnTo>
                    <a:lnTo>
                      <a:pt x="157" y="41"/>
                    </a:lnTo>
                    <a:lnTo>
                      <a:pt x="162" y="40"/>
                    </a:lnTo>
                    <a:lnTo>
                      <a:pt x="165" y="40"/>
                    </a:lnTo>
                    <a:lnTo>
                      <a:pt x="169" y="39"/>
                    </a:lnTo>
                    <a:lnTo>
                      <a:pt x="174" y="39"/>
                    </a:lnTo>
                    <a:lnTo>
                      <a:pt x="177" y="39"/>
                    </a:lnTo>
                    <a:lnTo>
                      <a:pt x="181" y="38"/>
                    </a:lnTo>
                    <a:lnTo>
                      <a:pt x="185" y="38"/>
                    </a:lnTo>
                    <a:lnTo>
                      <a:pt x="187" y="38"/>
                    </a:lnTo>
                    <a:lnTo>
                      <a:pt x="191" y="36"/>
                    </a:lnTo>
                    <a:lnTo>
                      <a:pt x="193" y="36"/>
                    </a:lnTo>
                    <a:lnTo>
                      <a:pt x="196" y="35"/>
                    </a:lnTo>
                    <a:lnTo>
                      <a:pt x="199" y="35"/>
                    </a:lnTo>
                    <a:lnTo>
                      <a:pt x="202" y="35"/>
                    </a:lnTo>
                    <a:lnTo>
                      <a:pt x="203" y="34"/>
                    </a:lnTo>
                    <a:lnTo>
                      <a:pt x="205" y="34"/>
                    </a:lnTo>
                    <a:lnTo>
                      <a:pt x="207" y="34"/>
                    </a:lnTo>
                    <a:lnTo>
                      <a:pt x="209" y="33"/>
                    </a:lnTo>
                    <a:lnTo>
                      <a:pt x="211" y="32"/>
                    </a:lnTo>
                    <a:lnTo>
                      <a:pt x="211" y="30"/>
                    </a:lnTo>
                    <a:lnTo>
                      <a:pt x="210" y="29"/>
                    </a:lnTo>
                    <a:lnTo>
                      <a:pt x="208" y="28"/>
                    </a:lnTo>
                    <a:lnTo>
                      <a:pt x="207" y="27"/>
                    </a:lnTo>
                    <a:lnTo>
                      <a:pt x="204" y="26"/>
                    </a:lnTo>
                    <a:lnTo>
                      <a:pt x="203" y="24"/>
                    </a:lnTo>
                    <a:lnTo>
                      <a:pt x="201" y="23"/>
                    </a:lnTo>
                    <a:lnTo>
                      <a:pt x="198" y="22"/>
                    </a:lnTo>
                    <a:lnTo>
                      <a:pt x="196" y="21"/>
                    </a:lnTo>
                    <a:lnTo>
                      <a:pt x="194" y="19"/>
                    </a:lnTo>
                    <a:lnTo>
                      <a:pt x="191" y="18"/>
                    </a:lnTo>
                    <a:lnTo>
                      <a:pt x="188" y="17"/>
                    </a:lnTo>
                    <a:lnTo>
                      <a:pt x="186" y="16"/>
                    </a:lnTo>
                    <a:lnTo>
                      <a:pt x="183" y="15"/>
                    </a:lnTo>
                    <a:lnTo>
                      <a:pt x="181" y="13"/>
                    </a:lnTo>
                    <a:lnTo>
                      <a:pt x="179" y="12"/>
                    </a:lnTo>
                    <a:lnTo>
                      <a:pt x="176" y="11"/>
                    </a:lnTo>
                    <a:lnTo>
                      <a:pt x="175" y="10"/>
                    </a:lnTo>
                    <a:lnTo>
                      <a:pt x="173" y="9"/>
                    </a:lnTo>
                    <a:lnTo>
                      <a:pt x="170" y="7"/>
                    </a:lnTo>
                    <a:lnTo>
                      <a:pt x="168" y="6"/>
                    </a:lnTo>
                    <a:lnTo>
                      <a:pt x="165" y="6"/>
                    </a:lnTo>
                    <a:lnTo>
                      <a:pt x="163" y="5"/>
                    </a:lnTo>
                    <a:lnTo>
                      <a:pt x="162" y="4"/>
                    </a:lnTo>
                    <a:lnTo>
                      <a:pt x="159" y="4"/>
                    </a:lnTo>
                    <a:lnTo>
                      <a:pt x="158" y="2"/>
                    </a:lnTo>
                    <a:lnTo>
                      <a:pt x="155" y="1"/>
                    </a:lnTo>
                    <a:lnTo>
                      <a:pt x="153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4" name="Freeform 152"/>
              <p:cNvSpPr>
                <a:spLocks/>
              </p:cNvSpPr>
              <p:nvPr/>
            </p:nvSpPr>
            <p:spPr bwMode="auto">
              <a:xfrm>
                <a:off x="713" y="1203"/>
                <a:ext cx="53" cy="16"/>
              </a:xfrm>
              <a:custGeom>
                <a:avLst/>
                <a:gdLst>
                  <a:gd name="T0" fmla="*/ 0 w 161"/>
                  <a:gd name="T1" fmla="*/ 0 h 49"/>
                  <a:gd name="T2" fmla="*/ 0 w 161"/>
                  <a:gd name="T3" fmla="*/ 0 h 49"/>
                  <a:gd name="T4" fmla="*/ 0 w 161"/>
                  <a:gd name="T5" fmla="*/ 0 h 49"/>
                  <a:gd name="T6" fmla="*/ 0 w 161"/>
                  <a:gd name="T7" fmla="*/ 0 h 49"/>
                  <a:gd name="T8" fmla="*/ 0 w 161"/>
                  <a:gd name="T9" fmla="*/ 0 h 49"/>
                  <a:gd name="T10" fmla="*/ 0 w 161"/>
                  <a:gd name="T11" fmla="*/ 0 h 49"/>
                  <a:gd name="T12" fmla="*/ 0 w 161"/>
                  <a:gd name="T13" fmla="*/ 0 h 49"/>
                  <a:gd name="T14" fmla="*/ 0 w 161"/>
                  <a:gd name="T15" fmla="*/ 0 h 49"/>
                  <a:gd name="T16" fmla="*/ 0 w 161"/>
                  <a:gd name="T17" fmla="*/ 0 h 49"/>
                  <a:gd name="T18" fmla="*/ 0 w 161"/>
                  <a:gd name="T19" fmla="*/ 0 h 49"/>
                  <a:gd name="T20" fmla="*/ 0 w 161"/>
                  <a:gd name="T21" fmla="*/ 0 h 49"/>
                  <a:gd name="T22" fmla="*/ 0 w 161"/>
                  <a:gd name="T23" fmla="*/ 0 h 49"/>
                  <a:gd name="T24" fmla="*/ 0 w 161"/>
                  <a:gd name="T25" fmla="*/ 0 h 49"/>
                  <a:gd name="T26" fmla="*/ 0 w 161"/>
                  <a:gd name="T27" fmla="*/ 0 h 49"/>
                  <a:gd name="T28" fmla="*/ 0 w 161"/>
                  <a:gd name="T29" fmla="*/ 0 h 49"/>
                  <a:gd name="T30" fmla="*/ 0 w 161"/>
                  <a:gd name="T31" fmla="*/ 0 h 49"/>
                  <a:gd name="T32" fmla="*/ 0 w 161"/>
                  <a:gd name="T33" fmla="*/ 0 h 49"/>
                  <a:gd name="T34" fmla="*/ 0 w 161"/>
                  <a:gd name="T35" fmla="*/ 0 h 49"/>
                  <a:gd name="T36" fmla="*/ 0 w 161"/>
                  <a:gd name="T37" fmla="*/ 0 h 49"/>
                  <a:gd name="T38" fmla="*/ 0 w 161"/>
                  <a:gd name="T39" fmla="*/ 0 h 49"/>
                  <a:gd name="T40" fmla="*/ 0 w 161"/>
                  <a:gd name="T41" fmla="*/ 0 h 49"/>
                  <a:gd name="T42" fmla="*/ 0 w 161"/>
                  <a:gd name="T43" fmla="*/ 0 h 49"/>
                  <a:gd name="T44" fmla="*/ 0 w 161"/>
                  <a:gd name="T45" fmla="*/ 0 h 49"/>
                  <a:gd name="T46" fmla="*/ 0 w 161"/>
                  <a:gd name="T47" fmla="*/ 0 h 49"/>
                  <a:gd name="T48" fmla="*/ 0 w 161"/>
                  <a:gd name="T49" fmla="*/ 0 h 49"/>
                  <a:gd name="T50" fmla="*/ 0 w 161"/>
                  <a:gd name="T51" fmla="*/ 0 h 49"/>
                  <a:gd name="T52" fmla="*/ 0 w 161"/>
                  <a:gd name="T53" fmla="*/ 0 h 49"/>
                  <a:gd name="T54" fmla="*/ 0 w 161"/>
                  <a:gd name="T55" fmla="*/ 0 h 49"/>
                  <a:gd name="T56" fmla="*/ 0 w 161"/>
                  <a:gd name="T57" fmla="*/ 0 h 49"/>
                  <a:gd name="T58" fmla="*/ 0 w 161"/>
                  <a:gd name="T59" fmla="*/ 0 h 49"/>
                  <a:gd name="T60" fmla="*/ 0 w 161"/>
                  <a:gd name="T61" fmla="*/ 0 h 49"/>
                  <a:gd name="T62" fmla="*/ 0 w 161"/>
                  <a:gd name="T63" fmla="*/ 0 h 49"/>
                  <a:gd name="T64" fmla="*/ 0 w 161"/>
                  <a:gd name="T65" fmla="*/ 0 h 49"/>
                  <a:gd name="T66" fmla="*/ 0 w 161"/>
                  <a:gd name="T67" fmla="*/ 0 h 49"/>
                  <a:gd name="T68" fmla="*/ 0 w 161"/>
                  <a:gd name="T69" fmla="*/ 0 h 49"/>
                  <a:gd name="T70" fmla="*/ 0 w 161"/>
                  <a:gd name="T71" fmla="*/ 0 h 49"/>
                  <a:gd name="T72" fmla="*/ 0 w 161"/>
                  <a:gd name="T73" fmla="*/ 0 h 49"/>
                  <a:gd name="T74" fmla="*/ 0 w 161"/>
                  <a:gd name="T75" fmla="*/ 0 h 49"/>
                  <a:gd name="T76" fmla="*/ 0 w 161"/>
                  <a:gd name="T77" fmla="*/ 0 h 49"/>
                  <a:gd name="T78" fmla="*/ 0 w 161"/>
                  <a:gd name="T79" fmla="*/ 0 h 49"/>
                  <a:gd name="T80" fmla="*/ 0 w 161"/>
                  <a:gd name="T81" fmla="*/ 0 h 49"/>
                  <a:gd name="T82" fmla="*/ 0 w 161"/>
                  <a:gd name="T83" fmla="*/ 0 h 49"/>
                  <a:gd name="T84" fmla="*/ 0 w 161"/>
                  <a:gd name="T85" fmla="*/ 0 h 49"/>
                  <a:gd name="T86" fmla="*/ 0 w 161"/>
                  <a:gd name="T87" fmla="*/ 0 h 49"/>
                  <a:gd name="T88" fmla="*/ 0 w 161"/>
                  <a:gd name="T89" fmla="*/ 0 h 49"/>
                  <a:gd name="T90" fmla="*/ 0 w 161"/>
                  <a:gd name="T91" fmla="*/ 0 h 4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1"/>
                  <a:gd name="T139" fmla="*/ 0 h 49"/>
                  <a:gd name="T140" fmla="*/ 161 w 161"/>
                  <a:gd name="T141" fmla="*/ 49 h 4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1" h="49">
                    <a:moveTo>
                      <a:pt x="97" y="0"/>
                    </a:moveTo>
                    <a:lnTo>
                      <a:pt x="94" y="1"/>
                    </a:lnTo>
                    <a:lnTo>
                      <a:pt x="91" y="1"/>
                    </a:lnTo>
                    <a:lnTo>
                      <a:pt x="89" y="1"/>
                    </a:lnTo>
                    <a:lnTo>
                      <a:pt x="86" y="2"/>
                    </a:lnTo>
                    <a:lnTo>
                      <a:pt x="85" y="2"/>
                    </a:lnTo>
                    <a:lnTo>
                      <a:pt x="84" y="2"/>
                    </a:lnTo>
                    <a:lnTo>
                      <a:pt x="81" y="2"/>
                    </a:lnTo>
                    <a:lnTo>
                      <a:pt x="79" y="2"/>
                    </a:lnTo>
                    <a:lnTo>
                      <a:pt x="77" y="4"/>
                    </a:lnTo>
                    <a:lnTo>
                      <a:pt x="75" y="4"/>
                    </a:lnTo>
                    <a:lnTo>
                      <a:pt x="73" y="4"/>
                    </a:lnTo>
                    <a:lnTo>
                      <a:pt x="71" y="4"/>
                    </a:lnTo>
                    <a:lnTo>
                      <a:pt x="68" y="5"/>
                    </a:lnTo>
                    <a:lnTo>
                      <a:pt x="67" y="5"/>
                    </a:lnTo>
                    <a:lnTo>
                      <a:pt x="63" y="5"/>
                    </a:lnTo>
                    <a:lnTo>
                      <a:pt x="62" y="5"/>
                    </a:lnTo>
                    <a:lnTo>
                      <a:pt x="58" y="5"/>
                    </a:lnTo>
                    <a:lnTo>
                      <a:pt x="57" y="5"/>
                    </a:lnTo>
                    <a:lnTo>
                      <a:pt x="55" y="5"/>
                    </a:lnTo>
                    <a:lnTo>
                      <a:pt x="52" y="6"/>
                    </a:lnTo>
                    <a:lnTo>
                      <a:pt x="50" y="6"/>
                    </a:lnTo>
                    <a:lnTo>
                      <a:pt x="47" y="6"/>
                    </a:lnTo>
                    <a:lnTo>
                      <a:pt x="45" y="6"/>
                    </a:lnTo>
                    <a:lnTo>
                      <a:pt x="43" y="6"/>
                    </a:lnTo>
                    <a:lnTo>
                      <a:pt x="40" y="7"/>
                    </a:lnTo>
                    <a:lnTo>
                      <a:pt x="38" y="7"/>
                    </a:lnTo>
                    <a:lnTo>
                      <a:pt x="36" y="7"/>
                    </a:lnTo>
                    <a:lnTo>
                      <a:pt x="34" y="7"/>
                    </a:lnTo>
                    <a:lnTo>
                      <a:pt x="32" y="7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6" y="9"/>
                    </a:lnTo>
                    <a:lnTo>
                      <a:pt x="23" y="9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3" y="11"/>
                    </a:lnTo>
                    <a:lnTo>
                      <a:pt x="11" y="12"/>
                    </a:lnTo>
                    <a:lnTo>
                      <a:pt x="8" y="13"/>
                    </a:lnTo>
                    <a:lnTo>
                      <a:pt x="5" y="15"/>
                    </a:lnTo>
                    <a:lnTo>
                      <a:pt x="4" y="16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0" y="21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2" y="28"/>
                    </a:lnTo>
                    <a:lnTo>
                      <a:pt x="5" y="30"/>
                    </a:lnTo>
                    <a:lnTo>
                      <a:pt x="7" y="33"/>
                    </a:lnTo>
                    <a:lnTo>
                      <a:pt x="8" y="34"/>
                    </a:lnTo>
                    <a:lnTo>
                      <a:pt x="11" y="35"/>
                    </a:lnTo>
                    <a:lnTo>
                      <a:pt x="12" y="36"/>
                    </a:lnTo>
                    <a:lnTo>
                      <a:pt x="15" y="38"/>
                    </a:lnTo>
                    <a:lnTo>
                      <a:pt x="17" y="39"/>
                    </a:lnTo>
                    <a:lnTo>
                      <a:pt x="19" y="40"/>
                    </a:lnTo>
                    <a:lnTo>
                      <a:pt x="21" y="40"/>
                    </a:lnTo>
                    <a:lnTo>
                      <a:pt x="24" y="41"/>
                    </a:lnTo>
                    <a:lnTo>
                      <a:pt x="27" y="43"/>
                    </a:lnTo>
                    <a:lnTo>
                      <a:pt x="29" y="44"/>
                    </a:lnTo>
                    <a:lnTo>
                      <a:pt x="32" y="44"/>
                    </a:lnTo>
                    <a:lnTo>
                      <a:pt x="35" y="45"/>
                    </a:lnTo>
                    <a:lnTo>
                      <a:pt x="38" y="45"/>
                    </a:lnTo>
                    <a:lnTo>
                      <a:pt x="41" y="46"/>
                    </a:lnTo>
                    <a:lnTo>
                      <a:pt x="45" y="46"/>
                    </a:lnTo>
                    <a:lnTo>
                      <a:pt x="49" y="47"/>
                    </a:lnTo>
                    <a:lnTo>
                      <a:pt x="51" y="47"/>
                    </a:lnTo>
                    <a:lnTo>
                      <a:pt x="55" y="47"/>
                    </a:lnTo>
                    <a:lnTo>
                      <a:pt x="57" y="47"/>
                    </a:lnTo>
                    <a:lnTo>
                      <a:pt x="61" y="49"/>
                    </a:lnTo>
                    <a:lnTo>
                      <a:pt x="64" y="49"/>
                    </a:lnTo>
                    <a:lnTo>
                      <a:pt x="68" y="49"/>
                    </a:lnTo>
                    <a:lnTo>
                      <a:pt x="72" y="49"/>
                    </a:lnTo>
                    <a:lnTo>
                      <a:pt x="75" y="49"/>
                    </a:lnTo>
                    <a:lnTo>
                      <a:pt x="79" y="49"/>
                    </a:lnTo>
                    <a:lnTo>
                      <a:pt x="83" y="49"/>
                    </a:lnTo>
                    <a:lnTo>
                      <a:pt x="86" y="49"/>
                    </a:lnTo>
                    <a:lnTo>
                      <a:pt x="90" y="49"/>
                    </a:lnTo>
                    <a:lnTo>
                      <a:pt x="92" y="49"/>
                    </a:lnTo>
                    <a:lnTo>
                      <a:pt x="96" y="49"/>
                    </a:lnTo>
                    <a:lnTo>
                      <a:pt x="100" y="49"/>
                    </a:lnTo>
                    <a:lnTo>
                      <a:pt x="103" y="49"/>
                    </a:lnTo>
                    <a:lnTo>
                      <a:pt x="107" y="47"/>
                    </a:lnTo>
                    <a:lnTo>
                      <a:pt x="111" y="47"/>
                    </a:lnTo>
                    <a:lnTo>
                      <a:pt x="113" y="47"/>
                    </a:lnTo>
                    <a:lnTo>
                      <a:pt x="117" y="46"/>
                    </a:lnTo>
                    <a:lnTo>
                      <a:pt x="120" y="46"/>
                    </a:lnTo>
                    <a:lnTo>
                      <a:pt x="123" y="46"/>
                    </a:lnTo>
                    <a:lnTo>
                      <a:pt x="126" y="45"/>
                    </a:lnTo>
                    <a:lnTo>
                      <a:pt x="129" y="45"/>
                    </a:lnTo>
                    <a:lnTo>
                      <a:pt x="131" y="45"/>
                    </a:lnTo>
                    <a:lnTo>
                      <a:pt x="135" y="44"/>
                    </a:lnTo>
                    <a:lnTo>
                      <a:pt x="137" y="44"/>
                    </a:lnTo>
                    <a:lnTo>
                      <a:pt x="140" y="43"/>
                    </a:lnTo>
                    <a:lnTo>
                      <a:pt x="142" y="41"/>
                    </a:lnTo>
                    <a:lnTo>
                      <a:pt x="145" y="41"/>
                    </a:lnTo>
                    <a:lnTo>
                      <a:pt x="147" y="40"/>
                    </a:lnTo>
                    <a:lnTo>
                      <a:pt x="150" y="40"/>
                    </a:lnTo>
                    <a:lnTo>
                      <a:pt x="151" y="39"/>
                    </a:lnTo>
                    <a:lnTo>
                      <a:pt x="152" y="39"/>
                    </a:lnTo>
                    <a:lnTo>
                      <a:pt x="154" y="38"/>
                    </a:lnTo>
                    <a:lnTo>
                      <a:pt x="156" y="36"/>
                    </a:lnTo>
                    <a:lnTo>
                      <a:pt x="158" y="35"/>
                    </a:lnTo>
                    <a:lnTo>
                      <a:pt x="159" y="34"/>
                    </a:lnTo>
                    <a:lnTo>
                      <a:pt x="161" y="32"/>
                    </a:lnTo>
                    <a:lnTo>
                      <a:pt x="161" y="30"/>
                    </a:lnTo>
                    <a:lnTo>
                      <a:pt x="161" y="28"/>
                    </a:lnTo>
                    <a:lnTo>
                      <a:pt x="158" y="27"/>
                    </a:lnTo>
                    <a:lnTo>
                      <a:pt x="156" y="24"/>
                    </a:lnTo>
                    <a:lnTo>
                      <a:pt x="153" y="23"/>
                    </a:lnTo>
                    <a:lnTo>
                      <a:pt x="151" y="21"/>
                    </a:lnTo>
                    <a:lnTo>
                      <a:pt x="148" y="19"/>
                    </a:lnTo>
                    <a:lnTo>
                      <a:pt x="146" y="18"/>
                    </a:lnTo>
                    <a:lnTo>
                      <a:pt x="144" y="17"/>
                    </a:lnTo>
                    <a:lnTo>
                      <a:pt x="141" y="15"/>
                    </a:lnTo>
                    <a:lnTo>
                      <a:pt x="139" y="13"/>
                    </a:lnTo>
                    <a:lnTo>
                      <a:pt x="135" y="12"/>
                    </a:lnTo>
                    <a:lnTo>
                      <a:pt x="133" y="11"/>
                    </a:lnTo>
                    <a:lnTo>
                      <a:pt x="130" y="10"/>
                    </a:lnTo>
                    <a:lnTo>
                      <a:pt x="128" y="9"/>
                    </a:lnTo>
                    <a:lnTo>
                      <a:pt x="125" y="9"/>
                    </a:lnTo>
                    <a:lnTo>
                      <a:pt x="123" y="7"/>
                    </a:lnTo>
                    <a:lnTo>
                      <a:pt x="120" y="6"/>
                    </a:lnTo>
                    <a:lnTo>
                      <a:pt x="119" y="6"/>
                    </a:lnTo>
                    <a:lnTo>
                      <a:pt x="116" y="5"/>
                    </a:lnTo>
                    <a:lnTo>
                      <a:pt x="114" y="4"/>
                    </a:lnTo>
                    <a:lnTo>
                      <a:pt x="112" y="4"/>
                    </a:lnTo>
                    <a:lnTo>
                      <a:pt x="109" y="2"/>
                    </a:lnTo>
                    <a:lnTo>
                      <a:pt x="108" y="2"/>
                    </a:lnTo>
                    <a:lnTo>
                      <a:pt x="106" y="2"/>
                    </a:lnTo>
                    <a:lnTo>
                      <a:pt x="105" y="1"/>
                    </a:lnTo>
                    <a:lnTo>
                      <a:pt x="103" y="1"/>
                    </a:lnTo>
                    <a:lnTo>
                      <a:pt x="100" y="1"/>
                    </a:lnTo>
                    <a:lnTo>
                      <a:pt x="99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5" name="Freeform 153"/>
              <p:cNvSpPr>
                <a:spLocks/>
              </p:cNvSpPr>
              <p:nvPr/>
            </p:nvSpPr>
            <p:spPr bwMode="auto">
              <a:xfrm>
                <a:off x="702" y="858"/>
                <a:ext cx="120" cy="86"/>
              </a:xfrm>
              <a:custGeom>
                <a:avLst/>
                <a:gdLst>
                  <a:gd name="T0" fmla="*/ 0 w 360"/>
                  <a:gd name="T1" fmla="*/ 0 h 258"/>
                  <a:gd name="T2" fmla="*/ 0 w 360"/>
                  <a:gd name="T3" fmla="*/ 0 h 258"/>
                  <a:gd name="T4" fmla="*/ 0 w 360"/>
                  <a:gd name="T5" fmla="*/ 0 h 258"/>
                  <a:gd name="T6" fmla="*/ 0 w 360"/>
                  <a:gd name="T7" fmla="*/ 0 h 258"/>
                  <a:gd name="T8" fmla="*/ 0 w 360"/>
                  <a:gd name="T9" fmla="*/ 0 h 258"/>
                  <a:gd name="T10" fmla="*/ 0 w 360"/>
                  <a:gd name="T11" fmla="*/ 0 h 258"/>
                  <a:gd name="T12" fmla="*/ 0 w 360"/>
                  <a:gd name="T13" fmla="*/ 0 h 258"/>
                  <a:gd name="T14" fmla="*/ 0 w 360"/>
                  <a:gd name="T15" fmla="*/ 0 h 258"/>
                  <a:gd name="T16" fmla="*/ 0 w 360"/>
                  <a:gd name="T17" fmla="*/ 0 h 258"/>
                  <a:gd name="T18" fmla="*/ 0 w 360"/>
                  <a:gd name="T19" fmla="*/ 0 h 258"/>
                  <a:gd name="T20" fmla="*/ 0 w 360"/>
                  <a:gd name="T21" fmla="*/ 0 h 258"/>
                  <a:gd name="T22" fmla="*/ 0 w 360"/>
                  <a:gd name="T23" fmla="*/ 0 h 258"/>
                  <a:gd name="T24" fmla="*/ 0 w 360"/>
                  <a:gd name="T25" fmla="*/ 0 h 258"/>
                  <a:gd name="T26" fmla="*/ 0 w 360"/>
                  <a:gd name="T27" fmla="*/ 0 h 258"/>
                  <a:gd name="T28" fmla="*/ 0 w 360"/>
                  <a:gd name="T29" fmla="*/ 0 h 258"/>
                  <a:gd name="T30" fmla="*/ 0 w 360"/>
                  <a:gd name="T31" fmla="*/ 0 h 258"/>
                  <a:gd name="T32" fmla="*/ 0 w 360"/>
                  <a:gd name="T33" fmla="*/ 0 h 258"/>
                  <a:gd name="T34" fmla="*/ 0 w 360"/>
                  <a:gd name="T35" fmla="*/ 0 h 258"/>
                  <a:gd name="T36" fmla="*/ 0 w 360"/>
                  <a:gd name="T37" fmla="*/ 0 h 258"/>
                  <a:gd name="T38" fmla="*/ 0 w 360"/>
                  <a:gd name="T39" fmla="*/ 0 h 258"/>
                  <a:gd name="T40" fmla="*/ 0 w 360"/>
                  <a:gd name="T41" fmla="*/ 0 h 258"/>
                  <a:gd name="T42" fmla="*/ 0 w 360"/>
                  <a:gd name="T43" fmla="*/ 0 h 258"/>
                  <a:gd name="T44" fmla="*/ 0 w 360"/>
                  <a:gd name="T45" fmla="*/ 0 h 258"/>
                  <a:gd name="T46" fmla="*/ 0 w 360"/>
                  <a:gd name="T47" fmla="*/ 0 h 258"/>
                  <a:gd name="T48" fmla="*/ 0 w 360"/>
                  <a:gd name="T49" fmla="*/ 0 h 258"/>
                  <a:gd name="T50" fmla="*/ 0 w 360"/>
                  <a:gd name="T51" fmla="*/ 0 h 258"/>
                  <a:gd name="T52" fmla="*/ 0 w 360"/>
                  <a:gd name="T53" fmla="*/ 0 h 258"/>
                  <a:gd name="T54" fmla="*/ 0 w 360"/>
                  <a:gd name="T55" fmla="*/ 0 h 258"/>
                  <a:gd name="T56" fmla="*/ 0 w 360"/>
                  <a:gd name="T57" fmla="*/ 0 h 258"/>
                  <a:gd name="T58" fmla="*/ 0 w 360"/>
                  <a:gd name="T59" fmla="*/ 0 h 258"/>
                  <a:gd name="T60" fmla="*/ 0 w 360"/>
                  <a:gd name="T61" fmla="*/ 0 h 258"/>
                  <a:gd name="T62" fmla="*/ 0 w 360"/>
                  <a:gd name="T63" fmla="*/ 0 h 258"/>
                  <a:gd name="T64" fmla="*/ 0 w 360"/>
                  <a:gd name="T65" fmla="*/ 0 h 258"/>
                  <a:gd name="T66" fmla="*/ 0 w 360"/>
                  <a:gd name="T67" fmla="*/ 0 h 258"/>
                  <a:gd name="T68" fmla="*/ 0 w 360"/>
                  <a:gd name="T69" fmla="*/ 0 h 258"/>
                  <a:gd name="T70" fmla="*/ 0 w 360"/>
                  <a:gd name="T71" fmla="*/ 0 h 258"/>
                  <a:gd name="T72" fmla="*/ 0 w 360"/>
                  <a:gd name="T73" fmla="*/ 0 h 258"/>
                  <a:gd name="T74" fmla="*/ 0 w 360"/>
                  <a:gd name="T75" fmla="*/ 0 h 258"/>
                  <a:gd name="T76" fmla="*/ 0 w 360"/>
                  <a:gd name="T77" fmla="*/ 0 h 258"/>
                  <a:gd name="T78" fmla="*/ 0 w 360"/>
                  <a:gd name="T79" fmla="*/ 0 h 258"/>
                  <a:gd name="T80" fmla="*/ 0 w 360"/>
                  <a:gd name="T81" fmla="*/ 0 h 258"/>
                  <a:gd name="T82" fmla="*/ 0 w 360"/>
                  <a:gd name="T83" fmla="*/ 0 h 258"/>
                  <a:gd name="T84" fmla="*/ 0 w 360"/>
                  <a:gd name="T85" fmla="*/ 0 h 258"/>
                  <a:gd name="T86" fmla="*/ 0 w 360"/>
                  <a:gd name="T87" fmla="*/ 0 h 258"/>
                  <a:gd name="T88" fmla="*/ 0 w 360"/>
                  <a:gd name="T89" fmla="*/ 0 h 258"/>
                  <a:gd name="T90" fmla="*/ 0 w 360"/>
                  <a:gd name="T91" fmla="*/ 0 h 258"/>
                  <a:gd name="T92" fmla="*/ 0 w 360"/>
                  <a:gd name="T93" fmla="*/ 0 h 258"/>
                  <a:gd name="T94" fmla="*/ 0 w 360"/>
                  <a:gd name="T95" fmla="*/ 0 h 25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0"/>
                  <a:gd name="T145" fmla="*/ 0 h 258"/>
                  <a:gd name="T146" fmla="*/ 360 w 360"/>
                  <a:gd name="T147" fmla="*/ 258 h 25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0" h="258">
                    <a:moveTo>
                      <a:pt x="191" y="0"/>
                    </a:moveTo>
                    <a:lnTo>
                      <a:pt x="187" y="0"/>
                    </a:lnTo>
                    <a:lnTo>
                      <a:pt x="183" y="0"/>
                    </a:lnTo>
                    <a:lnTo>
                      <a:pt x="178" y="0"/>
                    </a:lnTo>
                    <a:lnTo>
                      <a:pt x="173" y="0"/>
                    </a:lnTo>
                    <a:lnTo>
                      <a:pt x="167" y="0"/>
                    </a:lnTo>
                    <a:lnTo>
                      <a:pt x="162" y="2"/>
                    </a:lnTo>
                    <a:lnTo>
                      <a:pt x="158" y="2"/>
                    </a:lnTo>
                    <a:lnTo>
                      <a:pt x="153" y="3"/>
                    </a:lnTo>
                    <a:lnTo>
                      <a:pt x="147" y="3"/>
                    </a:lnTo>
                    <a:lnTo>
                      <a:pt x="142" y="3"/>
                    </a:lnTo>
                    <a:lnTo>
                      <a:pt x="138" y="4"/>
                    </a:lnTo>
                    <a:lnTo>
                      <a:pt x="133" y="4"/>
                    </a:lnTo>
                    <a:lnTo>
                      <a:pt x="128" y="5"/>
                    </a:lnTo>
                    <a:lnTo>
                      <a:pt x="123" y="7"/>
                    </a:lnTo>
                    <a:lnTo>
                      <a:pt x="118" y="8"/>
                    </a:lnTo>
                    <a:lnTo>
                      <a:pt x="113" y="9"/>
                    </a:lnTo>
                    <a:lnTo>
                      <a:pt x="108" y="9"/>
                    </a:lnTo>
                    <a:lnTo>
                      <a:pt x="102" y="10"/>
                    </a:lnTo>
                    <a:lnTo>
                      <a:pt x="97" y="11"/>
                    </a:lnTo>
                    <a:lnTo>
                      <a:pt x="94" y="14"/>
                    </a:lnTo>
                    <a:lnTo>
                      <a:pt x="89" y="14"/>
                    </a:lnTo>
                    <a:lnTo>
                      <a:pt x="84" y="16"/>
                    </a:lnTo>
                    <a:lnTo>
                      <a:pt x="79" y="17"/>
                    </a:lnTo>
                    <a:lnTo>
                      <a:pt x="74" y="20"/>
                    </a:lnTo>
                    <a:lnTo>
                      <a:pt x="69" y="21"/>
                    </a:lnTo>
                    <a:lnTo>
                      <a:pt x="66" y="22"/>
                    </a:lnTo>
                    <a:lnTo>
                      <a:pt x="61" y="25"/>
                    </a:lnTo>
                    <a:lnTo>
                      <a:pt x="57" y="27"/>
                    </a:lnTo>
                    <a:lnTo>
                      <a:pt x="52" y="28"/>
                    </a:lnTo>
                    <a:lnTo>
                      <a:pt x="49" y="31"/>
                    </a:lnTo>
                    <a:lnTo>
                      <a:pt x="45" y="33"/>
                    </a:lnTo>
                    <a:lnTo>
                      <a:pt x="41" y="36"/>
                    </a:lnTo>
                    <a:lnTo>
                      <a:pt x="38" y="38"/>
                    </a:lnTo>
                    <a:lnTo>
                      <a:pt x="34" y="41"/>
                    </a:lnTo>
                    <a:lnTo>
                      <a:pt x="31" y="43"/>
                    </a:lnTo>
                    <a:lnTo>
                      <a:pt x="27" y="45"/>
                    </a:lnTo>
                    <a:lnTo>
                      <a:pt x="24" y="49"/>
                    </a:lnTo>
                    <a:lnTo>
                      <a:pt x="21" y="51"/>
                    </a:lnTo>
                    <a:lnTo>
                      <a:pt x="18" y="55"/>
                    </a:lnTo>
                    <a:lnTo>
                      <a:pt x="16" y="58"/>
                    </a:lnTo>
                    <a:lnTo>
                      <a:pt x="12" y="61"/>
                    </a:lnTo>
                    <a:lnTo>
                      <a:pt x="11" y="64"/>
                    </a:lnTo>
                    <a:lnTo>
                      <a:pt x="9" y="67"/>
                    </a:lnTo>
                    <a:lnTo>
                      <a:pt x="7" y="71"/>
                    </a:lnTo>
                    <a:lnTo>
                      <a:pt x="5" y="75"/>
                    </a:lnTo>
                    <a:lnTo>
                      <a:pt x="4" y="78"/>
                    </a:lnTo>
                    <a:lnTo>
                      <a:pt x="3" y="82"/>
                    </a:lnTo>
                    <a:lnTo>
                      <a:pt x="1" y="87"/>
                    </a:lnTo>
                    <a:lnTo>
                      <a:pt x="1" y="90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3"/>
                    </a:lnTo>
                    <a:lnTo>
                      <a:pt x="0" y="106"/>
                    </a:lnTo>
                    <a:lnTo>
                      <a:pt x="0" y="111"/>
                    </a:lnTo>
                    <a:lnTo>
                      <a:pt x="1" y="116"/>
                    </a:lnTo>
                    <a:lnTo>
                      <a:pt x="3" y="121"/>
                    </a:lnTo>
                    <a:lnTo>
                      <a:pt x="3" y="126"/>
                    </a:lnTo>
                    <a:lnTo>
                      <a:pt x="5" y="131"/>
                    </a:lnTo>
                    <a:lnTo>
                      <a:pt x="6" y="135"/>
                    </a:lnTo>
                    <a:lnTo>
                      <a:pt x="9" y="140"/>
                    </a:lnTo>
                    <a:lnTo>
                      <a:pt x="11" y="145"/>
                    </a:lnTo>
                    <a:lnTo>
                      <a:pt x="14" y="151"/>
                    </a:lnTo>
                    <a:lnTo>
                      <a:pt x="16" y="156"/>
                    </a:lnTo>
                    <a:lnTo>
                      <a:pt x="20" y="162"/>
                    </a:lnTo>
                    <a:lnTo>
                      <a:pt x="23" y="167"/>
                    </a:lnTo>
                    <a:lnTo>
                      <a:pt x="27" y="173"/>
                    </a:lnTo>
                    <a:lnTo>
                      <a:pt x="31" y="178"/>
                    </a:lnTo>
                    <a:lnTo>
                      <a:pt x="35" y="184"/>
                    </a:lnTo>
                    <a:lnTo>
                      <a:pt x="40" y="188"/>
                    </a:lnTo>
                    <a:lnTo>
                      <a:pt x="46" y="193"/>
                    </a:lnTo>
                    <a:lnTo>
                      <a:pt x="51" y="197"/>
                    </a:lnTo>
                    <a:lnTo>
                      <a:pt x="57" y="202"/>
                    </a:lnTo>
                    <a:lnTo>
                      <a:pt x="62" y="206"/>
                    </a:lnTo>
                    <a:lnTo>
                      <a:pt x="68" y="211"/>
                    </a:lnTo>
                    <a:lnTo>
                      <a:pt x="74" y="214"/>
                    </a:lnTo>
                    <a:lnTo>
                      <a:pt x="80" y="218"/>
                    </a:lnTo>
                    <a:lnTo>
                      <a:pt x="88" y="222"/>
                    </a:lnTo>
                    <a:lnTo>
                      <a:pt x="94" y="225"/>
                    </a:lnTo>
                    <a:lnTo>
                      <a:pt x="101" y="228"/>
                    </a:lnTo>
                    <a:lnTo>
                      <a:pt x="107" y="231"/>
                    </a:lnTo>
                    <a:lnTo>
                      <a:pt x="114" y="234"/>
                    </a:lnTo>
                    <a:lnTo>
                      <a:pt x="122" y="238"/>
                    </a:lnTo>
                    <a:lnTo>
                      <a:pt x="129" y="240"/>
                    </a:lnTo>
                    <a:lnTo>
                      <a:pt x="136" y="242"/>
                    </a:lnTo>
                    <a:lnTo>
                      <a:pt x="144" y="244"/>
                    </a:lnTo>
                    <a:lnTo>
                      <a:pt x="151" y="246"/>
                    </a:lnTo>
                    <a:lnTo>
                      <a:pt x="159" y="248"/>
                    </a:lnTo>
                    <a:lnTo>
                      <a:pt x="167" y="250"/>
                    </a:lnTo>
                    <a:lnTo>
                      <a:pt x="174" y="251"/>
                    </a:lnTo>
                    <a:lnTo>
                      <a:pt x="181" y="253"/>
                    </a:lnTo>
                    <a:lnTo>
                      <a:pt x="189" y="253"/>
                    </a:lnTo>
                    <a:lnTo>
                      <a:pt x="197" y="255"/>
                    </a:lnTo>
                    <a:lnTo>
                      <a:pt x="205" y="256"/>
                    </a:lnTo>
                    <a:lnTo>
                      <a:pt x="212" y="257"/>
                    </a:lnTo>
                    <a:lnTo>
                      <a:pt x="219" y="257"/>
                    </a:lnTo>
                    <a:lnTo>
                      <a:pt x="228" y="258"/>
                    </a:lnTo>
                    <a:lnTo>
                      <a:pt x="235" y="257"/>
                    </a:lnTo>
                    <a:lnTo>
                      <a:pt x="241" y="257"/>
                    </a:lnTo>
                    <a:lnTo>
                      <a:pt x="248" y="257"/>
                    </a:lnTo>
                    <a:lnTo>
                      <a:pt x="256" y="257"/>
                    </a:lnTo>
                    <a:lnTo>
                      <a:pt x="263" y="256"/>
                    </a:lnTo>
                    <a:lnTo>
                      <a:pt x="269" y="255"/>
                    </a:lnTo>
                    <a:lnTo>
                      <a:pt x="276" y="255"/>
                    </a:lnTo>
                    <a:lnTo>
                      <a:pt x="282" y="253"/>
                    </a:lnTo>
                    <a:lnTo>
                      <a:pt x="288" y="252"/>
                    </a:lnTo>
                    <a:lnTo>
                      <a:pt x="296" y="250"/>
                    </a:lnTo>
                    <a:lnTo>
                      <a:pt x="301" y="248"/>
                    </a:lnTo>
                    <a:lnTo>
                      <a:pt x="307" y="247"/>
                    </a:lnTo>
                    <a:lnTo>
                      <a:pt x="313" y="245"/>
                    </a:lnTo>
                    <a:lnTo>
                      <a:pt x="318" y="242"/>
                    </a:lnTo>
                    <a:lnTo>
                      <a:pt x="323" y="240"/>
                    </a:lnTo>
                    <a:lnTo>
                      <a:pt x="327" y="238"/>
                    </a:lnTo>
                    <a:lnTo>
                      <a:pt x="332" y="234"/>
                    </a:lnTo>
                    <a:lnTo>
                      <a:pt x="336" y="231"/>
                    </a:lnTo>
                    <a:lnTo>
                      <a:pt x="340" y="228"/>
                    </a:lnTo>
                    <a:lnTo>
                      <a:pt x="344" y="225"/>
                    </a:lnTo>
                    <a:lnTo>
                      <a:pt x="347" y="220"/>
                    </a:lnTo>
                    <a:lnTo>
                      <a:pt x="350" y="218"/>
                    </a:lnTo>
                    <a:lnTo>
                      <a:pt x="353" y="213"/>
                    </a:lnTo>
                    <a:lnTo>
                      <a:pt x="355" y="210"/>
                    </a:lnTo>
                    <a:lnTo>
                      <a:pt x="357" y="206"/>
                    </a:lnTo>
                    <a:lnTo>
                      <a:pt x="359" y="201"/>
                    </a:lnTo>
                    <a:lnTo>
                      <a:pt x="359" y="196"/>
                    </a:lnTo>
                    <a:lnTo>
                      <a:pt x="360" y="191"/>
                    </a:lnTo>
                    <a:lnTo>
                      <a:pt x="360" y="186"/>
                    </a:lnTo>
                    <a:lnTo>
                      <a:pt x="360" y="182"/>
                    </a:lnTo>
                    <a:lnTo>
                      <a:pt x="360" y="175"/>
                    </a:lnTo>
                    <a:lnTo>
                      <a:pt x="359" y="171"/>
                    </a:lnTo>
                    <a:lnTo>
                      <a:pt x="358" y="165"/>
                    </a:lnTo>
                    <a:lnTo>
                      <a:pt x="357" y="158"/>
                    </a:lnTo>
                    <a:lnTo>
                      <a:pt x="355" y="154"/>
                    </a:lnTo>
                    <a:lnTo>
                      <a:pt x="354" y="149"/>
                    </a:lnTo>
                    <a:lnTo>
                      <a:pt x="352" y="144"/>
                    </a:lnTo>
                    <a:lnTo>
                      <a:pt x="350" y="138"/>
                    </a:lnTo>
                    <a:lnTo>
                      <a:pt x="348" y="133"/>
                    </a:lnTo>
                    <a:lnTo>
                      <a:pt x="347" y="128"/>
                    </a:lnTo>
                    <a:lnTo>
                      <a:pt x="346" y="123"/>
                    </a:lnTo>
                    <a:lnTo>
                      <a:pt x="343" y="118"/>
                    </a:lnTo>
                    <a:lnTo>
                      <a:pt x="341" y="115"/>
                    </a:lnTo>
                    <a:lnTo>
                      <a:pt x="340" y="110"/>
                    </a:lnTo>
                    <a:lnTo>
                      <a:pt x="337" y="105"/>
                    </a:lnTo>
                    <a:lnTo>
                      <a:pt x="335" y="101"/>
                    </a:lnTo>
                    <a:lnTo>
                      <a:pt x="333" y="96"/>
                    </a:lnTo>
                    <a:lnTo>
                      <a:pt x="331" y="93"/>
                    </a:lnTo>
                    <a:lnTo>
                      <a:pt x="329" y="89"/>
                    </a:lnTo>
                    <a:lnTo>
                      <a:pt x="326" y="84"/>
                    </a:lnTo>
                    <a:lnTo>
                      <a:pt x="324" y="81"/>
                    </a:lnTo>
                    <a:lnTo>
                      <a:pt x="321" y="77"/>
                    </a:lnTo>
                    <a:lnTo>
                      <a:pt x="319" y="73"/>
                    </a:lnTo>
                    <a:lnTo>
                      <a:pt x="316" y="70"/>
                    </a:lnTo>
                    <a:lnTo>
                      <a:pt x="314" y="66"/>
                    </a:lnTo>
                    <a:lnTo>
                      <a:pt x="312" y="64"/>
                    </a:lnTo>
                    <a:lnTo>
                      <a:pt x="309" y="60"/>
                    </a:lnTo>
                    <a:lnTo>
                      <a:pt x="307" y="56"/>
                    </a:lnTo>
                    <a:lnTo>
                      <a:pt x="304" y="54"/>
                    </a:lnTo>
                    <a:lnTo>
                      <a:pt x="302" y="50"/>
                    </a:lnTo>
                    <a:lnTo>
                      <a:pt x="298" y="48"/>
                    </a:lnTo>
                    <a:lnTo>
                      <a:pt x="296" y="45"/>
                    </a:lnTo>
                    <a:lnTo>
                      <a:pt x="293" y="43"/>
                    </a:lnTo>
                    <a:lnTo>
                      <a:pt x="291" y="41"/>
                    </a:lnTo>
                    <a:lnTo>
                      <a:pt x="287" y="37"/>
                    </a:lnTo>
                    <a:lnTo>
                      <a:pt x="285" y="36"/>
                    </a:lnTo>
                    <a:lnTo>
                      <a:pt x="281" y="32"/>
                    </a:lnTo>
                    <a:lnTo>
                      <a:pt x="279" y="31"/>
                    </a:lnTo>
                    <a:lnTo>
                      <a:pt x="275" y="28"/>
                    </a:lnTo>
                    <a:lnTo>
                      <a:pt x="273" y="26"/>
                    </a:lnTo>
                    <a:lnTo>
                      <a:pt x="270" y="25"/>
                    </a:lnTo>
                    <a:lnTo>
                      <a:pt x="267" y="22"/>
                    </a:lnTo>
                    <a:lnTo>
                      <a:pt x="264" y="20"/>
                    </a:lnTo>
                    <a:lnTo>
                      <a:pt x="260" y="19"/>
                    </a:lnTo>
                    <a:lnTo>
                      <a:pt x="258" y="16"/>
                    </a:lnTo>
                    <a:lnTo>
                      <a:pt x="254" y="15"/>
                    </a:lnTo>
                    <a:lnTo>
                      <a:pt x="252" y="14"/>
                    </a:lnTo>
                    <a:lnTo>
                      <a:pt x="248" y="11"/>
                    </a:lnTo>
                    <a:lnTo>
                      <a:pt x="246" y="10"/>
                    </a:lnTo>
                    <a:lnTo>
                      <a:pt x="242" y="10"/>
                    </a:lnTo>
                    <a:lnTo>
                      <a:pt x="239" y="9"/>
                    </a:lnTo>
                    <a:lnTo>
                      <a:pt x="236" y="8"/>
                    </a:lnTo>
                    <a:lnTo>
                      <a:pt x="232" y="7"/>
                    </a:lnTo>
                    <a:lnTo>
                      <a:pt x="230" y="5"/>
                    </a:lnTo>
                    <a:lnTo>
                      <a:pt x="226" y="4"/>
                    </a:lnTo>
                    <a:lnTo>
                      <a:pt x="223" y="4"/>
                    </a:lnTo>
                    <a:lnTo>
                      <a:pt x="220" y="3"/>
                    </a:lnTo>
                    <a:lnTo>
                      <a:pt x="217" y="3"/>
                    </a:lnTo>
                    <a:lnTo>
                      <a:pt x="213" y="2"/>
                    </a:lnTo>
                    <a:lnTo>
                      <a:pt x="211" y="2"/>
                    </a:lnTo>
                    <a:lnTo>
                      <a:pt x="207" y="0"/>
                    </a:lnTo>
                    <a:lnTo>
                      <a:pt x="205" y="0"/>
                    </a:lnTo>
                    <a:lnTo>
                      <a:pt x="201" y="0"/>
                    </a:lnTo>
                    <a:lnTo>
                      <a:pt x="198" y="0"/>
                    </a:lnTo>
                    <a:lnTo>
                      <a:pt x="195" y="0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26657" name="Picture 155" descr="C:\WINDOWS\Application Data\Microsoft\Media Catalog\Downloaded Clips\cl5d\j0234717.gif"/>
            <p:cNvPicPr>
              <a:picLocks noChangeAspect="1" noChangeArrowheads="1" noCrop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720"/>
              <a:ext cx="451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8" name="Picture 157" descr="C:\WINDOWS\Application Data\Microsoft\Media Catalog\Downloaded Clips\cl5d\j0234717.gif"/>
            <p:cNvPicPr>
              <a:picLocks noChangeAspect="1" noChangeArrowheads="1" noCrop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720"/>
              <a:ext cx="451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9" name="Picture 158" descr="C:\WINDOWS\Application Data\Microsoft\Media Catalog\Downloaded Clips\cl5d\j0234717.gif"/>
            <p:cNvPicPr>
              <a:picLocks noChangeAspect="1" noChangeArrowheads="1" noCrop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731"/>
              <a:ext cx="451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01" name="Text Box 161"/>
          <p:cNvSpPr txBox="1">
            <a:spLocks noChangeArrowheads="1"/>
          </p:cNvSpPr>
          <p:nvPr/>
        </p:nvSpPr>
        <p:spPr bwMode="auto">
          <a:xfrm>
            <a:off x="6215063" y="2633663"/>
            <a:ext cx="2057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1   0    1   1</a:t>
            </a:r>
          </a:p>
        </p:txBody>
      </p:sp>
      <p:pic>
        <p:nvPicPr>
          <p:cNvPr id="26651" name="Picture 142" descr="http://static.freepik.com/free-photo/lamp-clip-art_41963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1760538"/>
            <a:ext cx="50006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Picture 144" descr="http://www.illinoisrealtor.org/sites/illinoisrealtor.org/files/tips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1571625"/>
            <a:ext cx="1000125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3" name="Picture 144" descr="http://www.illinoisrealtor.org/sites/illinoisrealtor.org/files/tips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13" y="1600200"/>
            <a:ext cx="1000125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4" name="Picture 144" descr="http://www.illinoisrealtor.org/sites/illinoisrealtor.org/files/tips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13" y="1571625"/>
            <a:ext cx="1000125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" name="Управляющая кнопка: домой 138">
            <a:hlinkClick r:id="" action="ppaction://hlinkshowjump?jump=firstslide" highlightClick="1"/>
          </p:cNvPr>
          <p:cNvSpPr/>
          <p:nvPr/>
        </p:nvSpPr>
        <p:spPr>
          <a:xfrm>
            <a:off x="8643938" y="6357938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6" name="Picture 4" descr="http://upload.wikimedia.org/wikipedia/commons/thumb/1/10/Thesos.jpg/200px-Thes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96" y="1681642"/>
            <a:ext cx="2690818" cy="3390432"/>
          </a:xfrm>
          <a:prstGeom prst="rect">
            <a:avLst/>
          </a:prstGeom>
          <a:noFill/>
        </p:spPr>
      </p:pic>
      <p:sp>
        <p:nvSpPr>
          <p:cNvPr id="106501" name="AutoShape 5"/>
          <p:cNvSpPr>
            <a:spLocks noChangeArrowheads="1"/>
          </p:cNvSpPr>
          <p:nvPr/>
        </p:nvSpPr>
        <p:spPr bwMode="ltGray">
          <a:xfrm>
            <a:off x="1907704" y="5301208"/>
            <a:ext cx="6775772" cy="922238"/>
          </a:xfrm>
          <a:prstGeom prst="roundRect">
            <a:avLst>
              <a:gd name="adj" fmla="val 22019"/>
            </a:avLst>
          </a:prstGeom>
          <a:gradFill rotWithShape="1">
            <a:gsLst>
              <a:gs pos="0">
                <a:srgbClr val="C0C0C0">
                  <a:gamma/>
                  <a:tint val="91765"/>
                  <a:invGamma/>
                </a:srgbClr>
              </a:gs>
              <a:gs pos="50000">
                <a:srgbClr val="C0C0C0">
                  <a:alpha val="30000"/>
                </a:srgbClr>
              </a:gs>
              <a:gs pos="100000">
                <a:srgbClr val="C0C0C0">
                  <a:gamma/>
                  <a:tint val="9176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516" name="Rectangle 20"/>
          <p:cNvSpPr>
            <a:spLocks noChangeArrowheads="1"/>
          </p:cNvSpPr>
          <p:nvPr/>
        </p:nvSpPr>
        <p:spPr bwMode="gray">
          <a:xfrm>
            <a:off x="2224900" y="5387717"/>
            <a:ext cx="640871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6350" algn="ctr"/>
            <a:r>
              <a:rPr lang="en-US" sz="2000" dirty="0">
                <a:solidFill>
                  <a:srgbClr val="080808"/>
                </a:solidFill>
              </a:rPr>
              <a:t> </a:t>
            </a:r>
            <a:r>
              <a:rPr lang="ru-RU" sz="2000" dirty="0" smtClean="0">
                <a:solidFill>
                  <a:srgbClr val="080808"/>
                </a:solidFill>
              </a:rPr>
              <a:t>Для кодирования сообщения используются два символа – «точка» и «тире»</a:t>
            </a:r>
            <a:endParaRPr lang="en-US" sz="2000" dirty="0">
              <a:solidFill>
                <a:srgbClr val="080808"/>
              </a:solidFill>
            </a:endParaRPr>
          </a:p>
        </p:txBody>
      </p:sp>
      <p:sp>
        <p:nvSpPr>
          <p:cNvPr id="106517" name="Rectangle 21"/>
          <p:cNvSpPr>
            <a:spLocks noChangeArrowheads="1"/>
          </p:cNvSpPr>
          <p:nvPr/>
        </p:nvSpPr>
        <p:spPr bwMode="gray">
          <a:xfrm>
            <a:off x="267047" y="1052736"/>
            <a:ext cx="8609905" cy="8371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10000"/>
              </a:lnSpc>
            </a:pPr>
            <a:r>
              <a:rPr lang="ru-RU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Символьный</a:t>
            </a:r>
            <a:r>
              <a:rPr lang="ru-RU" sz="20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способ кодирования информации – это кодирование с помощью специальных символов.</a:t>
            </a:r>
            <a:endParaRPr lang="en-US" sz="16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18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Символьное кодирование</a:t>
            </a:r>
            <a:endParaRPr lang="en-US" dirty="0"/>
          </a:p>
        </p:txBody>
      </p:sp>
      <p:sp>
        <p:nvSpPr>
          <p:cNvPr id="106511" name="AutoShape 15">
            <a:hlinkClick r:id="rId4" action="ppaction://hlinkfile"/>
          </p:cNvPr>
          <p:cNvSpPr>
            <a:spLocks noChangeArrowheads="1"/>
          </p:cNvSpPr>
          <p:nvPr/>
        </p:nvSpPr>
        <p:spPr bwMode="ltGray">
          <a:xfrm>
            <a:off x="251520" y="5193472"/>
            <a:ext cx="1806575" cy="930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78824"/>
                  <a:invGamma/>
                </a:schemeClr>
              </a:gs>
            </a:gsLst>
            <a:path path="rect">
              <a:fillToRect l="100000" b="100000"/>
            </a:path>
          </a:grad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АЗБУКА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МОРЗЕ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black">
          <a:xfrm>
            <a:off x="412403" y="4302731"/>
            <a:ext cx="171132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8F8F8"/>
                </a:solidFill>
              </a:rPr>
              <a:t>Азбука Морзе</a:t>
            </a:r>
            <a:endParaRPr lang="en-US" sz="2400" b="1" dirty="0">
              <a:solidFill>
                <a:srgbClr val="F8F8F8"/>
              </a:solidFill>
            </a:endParaRPr>
          </a:p>
        </p:txBody>
      </p:sp>
      <p:pic>
        <p:nvPicPr>
          <p:cNvPr id="106521" name="Picture 25" descr="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265480"/>
            <a:ext cx="1689100" cy="244475"/>
          </a:xfrm>
          <a:prstGeom prst="rect">
            <a:avLst/>
          </a:prstGeom>
          <a:noFill/>
        </p:spPr>
      </p:pic>
      <p:pic>
        <p:nvPicPr>
          <p:cNvPr id="20" name="Picture 10" descr="post-16-123921923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98" y="1953620"/>
            <a:ext cx="4743458" cy="3180108"/>
          </a:xfrm>
          <a:prstGeom prst="rect">
            <a:avLst/>
          </a:prstGeom>
          <a:noFill/>
        </p:spPr>
      </p:pic>
      <p:sp>
        <p:nvSpPr>
          <p:cNvPr id="21" name="Rectangle 8"/>
          <p:cNvSpPr txBox="1">
            <a:spLocks noChangeArrowheads="1"/>
          </p:cNvSpPr>
          <p:nvPr/>
        </p:nvSpPr>
        <p:spPr>
          <a:xfrm>
            <a:off x="0" y="6230895"/>
            <a:ext cx="9144000" cy="522272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90000"/>
              </a:lnSpc>
              <a:spcBef>
                <a:spcPct val="20000"/>
              </a:spcBef>
            </a:pPr>
            <a:r>
              <a:rPr lang="ru-RU" sz="2800" kern="0" dirty="0" smtClean="0"/>
              <a:t> </a:t>
            </a:r>
            <a:r>
              <a:rPr lang="ru-RU" sz="2400" kern="0" dirty="0" smtClean="0"/>
              <a:t>•--• --- -•• -• •• -- ••   •-• ••- -•- ••-  •--• --- •-•• ••- ---• ••  •--• •-•- - -••-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01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право 9"/>
          <p:cNvSpPr/>
          <p:nvPr/>
        </p:nvSpPr>
        <p:spPr bwMode="auto">
          <a:xfrm>
            <a:off x="2864681" y="2738438"/>
            <a:ext cx="3249613" cy="102870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100763" y="2565400"/>
            <a:ext cx="2663825" cy="1346200"/>
          </a:xfrm>
          <a:prstGeom prst="rect">
            <a:avLst/>
          </a:prstGeom>
          <a:solidFill>
            <a:schemeClr val="bg1"/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79388" y="2649538"/>
            <a:ext cx="2671762" cy="1346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 bwMode="auto">
          <a:xfrm>
            <a:off x="2851150" y="2738438"/>
            <a:ext cx="3249613" cy="102870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Информационный канал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100763" y="2565400"/>
            <a:ext cx="2663825" cy="1346200"/>
          </a:xfrm>
          <a:prstGeom prst="rect">
            <a:avLst/>
          </a:prstGeom>
          <a:solidFill>
            <a:schemeClr val="bg1"/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Приёмник информации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79388" y="2649538"/>
            <a:ext cx="2671762" cy="1346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</a:t>
            </a:r>
          </a:p>
          <a:p>
            <a:pPr algn="ctr"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информации</a:t>
            </a:r>
          </a:p>
        </p:txBody>
      </p:sp>
      <p:sp>
        <p:nvSpPr>
          <p:cNvPr id="15" name="Выноска-облако 14"/>
          <p:cNvSpPr/>
          <p:nvPr/>
        </p:nvSpPr>
        <p:spPr>
          <a:xfrm>
            <a:off x="1835150" y="195263"/>
            <a:ext cx="7099300" cy="1871662"/>
          </a:xfrm>
          <a:prstGeom prst="cloudCallout">
            <a:avLst>
              <a:gd name="adj1" fmla="val -17153"/>
              <a:gd name="adj2" fmla="val 8517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может поступать от источника к приёмнику с помощью условных знаков или сигналов самой разной физической природы.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8" name="Picture 5" descr="Рисунок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3767138"/>
            <a:ext cx="23399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99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5" grpId="0" animBg="1"/>
      <p:bldP spid="6" grpId="0" animBg="1"/>
      <p:bldP spid="7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Раб. </a:t>
            </a:r>
            <a:r>
              <a:rPr lang="ru-RU" dirty="0" err="1" smtClean="0"/>
              <a:t>тетр</a:t>
            </a:r>
            <a:r>
              <a:rPr lang="ru-RU" dirty="0" smtClean="0"/>
              <a:t>. № 79,80, </a:t>
            </a:r>
          </a:p>
          <a:p>
            <a:r>
              <a:rPr lang="ru-RU" dirty="0" smtClean="0"/>
              <a:t>На выбор задания до стр.63</a:t>
            </a:r>
          </a:p>
          <a:p>
            <a:r>
              <a:rPr lang="ru-RU" dirty="0" smtClean="0"/>
              <a:t>Творческое задание – придумать свой код и зашифровать любимый школьный предмет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4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555875" y="2492896"/>
            <a:ext cx="6408613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  МИРЕ  КОДОВ</a:t>
            </a:r>
            <a:endParaRPr lang="ru-RU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tx2">
                  <a:lumMod val="50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339753" y="2348880"/>
            <a:ext cx="6696744" cy="15121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</a:t>
            </a:r>
            <a:r>
              <a:rPr lang="en-US" sz="3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</a:t>
            </a:r>
            <a:r>
              <a:rPr lang="ru-RU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НЙСЁ ЛПЕПГ</a:t>
            </a:r>
          </a:p>
        </p:txBody>
      </p:sp>
    </p:spTree>
    <p:extLst>
      <p:ext uri="{BB962C8B-B14F-4D97-AF65-F5344CB8AC3E}">
        <p14:creationId xmlns:p14="http://schemas.microsoft.com/office/powerpoint/2010/main" val="417446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Самое главное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2988" y="1052513"/>
            <a:ext cx="7643812" cy="5073650"/>
          </a:xfrm>
        </p:spPr>
        <p:txBody>
          <a:bodyPr rtlCol="0">
            <a:normAutofit fontScale="85000" lnSpcReduction="20000"/>
          </a:bodyPr>
          <a:lstStyle/>
          <a:p>
            <a:pPr marL="0" indent="-177800" algn="just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Arial" charset="0"/>
                <a:cs typeface="Arial" charset="0"/>
              </a:rPr>
              <a:t>Передаваемая информация может поступать от источника к приёмнику с помощью условных знаков или сигналов, то есть в закодированном виде.</a:t>
            </a:r>
          </a:p>
          <a:p>
            <a:pPr marL="0" indent="-17780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Arial" charset="0"/>
                <a:cs typeface="Arial" charset="0"/>
              </a:rPr>
              <a:t>Код</a:t>
            </a:r>
            <a:r>
              <a:rPr lang="ru-RU" dirty="0" smtClean="0">
                <a:latin typeface="Arial" charset="0"/>
                <a:cs typeface="Arial" charset="0"/>
              </a:rPr>
              <a:t> – это система условных знаков для представления информации.</a:t>
            </a:r>
          </a:p>
          <a:p>
            <a:pPr marL="0" indent="-17780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Arial" charset="0"/>
                <a:cs typeface="Arial" charset="0"/>
              </a:rPr>
              <a:t>Кодирование</a:t>
            </a:r>
            <a:r>
              <a:rPr lang="ru-RU" dirty="0" smtClean="0">
                <a:latin typeface="Arial" charset="0"/>
                <a:cs typeface="Arial" charset="0"/>
              </a:rPr>
              <a:t> – это представление информации с помощью некоторого кода.</a:t>
            </a:r>
          </a:p>
          <a:p>
            <a:pPr marL="0" indent="-17780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Arial" charset="0"/>
                <a:cs typeface="Arial" charset="0"/>
              </a:rPr>
              <a:t>Выбор способа кодирования зависит от цели, ради которой оно осуществляется.</a:t>
            </a:r>
          </a:p>
          <a:p>
            <a:pPr marL="0" indent="-17780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Arial" charset="0"/>
                <a:cs typeface="Arial" charset="0"/>
              </a:rPr>
              <a:t>Чтобы декодировать закодированное сообщение, необходимо знать код.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643938" y="6357938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</p:spPr>
        <p:txBody>
          <a:bodyPr/>
          <a:lstStyle/>
          <a:p>
            <a:pPr algn="ctr"/>
            <a:r>
              <a:rPr lang="ru-RU" dirty="0" smtClean="0"/>
              <a:t>Зачем кодировать информацию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1478" y="1713775"/>
            <a:ext cx="7643192" cy="3240361"/>
          </a:xfrm>
        </p:spPr>
        <p:txBody>
          <a:bodyPr/>
          <a:lstStyle/>
          <a:p>
            <a:r>
              <a:rPr lang="ru-RU" dirty="0" smtClean="0"/>
              <a:t> Скрыть от других (шифр)</a:t>
            </a:r>
          </a:p>
          <a:p>
            <a:r>
              <a:rPr lang="ru-RU" dirty="0" smtClean="0"/>
              <a:t>Записать короче  (аббревиатура)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/>
              <a:t>Для </a:t>
            </a:r>
            <a:r>
              <a:rPr lang="ru-RU" dirty="0" smtClean="0"/>
              <a:t>удобства передачи </a:t>
            </a:r>
            <a:r>
              <a:rPr lang="ru-RU" dirty="0"/>
              <a:t>и обработки </a:t>
            </a:r>
            <a:r>
              <a:rPr lang="ru-RU" dirty="0" smtClean="0"/>
              <a:t>информации (знаки</a:t>
            </a:r>
            <a:r>
              <a:rPr lang="ru-RU" dirty="0"/>
              <a:t>, </a:t>
            </a:r>
            <a:r>
              <a:rPr lang="ru-RU" dirty="0" err="1"/>
              <a:t>смайлы</a:t>
            </a:r>
            <a:r>
              <a:rPr lang="ru-RU" dirty="0"/>
              <a:t>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8415" y="1863152"/>
            <a:ext cx="1368152" cy="43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2465221"/>
            <a:ext cx="1368152" cy="43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01670" y="3568460"/>
            <a:ext cx="1620180" cy="43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D:\Личные_документы\Елена\Школа_информатика\Школа_3\уроки\кодир_декодирование\кодир_декодир\31226[1]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652552"/>
            <a:ext cx="781765" cy="60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D:\Личные_документы\Елена\Школа_информатика\Школа_3\уроки\кодир_декодирование\кодир_декодир\znaki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2671" y="4652552"/>
            <a:ext cx="1382486" cy="94796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566116" y="2906817"/>
            <a:ext cx="1293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СПб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2922129"/>
            <a:ext cx="17985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CD-RW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21" descr="http://fictionbook.ru/static/bookimages/01/00/03/01000395.bin.dir/h/_004_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1570484" cy="42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60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Закодированное настроение</a:t>
            </a:r>
          </a:p>
        </p:txBody>
      </p:sp>
      <p:sp>
        <p:nvSpPr>
          <p:cNvPr id="6" name="Содержимое 2" hidden="1"/>
          <p:cNvSpPr txBox="1">
            <a:spLocks/>
          </p:cNvSpPr>
          <p:nvPr/>
        </p:nvSpPr>
        <p:spPr bwMode="auto">
          <a:xfrm>
            <a:off x="609600" y="1428750"/>
            <a:ext cx="8229600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Какие сведения вы храните в своей записной книжке? Как можно назвать записную книжку с точки зрения хранения информации?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Перечислите достоинства и недостатки хранения информации в оперативной и долговременной памяти.</a:t>
            </a:r>
          </a:p>
        </p:txBody>
      </p:sp>
      <p:sp>
        <p:nvSpPr>
          <p:cNvPr id="8" name="Содержимое 2" hidden="1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Объясните своими словами, что такое носитель информации. 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Какие носители информации вам известны?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Каким носителем информации вы пользуетесь чаще всего?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ru-RU" sz="32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" name="Picture 3" descr="D:\Личные_документы\Елена\Школа_информатика\Школа_3\уроки\кодир_декодирование\кодир_декодир\95705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D992"/>
              </a:clrFrom>
              <a:clrTo>
                <a:srgbClr val="FBD9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285875"/>
            <a:ext cx="6985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D:\Личные_документы\Елена\Школа_информатика\Школа_3\уроки\кодир_декодирование\кодир_декодир\31226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113" y="2428875"/>
            <a:ext cx="342582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D:\Личные_документы\Елена\Школа_информатика\Школа_3\уроки\кодир_декодирование\кодир_декодир\main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2444750"/>
            <a:ext cx="2627313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780928"/>
            <a:ext cx="7643192" cy="634082"/>
          </a:xfrm>
        </p:spPr>
        <p:txBody>
          <a:bodyPr/>
          <a:lstStyle/>
          <a:p>
            <a:pPr algn="ctr"/>
            <a:r>
              <a:rPr lang="ru-RU" dirty="0" smtClean="0"/>
              <a:t>Спасибо!!!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3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3"/>
          <p:cNvGrpSpPr>
            <a:grpSpLocks/>
          </p:cNvGrpSpPr>
          <p:nvPr/>
        </p:nvGrpSpPr>
        <p:grpSpPr bwMode="auto">
          <a:xfrm>
            <a:off x="855663" y="401639"/>
            <a:ext cx="7345362" cy="6361110"/>
            <a:chOff x="352337" y="1575261"/>
            <a:chExt cx="7345288" cy="636142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132021" y="3645461"/>
              <a:ext cx="2141516" cy="99699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СИГНАЛ</a:t>
              </a:r>
            </a:p>
          </p:txBody>
        </p:sp>
        <p:sp>
          <p:nvSpPr>
            <p:cNvPr id="6" name="Стрелка вниз 5"/>
            <p:cNvSpPr/>
            <p:nvPr/>
          </p:nvSpPr>
          <p:spPr>
            <a:xfrm>
              <a:off x="3470156" y="4642460"/>
              <a:ext cx="312734" cy="52707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4092449" y="4647222"/>
              <a:ext cx="314322" cy="52707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Стрелка вниз 7"/>
            <p:cNvSpPr/>
            <p:nvPr/>
          </p:nvSpPr>
          <p:spPr>
            <a:xfrm rot="16200000">
              <a:off x="5390208" y="3628807"/>
              <a:ext cx="312753" cy="527045"/>
            </a:xfrm>
            <a:prstGeom prst="downArrow">
              <a:avLst>
                <a:gd name="adj1" fmla="val 50000"/>
                <a:gd name="adj2" fmla="val 7436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4724268" y="4664686"/>
              <a:ext cx="312734" cy="52707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Стрелка вниз 9"/>
            <p:cNvSpPr/>
            <p:nvPr/>
          </p:nvSpPr>
          <p:spPr>
            <a:xfrm rot="10800000">
              <a:off x="4571869" y="3118385"/>
              <a:ext cx="312734" cy="52707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Стрелка вниз 10"/>
            <p:cNvSpPr/>
            <p:nvPr/>
          </p:nvSpPr>
          <p:spPr>
            <a:xfrm rot="5400000">
              <a:off x="2712122" y="4186047"/>
              <a:ext cx="312752" cy="52704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Стрелка вниз 11"/>
            <p:cNvSpPr/>
            <p:nvPr/>
          </p:nvSpPr>
          <p:spPr>
            <a:xfrm rot="16200000">
              <a:off x="5390208" y="4222561"/>
              <a:ext cx="312753" cy="527045"/>
            </a:xfrm>
            <a:prstGeom prst="downArrow">
              <a:avLst>
                <a:gd name="adj1" fmla="val 50000"/>
                <a:gd name="adj2" fmla="val 7436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Стрелка вниз 12"/>
            <p:cNvSpPr/>
            <p:nvPr/>
          </p:nvSpPr>
          <p:spPr>
            <a:xfrm rot="5400000">
              <a:off x="2712122" y="3628807"/>
              <a:ext cx="312753" cy="52704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Стрелка вниз 13"/>
            <p:cNvSpPr/>
            <p:nvPr/>
          </p:nvSpPr>
          <p:spPr>
            <a:xfrm rot="10800000">
              <a:off x="3470156" y="3118385"/>
              <a:ext cx="312734" cy="52707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 rot="16200000">
              <a:off x="2782724" y="5814105"/>
              <a:ext cx="1711409" cy="431796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rgbClr val="002060"/>
                  </a:solidFill>
                </a:rPr>
                <a:t>В виде слова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 rot="16200000">
              <a:off x="2898580" y="6263393"/>
              <a:ext cx="2762385" cy="584194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rgbClr val="002060"/>
                  </a:solidFill>
                </a:rPr>
                <a:t>В виде сломанной веточки на дереве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 rot="16200000">
              <a:off x="3839178" y="5999063"/>
              <a:ext cx="2259123" cy="609594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rgbClr val="002060"/>
                  </a:solidFill>
                </a:rPr>
                <a:t>И другой условный знак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 rot="16200000">
              <a:off x="2890679" y="2107112"/>
              <a:ext cx="1495498" cy="431796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</a:rPr>
                <a:t>световой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857157" y="3694676"/>
              <a:ext cx="1731945" cy="431821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rgbClr val="002060"/>
                  </a:solidFill>
                </a:rPr>
                <a:t>В виде жеста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52337" y="4232865"/>
              <a:ext cx="2236764" cy="431821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rgbClr val="002060"/>
                  </a:solidFill>
                </a:rPr>
                <a:t>В виде движения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5848207" y="4293193"/>
              <a:ext cx="1849418" cy="431821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rgbClr val="002060"/>
                  </a:solidFill>
                </a:rPr>
                <a:t>электрический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5813282" y="3694676"/>
              <a:ext cx="1495410" cy="431821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rgbClr val="002060"/>
                  </a:solidFill>
                </a:rPr>
                <a:t>тепловой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 rot="16200000">
              <a:off x="3979693" y="2116637"/>
              <a:ext cx="1495498" cy="431796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rgbClr val="002060"/>
                  </a:solidFill>
                </a:rPr>
                <a:t>звуковой</a:t>
              </a:r>
            </a:p>
          </p:txBody>
        </p:sp>
      </p:grpSp>
      <p:pic>
        <p:nvPicPr>
          <p:cNvPr id="17411" name="Picture 5" descr="Рисунок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" y="3754438"/>
            <a:ext cx="2408238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5656263" y="188913"/>
            <a:ext cx="3240087" cy="1485900"/>
          </a:xfrm>
          <a:prstGeom prst="cloudCallout">
            <a:avLst>
              <a:gd name="adj1" fmla="val -31247"/>
              <a:gd name="adj2" fmla="val 7202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Сигнал может быть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8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Прямоугольник 4"/>
          <p:cNvSpPr>
            <a:spLocks noChangeArrowheads="1"/>
          </p:cNvSpPr>
          <p:nvPr/>
        </p:nvSpPr>
        <p:spPr bwMode="auto">
          <a:xfrm>
            <a:off x="3109393" y="2433993"/>
            <a:ext cx="5423420" cy="36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Пришло время просыпаться и собираться в школу. </a:t>
            </a:r>
            <a:endParaRPr lang="ru-RU" dirty="0"/>
          </a:p>
        </p:txBody>
      </p:sp>
      <p:grpSp>
        <p:nvGrpSpPr>
          <p:cNvPr id="18442" name="Группа 2"/>
          <p:cNvGrpSpPr>
            <a:grpSpLocks/>
          </p:cNvGrpSpPr>
          <p:nvPr/>
        </p:nvGrpSpPr>
        <p:grpSpPr bwMode="auto">
          <a:xfrm>
            <a:off x="203200" y="1341438"/>
            <a:ext cx="2684185" cy="2252662"/>
            <a:chOff x="899591" y="1269281"/>
            <a:chExt cx="2615020" cy="2076450"/>
          </a:xfrm>
        </p:grpSpPr>
        <p:pic>
          <p:nvPicPr>
            <p:cNvPr id="18443" name="Picture 7" descr="C:\Program Files\Microsoft Office\MEDIA\CAGCAT10\j0234131.wm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1" y="1269281"/>
              <a:ext cx="1952625" cy="207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Стрелка вниз 6"/>
            <p:cNvSpPr/>
            <p:nvPr/>
          </p:nvSpPr>
          <p:spPr bwMode="auto">
            <a:xfrm rot="16200000">
              <a:off x="3095344" y="2197461"/>
              <a:ext cx="311687" cy="527389"/>
            </a:xfrm>
            <a:prstGeom prst="downArrow">
              <a:avLst>
                <a:gd name="adj1" fmla="val 50000"/>
                <a:gd name="adj2" fmla="val 7436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44034" name="Picture 2" descr="http://900igr.net/datas/predmety/Bytovaja-tekhnika-1.files/0011-011-Telef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0" y="3716340"/>
            <a:ext cx="2068017" cy="194491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accent2">
                <a:lumMod val="40000"/>
                <a:lumOff val="60000"/>
              </a:schemeClr>
            </a:extrusionClr>
          </a:sp3d>
        </p:spPr>
      </p:pic>
      <p:sp>
        <p:nvSpPr>
          <p:cNvPr id="18439" name="Прямоугольник 6"/>
          <p:cNvSpPr>
            <a:spLocks noChangeArrowheads="1"/>
          </p:cNvSpPr>
          <p:nvPr/>
        </p:nvSpPr>
        <p:spPr bwMode="auto">
          <a:xfrm>
            <a:off x="3371642" y="4511786"/>
            <a:ext cx="5616783" cy="64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Телефонный звонок означает,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что кому-то нужно с вами поговорить. 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 bwMode="auto">
          <a:xfrm rot="16200000">
            <a:off x="2837656" y="4590258"/>
            <a:ext cx="331787" cy="527050"/>
          </a:xfrm>
          <a:prstGeom prst="downArrow">
            <a:avLst>
              <a:gd name="adj1" fmla="val 50000"/>
              <a:gd name="adj2" fmla="val 7436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36" name="Picture 5" descr="Рисунок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3675063"/>
            <a:ext cx="2354262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Выноска-облако 12"/>
          <p:cNvSpPr/>
          <p:nvPr/>
        </p:nvSpPr>
        <p:spPr>
          <a:xfrm>
            <a:off x="1460500" y="150813"/>
            <a:ext cx="7626350" cy="1708150"/>
          </a:xfrm>
          <a:prstGeom prst="cloudCallout">
            <a:avLst>
              <a:gd name="adj1" fmla="val -17153"/>
              <a:gd name="adj2" fmla="val 8517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того чтобы произошла передача информации, приёмник информации должен не только получить сигнал, но и расшифровать его. </a:t>
            </a:r>
            <a:endParaRPr lang="ru-RU" dirty="0">
              <a:solidFill>
                <a:schemeClr val="tx2"/>
              </a:solidFill>
            </a:endParaRPr>
          </a:p>
          <a:p>
            <a:pPr algn="just">
              <a:defRPr/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2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  <p:bldP spid="18439" grpId="0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Sound"/>
          <p:cNvSpPr>
            <a:spLocks noEditPoints="1" noChangeArrowheads="1"/>
          </p:cNvSpPr>
          <p:nvPr/>
        </p:nvSpPr>
        <p:spPr bwMode="auto">
          <a:xfrm>
            <a:off x="603250" y="482600"/>
            <a:ext cx="1211379" cy="12842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0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61 w 21600"/>
              <a:gd name="T13" fmla="*/ 22454 h 21600"/>
              <a:gd name="T14" fmla="*/ 21069 w 21600"/>
              <a:gd name="T15" fmla="*/ 28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9466" name="Прямоугольник 4"/>
          <p:cNvSpPr>
            <a:spLocks noChangeArrowheads="1"/>
          </p:cNvSpPr>
          <p:nvPr/>
        </p:nvSpPr>
        <p:spPr bwMode="auto">
          <a:xfrm>
            <a:off x="3350619" y="902547"/>
            <a:ext cx="5109169" cy="48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Звонок в дверь сообщает, что кто-то пришёл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 bwMode="auto">
          <a:xfrm rot="16200000">
            <a:off x="2370932" y="821530"/>
            <a:ext cx="442912" cy="606424"/>
          </a:xfrm>
          <a:prstGeom prst="downArrow">
            <a:avLst>
              <a:gd name="adj1" fmla="val 50000"/>
              <a:gd name="adj2" fmla="val 7436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2" name="Прямоугольник 5"/>
          <p:cNvSpPr>
            <a:spLocks noChangeArrowheads="1"/>
          </p:cNvSpPr>
          <p:nvPr/>
        </p:nvSpPr>
        <p:spPr bwMode="auto">
          <a:xfrm>
            <a:off x="3203807" y="2788609"/>
            <a:ext cx="5325831" cy="64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Школьный звонок собирает ребят на урок или оповещает их о долгожданной перемене.</a:t>
            </a:r>
          </a:p>
        </p:txBody>
      </p:sp>
      <p:pic>
        <p:nvPicPr>
          <p:cNvPr id="19463" name="Picture 2" descr="http://74202s031.edusite.ru/images/risunok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8" y="2276475"/>
            <a:ext cx="168321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 вниз 8"/>
          <p:cNvSpPr/>
          <p:nvPr/>
        </p:nvSpPr>
        <p:spPr bwMode="auto">
          <a:xfrm rot="16200000">
            <a:off x="2416969" y="2712244"/>
            <a:ext cx="417512" cy="606425"/>
          </a:xfrm>
          <a:prstGeom prst="downArrow">
            <a:avLst>
              <a:gd name="adj1" fmla="val 50000"/>
              <a:gd name="adj2" fmla="val 7436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60" name="Picture 5" descr="Рисунок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6563" y="3540125"/>
            <a:ext cx="2505075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0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3860800"/>
            <a:ext cx="2246312" cy="2779713"/>
          </a:xfrm>
          <a:prstGeom prst="rect">
            <a:avLst/>
          </a:prstGeom>
          <a:solidFill>
            <a:schemeClr val="bg2">
              <a:lumMod val="90000"/>
              <a:alpha val="69000"/>
            </a:schemeClr>
          </a:solidFill>
          <a:effectLst/>
        </p:spPr>
      </p:pic>
    </p:spTree>
    <p:extLst>
      <p:ext uri="{BB962C8B-B14F-4D97-AF65-F5344CB8AC3E}">
        <p14:creationId xmlns:p14="http://schemas.microsoft.com/office/powerpoint/2010/main" val="18614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  <p:bldP spid="19466" grpId="0"/>
      <p:bldP spid="8" grpId="0" animBg="1"/>
      <p:bldP spid="19462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5" descr="Рисунок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253365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2916238" y="209550"/>
            <a:ext cx="5976937" cy="1706563"/>
          </a:xfrm>
          <a:prstGeom prst="cloudCallout">
            <a:avLst>
              <a:gd name="adj1" fmla="val -17153"/>
              <a:gd name="adj2" fmla="val 8517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Необходимо заранее договариваться, как понимать те или иные сигналы, другими словами, требуется разработка кода.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339753" y="2348880"/>
            <a:ext cx="6696744" cy="15121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</a:t>
            </a:r>
            <a:r>
              <a:rPr lang="en-US" sz="3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</a:t>
            </a:r>
            <a:r>
              <a:rPr lang="ru-RU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НЙСЁ ЛПЕПГ</a:t>
            </a:r>
          </a:p>
        </p:txBody>
      </p:sp>
    </p:spTree>
    <p:extLst>
      <p:ext uri="{BB962C8B-B14F-4D97-AF65-F5344CB8AC3E}">
        <p14:creationId xmlns:p14="http://schemas.microsoft.com/office/powerpoint/2010/main" val="136496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Ключевые слова</a:t>
            </a:r>
            <a:endParaRPr lang="ru-RU" dirty="0"/>
          </a:p>
        </p:txBody>
      </p:sp>
      <p:sp>
        <p:nvSpPr>
          <p:cNvPr id="15362" name="Объект 4"/>
          <p:cNvSpPr>
            <a:spLocks noGrp="1"/>
          </p:cNvSpPr>
          <p:nvPr>
            <p:ph idx="1"/>
          </p:nvPr>
        </p:nvSpPr>
        <p:spPr>
          <a:xfrm>
            <a:off x="1043608" y="1196752"/>
            <a:ext cx="7643812" cy="5073650"/>
          </a:xfrm>
        </p:spPr>
        <p:txBody>
          <a:bodyPr/>
          <a:lstStyle/>
          <a:p>
            <a:r>
              <a:rPr lang="ru-RU" b="1" dirty="0" smtClean="0">
                <a:latin typeface="Arial" charset="0"/>
                <a:cs typeface="Arial" charset="0"/>
              </a:rPr>
              <a:t>Код</a:t>
            </a:r>
          </a:p>
          <a:p>
            <a:r>
              <a:rPr lang="ru-RU" b="1" dirty="0" smtClean="0">
                <a:latin typeface="Arial" charset="0"/>
                <a:cs typeface="Arial" charset="0"/>
              </a:rPr>
              <a:t>Кодирование / декодирование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ru-RU" b="1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1403648" y="4176689"/>
            <a:ext cx="734481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Код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система условных знаков для представления информации.</a:t>
            </a:r>
          </a:p>
          <a:p>
            <a:pPr algn="just"/>
            <a:r>
              <a:rPr lang="ru-RU" sz="20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Кодирование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это формирование представления информации с помощью некоторого кода.</a:t>
            </a:r>
          </a:p>
        </p:txBody>
      </p:sp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611188" y="5876925"/>
            <a:ext cx="792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Множество кодов очень прочно вошло в нашу жизнь.</a:t>
            </a:r>
          </a:p>
        </p:txBody>
      </p:sp>
      <p:pic>
        <p:nvPicPr>
          <p:cNvPr id="20484" name="Picture 5" descr="Рисунок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253365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2916238" y="209550"/>
            <a:ext cx="5976937" cy="1706563"/>
          </a:xfrm>
          <a:prstGeom prst="cloudCallout">
            <a:avLst>
              <a:gd name="adj1" fmla="val -17153"/>
              <a:gd name="adj2" fmla="val 8517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Необходимо заранее договариваться, как понимать те или иные сигналы, другими словами, требуется разработка кода.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1125" y="4176689"/>
            <a:ext cx="1000125" cy="10001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9100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798</Words>
  <Application>Microsoft Office PowerPoint</Application>
  <PresentationFormat>Экран (4:3)</PresentationFormat>
  <Paragraphs>238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Кодирование информации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Ключевые слова</vt:lpstr>
      <vt:lpstr>Презентация PowerPoint</vt:lpstr>
      <vt:lpstr>Декодирование информации</vt:lpstr>
      <vt:lpstr>Физкультминутка</vt:lpstr>
      <vt:lpstr>Множество кодов</vt:lpstr>
      <vt:lpstr>Множество кодов</vt:lpstr>
      <vt:lpstr>Множество кодов</vt:lpstr>
      <vt:lpstr>Пример кода - 1</vt:lpstr>
      <vt:lpstr>Пример кода - 2</vt:lpstr>
      <vt:lpstr>Способы кодирования информации</vt:lpstr>
      <vt:lpstr>Числовое кодирование</vt:lpstr>
      <vt:lpstr>Символьное кодирование</vt:lpstr>
      <vt:lpstr>Домашнее задание</vt:lpstr>
      <vt:lpstr>Презентация PowerPoint</vt:lpstr>
      <vt:lpstr>Самое главное</vt:lpstr>
      <vt:lpstr>Зачем кодировать информацию</vt:lpstr>
      <vt:lpstr>Закодированное настроение</vt:lpstr>
      <vt:lpstr>Спасибо!!!</vt:lpstr>
    </vt:vector>
  </TitlesOfParts>
  <Company>ФИРО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Босова Людмила Леонидовна</dc:creator>
  <cp:lastModifiedBy>Яхонт</cp:lastModifiedBy>
  <cp:revision>48</cp:revision>
  <dcterms:created xsi:type="dcterms:W3CDTF">2011-09-19T18:11:49Z</dcterms:created>
  <dcterms:modified xsi:type="dcterms:W3CDTF">2015-03-28T15:28:18Z</dcterms:modified>
</cp:coreProperties>
</file>