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6" r:id="rId4"/>
    <p:sldId id="277" r:id="rId5"/>
    <p:sldId id="270" r:id="rId6"/>
    <p:sldId id="271" r:id="rId7"/>
    <p:sldId id="272" r:id="rId8"/>
    <p:sldId id="274" r:id="rId9"/>
    <p:sldId id="273" r:id="rId10"/>
    <p:sldId id="275" r:id="rId11"/>
    <p:sldId id="257" r:id="rId12"/>
    <p:sldId id="260" r:id="rId13"/>
    <p:sldId id="263" r:id="rId14"/>
    <p:sldId id="264" r:id="rId15"/>
    <p:sldId id="266" r:id="rId16"/>
    <p:sldId id="268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588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Оксана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37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ШТУРМОВИК ИЛ-2</a:t>
            </a:r>
            <a:endParaRPr lang="ru-RU" dirty="0"/>
          </a:p>
        </p:txBody>
      </p:sp>
      <p:pic>
        <p:nvPicPr>
          <p:cNvPr id="4" name="Picture 2" descr="http://t3.gstatic.com/images?q=tbn:ANd9GcS_aZZtxoNkd9dkJVFB2t7D1IL72zY9NTt1C6gWSuJhttP5x1u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14554"/>
            <a:ext cx="7916389" cy="285752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Оксана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232"/>
            <a:ext cx="5000660" cy="6845768"/>
          </a:xfrm>
          <a:prstGeom prst="rect">
            <a:avLst/>
          </a:prstGeom>
          <a:noFill/>
        </p:spPr>
      </p:pic>
      <p:pic>
        <p:nvPicPr>
          <p:cNvPr id="4" name="Picture 2" descr="C:\Users\Оксана\Desktop\images_1333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0"/>
            <a:ext cx="4286248" cy="3214686"/>
          </a:xfrm>
          <a:prstGeom prst="rect">
            <a:avLst/>
          </a:prstGeom>
          <a:noFill/>
        </p:spPr>
      </p:pic>
      <p:pic>
        <p:nvPicPr>
          <p:cNvPr id="5" name="Picture 3" descr="C:\Users\Оксана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1220" y="4143356"/>
            <a:ext cx="422278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ксана\Desktop\загруженное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4603782" cy="3143272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 descr="C:\Users\Оксана\Desktop\загруженное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6857" y="3571876"/>
            <a:ext cx="4387144" cy="3286124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C:\Users\Оксана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9"/>
            <a:ext cx="4786346" cy="3357562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3" descr="C:\Users\Оксана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57166"/>
            <a:ext cx="4429124" cy="3143248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594044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Gungsuh" pitchFamily="18" charset="-127"/>
                <a:ea typeface="Gungsuh" pitchFamily="18" charset="-127"/>
              </a:rPr>
              <a:t>Герои </a:t>
            </a:r>
            <a:br>
              <a:rPr lang="ru-RU" sz="4800" b="1" dirty="0" smtClean="0">
                <a:latin typeface="Gungsuh" pitchFamily="18" charset="-127"/>
                <a:ea typeface="Gungsuh" pitchFamily="18" charset="-127"/>
              </a:rPr>
            </a:br>
            <a:r>
              <a:rPr lang="ru-RU" sz="4800" b="1" dirty="0" smtClean="0">
                <a:latin typeface="Gungsuh" pitchFamily="18" charset="-127"/>
                <a:ea typeface="Gungsuh" pitchFamily="18" charset="-127"/>
              </a:rPr>
              <a:t>Великой Отечественной войны </a:t>
            </a:r>
            <a:br>
              <a:rPr lang="ru-RU" sz="4800" b="1" dirty="0" smtClean="0">
                <a:latin typeface="Gungsuh" pitchFamily="18" charset="-127"/>
                <a:ea typeface="Gungsuh" pitchFamily="18" charset="-127"/>
              </a:rPr>
            </a:br>
            <a:r>
              <a:rPr lang="ru-RU" sz="4800" b="1" dirty="0" smtClean="0">
                <a:latin typeface="Gungsuh" pitchFamily="18" charset="-127"/>
                <a:ea typeface="Gungsuh" pitchFamily="18" charset="-127"/>
              </a:rPr>
              <a:t>города Донского</a:t>
            </a:r>
            <a:endParaRPr lang="ru-RU" sz="4800" b="1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" descr="A description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85720" y="0"/>
            <a:ext cx="1714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3214710" cy="143985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ВАНИЧКИН </a:t>
            </a:r>
            <a:br>
              <a:rPr lang="ru-RU" sz="4000" dirty="0" smtClean="0"/>
            </a:br>
            <a:r>
              <a:rPr lang="ru-RU" sz="4000" dirty="0" smtClean="0"/>
              <a:t>Владимир Васильевич</a:t>
            </a:r>
            <a:endParaRPr lang="ru-RU" sz="4000" dirty="0"/>
          </a:p>
        </p:txBody>
      </p:sp>
      <p:pic>
        <p:nvPicPr>
          <p:cNvPr id="4" name="Picture" descr="A description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85720" y="1857364"/>
            <a:ext cx="307183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 descr="A description...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14554"/>
            <a:ext cx="32147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29190" y="214290"/>
            <a:ext cx="36433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МОЛОДЦОВ</a:t>
            </a:r>
          </a:p>
          <a:p>
            <a:pPr algn="ctr"/>
            <a:r>
              <a:rPr lang="ru-RU" sz="4000" dirty="0" smtClean="0"/>
              <a:t> Владимир</a:t>
            </a:r>
          </a:p>
          <a:p>
            <a:pPr algn="ctr"/>
            <a:r>
              <a:rPr lang="ru-RU" sz="4000" dirty="0" smtClean="0"/>
              <a:t> Александрович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898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ПИСЛЕГИН</a:t>
            </a:r>
            <a:br>
              <a:rPr lang="ru-RU" dirty="0" smtClean="0"/>
            </a:br>
            <a:r>
              <a:rPr lang="ru-RU" dirty="0" smtClean="0"/>
              <a:t>Виктор </a:t>
            </a:r>
            <a:br>
              <a:rPr lang="ru-RU" dirty="0" smtClean="0"/>
            </a:br>
            <a:r>
              <a:rPr lang="ru-RU" dirty="0" smtClean="0"/>
              <a:t>Кузьмич</a:t>
            </a:r>
            <a:endParaRPr lang="ru-RU" dirty="0"/>
          </a:p>
        </p:txBody>
      </p:sp>
      <p:pic>
        <p:nvPicPr>
          <p:cNvPr id="4" name="Picture" descr="A description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342902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 descr="A description...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357818" y="1928802"/>
            <a:ext cx="350046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286380" y="0"/>
            <a:ext cx="29274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/>
              <a:t>СИМАНКИН</a:t>
            </a:r>
          </a:p>
          <a:p>
            <a:pPr algn="ctr"/>
            <a:r>
              <a:rPr lang="ru-RU" sz="4000" dirty="0" smtClean="0"/>
              <a:t>Григорий </a:t>
            </a:r>
          </a:p>
          <a:p>
            <a:pPr algn="ctr"/>
            <a:r>
              <a:rPr lang="ru-RU" sz="4000" dirty="0" smtClean="0"/>
              <a:t>Филиппович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ФРОЛОВ</a:t>
            </a:r>
            <a:br>
              <a:rPr lang="ru-RU" dirty="0" smtClean="0"/>
            </a:br>
            <a:r>
              <a:rPr lang="ru-RU" dirty="0" smtClean="0"/>
              <a:t>Михаил</a:t>
            </a:r>
            <a:br>
              <a:rPr lang="ru-RU" dirty="0" smtClean="0"/>
            </a:br>
            <a:r>
              <a:rPr lang="ru-RU" dirty="0" smtClean="0"/>
              <a:t>Иванович</a:t>
            </a:r>
            <a:endParaRPr lang="ru-RU" dirty="0"/>
          </a:p>
        </p:txBody>
      </p:sp>
      <p:pic>
        <p:nvPicPr>
          <p:cNvPr id="4" name="Picture" descr="A description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07183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Оксана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93975">
            <a:off x="4040124" y="1421619"/>
            <a:ext cx="4511551" cy="2558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Оксана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908720"/>
            <a:ext cx="9105282" cy="5482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ксана\Desktop\загруженное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4714908" cy="6831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войск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186106" cy="639762"/>
          </a:xfrm>
        </p:spPr>
        <p:txBody>
          <a:bodyPr/>
          <a:lstStyle/>
          <a:p>
            <a:pPr algn="ctr"/>
            <a:r>
              <a:rPr lang="ru-RU" dirty="0" smtClean="0"/>
              <a:t>АРТИЛЛЕРИЯ</a:t>
            </a:r>
            <a:endParaRPr lang="ru-RU" dirty="0"/>
          </a:p>
        </p:txBody>
      </p:sp>
      <p:pic>
        <p:nvPicPr>
          <p:cNvPr id="2050" name="Picture 2" descr="C:\Users\Оксана\Desktop\загруженно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214282" y="2214553"/>
            <a:ext cx="3929090" cy="2943025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АВИАЦИЯ</a:t>
            </a:r>
            <a:endParaRPr lang="ru-RU" dirty="0"/>
          </a:p>
        </p:txBody>
      </p:sp>
      <p:pic>
        <p:nvPicPr>
          <p:cNvPr id="2051" name="Picture 3" descr="C:\Users\Оксана\Desktop\images (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85992"/>
            <a:ext cx="4294087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войск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САПЕРЫ</a:t>
            </a:r>
            <a:endParaRPr lang="ru-RU" dirty="0"/>
          </a:p>
        </p:txBody>
      </p:sp>
      <p:pic>
        <p:nvPicPr>
          <p:cNvPr id="3074" name="Picture 2" descr="C:\Users\Оксана\Desktop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2714620"/>
            <a:ext cx="4408866" cy="2500330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14942" y="1535113"/>
            <a:ext cx="3471858" cy="639762"/>
          </a:xfrm>
        </p:spPr>
        <p:txBody>
          <a:bodyPr/>
          <a:lstStyle/>
          <a:p>
            <a:pPr algn="ctr"/>
            <a:r>
              <a:rPr lang="ru-RU" dirty="0" smtClean="0"/>
              <a:t>ТАНКОВЫЕ ВОЙСКА</a:t>
            </a:r>
            <a:endParaRPr lang="ru-RU" dirty="0"/>
          </a:p>
        </p:txBody>
      </p:sp>
      <p:pic>
        <p:nvPicPr>
          <p:cNvPr id="3075" name="Picture 3" descr="C:\Users\Оксана\Desktop\images (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608637" y="3069431"/>
            <a:ext cx="2114550" cy="216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ОРУЖИЕ НАШИХ ПОБЕД</a:t>
            </a:r>
            <a:endParaRPr lang="ru-RU" dirty="0"/>
          </a:p>
        </p:txBody>
      </p:sp>
      <p:pic>
        <p:nvPicPr>
          <p:cNvPr id="6" name="Picture 2" descr="http://www.mirkovki.ru/sites/default/files/u14/For_articles/avtomat-pps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3786187" cy="50482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7,62-ММ РЕВОЛЬВЕР «НАГАН» ОБР. 1895 Г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285750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2" descr="Винтовка Мосин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57870" y="1600200"/>
            <a:ext cx="3619259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714348" y="285728"/>
            <a:ext cx="323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7,62-ММ РЕВОЛЬВЕР "НАГАН”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571480"/>
            <a:ext cx="2346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b="1" dirty="0" smtClean="0"/>
              <a:t>ВИНТОВКА МОСИНА</a:t>
            </a:r>
            <a:endParaRPr lang="ru-RU" dirty="0"/>
          </a:p>
        </p:txBody>
      </p:sp>
      <p:pic>
        <p:nvPicPr>
          <p:cNvPr id="15" name="Picture 2" descr="ДП (пулемет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876"/>
            <a:ext cx="3857620" cy="300037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0" y="2786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РУЧНОЙ ПУЛЕМЕТ ДП </a:t>
            </a:r>
          </a:p>
          <a:p>
            <a:pPr algn="ctr"/>
            <a:r>
              <a:rPr lang="ru-RU" b="1" dirty="0" smtClean="0"/>
              <a:t>(ДЕГТЯРЕВА ПЕХОТНЫЙ)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рупнокалиберный станковый пулемёт ДШК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786214" cy="235502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2" descr="Пулемет СГ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142984"/>
            <a:ext cx="4641266" cy="232080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КРУПНОКАЛИБЕРНЫЙ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СТАНКОВЫЙ ПУЛЕМЕТ ДШК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 ТАНКОВЫЙ ПУЛЕМЕТ СГ-43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9" name="Picture 2" descr="Пушка ЗИС-3. Фото mail.ifreeinet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264228"/>
            <a:ext cx="4143404" cy="2593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286116" y="3714752"/>
            <a:ext cx="2513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БОЕВОЕ ОРУДИЕ ЗИС-3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РЕАКТИВНЫЙ МИНОМЁТ «КАТЮША»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endParaRPr lang="ru-RU" sz="4000" dirty="0"/>
          </a:p>
        </p:txBody>
      </p:sp>
      <p:pic>
        <p:nvPicPr>
          <p:cNvPr id="7" name="Picture 2" descr="http://t3.gstatic.com/images?q=tbn:ANd9GcR3pdpLHPShrHXl2ACm_TrUteqnIsPcBpOTV0W3hPl9H6Uhbj4BkQ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1628800"/>
            <a:ext cx="5328592" cy="399130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Средний танк Т-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714776" cy="273542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pic>
        <p:nvPicPr>
          <p:cNvPr id="6" name="Picture 2" descr="http://t2.gstatic.com/images?q=tbn:ANd9GcQpwqWCXsEvITQvNR3-9MX7Ni6RbkUVKDV_eEpUhxH_A8w4g_40r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071678"/>
            <a:ext cx="4143404" cy="272238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500694" y="5500702"/>
            <a:ext cx="218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СРЕДНИЙ ТАНК Т-34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285860"/>
            <a:ext cx="218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СРЕДНИЙ ТАНК </a:t>
            </a:r>
            <a:r>
              <a:rPr lang="en-US" b="1" dirty="0" smtClean="0"/>
              <a:t>T-28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Microsoft Office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Office PowerPoint</Template>
  <TotalTime>420</TotalTime>
  <Words>63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Презентация Microsoft Office PowerPoint</vt:lpstr>
      <vt:lpstr>Презентация PowerPoint</vt:lpstr>
      <vt:lpstr>Презентация PowerPoint</vt:lpstr>
      <vt:lpstr>Виды войск</vt:lpstr>
      <vt:lpstr>Виды войск</vt:lpstr>
      <vt:lpstr>ОРУЖИЕ НАШИХ ПОБЕД</vt:lpstr>
      <vt:lpstr>Презентация PowerPoint</vt:lpstr>
      <vt:lpstr>Презентация PowerPoint</vt:lpstr>
      <vt:lpstr>РЕАКТИВНЫЙ МИНОМЁТ «КАТЮША» </vt:lpstr>
      <vt:lpstr>Презентация PowerPoint</vt:lpstr>
      <vt:lpstr>ШТУРМОВИК ИЛ-2</vt:lpstr>
      <vt:lpstr>Презентация PowerPoint</vt:lpstr>
      <vt:lpstr>Презентация PowerPoint</vt:lpstr>
      <vt:lpstr>Герои  Великой Отечественной войны  города Донского</vt:lpstr>
      <vt:lpstr>ВАНИЧКИН  Владимир Васильевич</vt:lpstr>
      <vt:lpstr>ПИСЛЕГИН Виктор  Кузьмич</vt:lpstr>
      <vt:lpstr>ФРОЛОВ Михаил Иванович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User</cp:lastModifiedBy>
  <cp:revision>23</cp:revision>
  <dcterms:created xsi:type="dcterms:W3CDTF">2014-04-22T05:02:58Z</dcterms:created>
  <dcterms:modified xsi:type="dcterms:W3CDTF">2015-02-24T10:20:21Z</dcterms:modified>
</cp:coreProperties>
</file>