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0" r:id="rId3"/>
    <p:sldId id="269" r:id="rId4"/>
    <p:sldId id="263" r:id="rId5"/>
    <p:sldId id="273" r:id="rId6"/>
    <p:sldId id="271" r:id="rId7"/>
    <p:sldId id="268" r:id="rId8"/>
    <p:sldId id="275" r:id="rId9"/>
    <p:sldId id="266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nachalo4ka.ru/wp-content/uploads/2014/07/shablon-daryi-oseni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785794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8000" dirty="0" smtClean="0">
                <a:solidFill>
                  <a:srgbClr val="C00000"/>
                </a:solidFill>
              </a:rPr>
              <a:t>Дары осени.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Поиск книги: Плакат Кто живёт в лесу Карапу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143932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Что растет на гряд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8143932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Методические наработки &quot; ДЕТс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0" name="Picture 4" descr="Цель Развитие мышления и - Воспитание детей: восприятие и во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8562975" cy="565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собираем урожай.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119810" name="Picture 2" descr="Мама собирает урожай иллюстрации рисунки - с папой рису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8429684" cy="538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Чудо - овощи и фрукты - Каталог - Для воспитателей детских садов - Мааам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0042"/>
            <a:ext cx="7929618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 descr="Предметы треугольной формы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14393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собираем урожай.</a:t>
            </a:r>
            <a:endParaRPr lang="ru-RU" sz="4800" dirty="0"/>
          </a:p>
        </p:txBody>
      </p:sp>
      <p:pic>
        <p:nvPicPr>
          <p:cNvPr id="128002" name="Picture 2" descr="Дети осенью картинки для детей - Поделки, делаем самостоятель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21537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Символы на клавиатуре снежи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9</Words>
  <Application>Microsoft Office PowerPoint</Application>
  <PresentationFormat>Экран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Слайд 1</vt:lpstr>
      <vt:lpstr>Слайд 2</vt:lpstr>
      <vt:lpstr>Слайд 3</vt:lpstr>
      <vt:lpstr>Слайд 4</vt:lpstr>
      <vt:lpstr>собираем урожай.</vt:lpstr>
      <vt:lpstr>Слайд 6</vt:lpstr>
      <vt:lpstr>Слайд 7</vt:lpstr>
      <vt:lpstr>собираем урожай.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28</cp:revision>
  <dcterms:created xsi:type="dcterms:W3CDTF">2014-09-20T16:38:51Z</dcterms:created>
  <dcterms:modified xsi:type="dcterms:W3CDTF">2014-09-20T18:36:26Z</dcterms:modified>
</cp:coreProperties>
</file>