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74" r:id="rId3"/>
    <p:sldId id="275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9CE2B6-EEF1-42FD-9CDE-23B38CA3773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3DC404-B773-4BF6-9382-0B5BD976D9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Играли в дидактические игры для развития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ритмического чувства</a:t>
            </a:r>
          </a:p>
        </p:txBody>
      </p:sp>
      <p:pic>
        <p:nvPicPr>
          <p:cNvPr id="7169" name="Picture 1" descr="C:\Users\2\Desktop\ГЛУШКО фото\P101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3"/>
            <a:ext cx="3525904" cy="2428892"/>
          </a:xfrm>
          <a:prstGeom prst="rect">
            <a:avLst/>
          </a:prstGeom>
          <a:noFill/>
        </p:spPr>
      </p:pic>
      <p:pic>
        <p:nvPicPr>
          <p:cNvPr id="7170" name="Picture 2" descr="C:\Users\2\Desktop\ГЛУШКО фото\P101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392197" cy="2843802"/>
          </a:xfrm>
          <a:prstGeom prst="rect">
            <a:avLst/>
          </a:prstGeom>
          <a:noFill/>
        </p:spPr>
      </p:pic>
      <p:pic>
        <p:nvPicPr>
          <p:cNvPr id="7171" name="Picture 3" descr="C:\Users\2\Desktop\ГЛУШКО фото\P1010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00174"/>
            <a:ext cx="4000496" cy="2265823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71942"/>
            <a:ext cx="4060200" cy="24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7166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Выполняли упражнения для развития мелкой моторики рук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6145" name="Picture 1" descr="C:\Users\2\Desktop\ГЛУШКО фото\P101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786214" cy="283966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4786346" cy="32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2\Desktop\ГЛУШКО фото\DSC0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654057" cy="311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8" y="785794"/>
            <a:ext cx="3071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Играли   на музыкальных инструментах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5121" name="Picture 1" descr="C:\Users\2\Desktop\ГЛУШКО фото\DSC0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358170" cy="2765907"/>
          </a:xfrm>
          <a:prstGeom prst="rect">
            <a:avLst/>
          </a:prstGeom>
          <a:noFill/>
        </p:spPr>
      </p:pic>
      <p:pic>
        <p:nvPicPr>
          <p:cNvPr id="2050" name="Picture 2" descr="C:\Users\2\Desktop\ГЛУШКО фото\DSC0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357562"/>
            <a:ext cx="3786214" cy="3099401"/>
          </a:xfrm>
          <a:prstGeom prst="rect">
            <a:avLst/>
          </a:prstGeom>
          <a:noFill/>
        </p:spPr>
      </p:pic>
      <p:pic>
        <p:nvPicPr>
          <p:cNvPr id="2051" name="Picture 3" descr="C:\Users\2\Desktop\ГЛУШКО фото\DSC027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4214842" cy="317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 </a:t>
            </a:r>
            <a:r>
              <a:rPr lang="ru-RU" sz="2700" b="1" i="1" dirty="0" smtClean="0">
                <a:solidFill>
                  <a:srgbClr val="0070C0"/>
                </a:solidFill>
              </a:rPr>
              <a:t>мы узнали историю народных инструментов,  научились исполнять </a:t>
            </a:r>
            <a:r>
              <a:rPr lang="ru-RU" sz="2700" b="1" i="1" dirty="0" err="1" smtClean="0">
                <a:solidFill>
                  <a:srgbClr val="0070C0"/>
                </a:solidFill>
              </a:rPr>
              <a:t>попевки</a:t>
            </a:r>
            <a:r>
              <a:rPr lang="ru-RU" sz="2700" b="1" i="1" dirty="0" smtClean="0">
                <a:solidFill>
                  <a:srgbClr val="0070C0"/>
                </a:solidFill>
              </a:rPr>
              <a:t>, песенки  индивидуально и в оркестре.     В  </a:t>
            </a:r>
            <a:r>
              <a:rPr lang="ru-RU" b="1" i="1" dirty="0" smtClean="0">
                <a:solidFill>
                  <a:srgbClr val="C00000"/>
                </a:solidFill>
              </a:rPr>
              <a:t>результате</a:t>
            </a:r>
            <a:r>
              <a:rPr lang="ru-RU" sz="2700" b="1" i="1" dirty="0" smtClean="0">
                <a:solidFill>
                  <a:srgbClr val="0070C0"/>
                </a:solidFill>
              </a:rPr>
              <a:t>  наш оркестр выступил на празднике «День Матери»</a:t>
            </a:r>
            <a:endParaRPr lang="ru-RU" sz="2700" b="1" i="1" dirty="0">
              <a:solidFill>
                <a:srgbClr val="0070C0"/>
              </a:solidFill>
            </a:endParaRPr>
          </a:p>
        </p:txBody>
      </p:sp>
      <p:pic>
        <p:nvPicPr>
          <p:cNvPr id="4097" name="Picture 1" descr="F:\День матери 2012 РАДУГА\P113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7500990" cy="451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374</TotalTime>
  <Words>21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     мы узнали историю народных инструментов,  научились исполнять попевки, песенки  индивидуально и в оркестре.     В  результате  наш оркестр выступил на празднике «День Матери»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</cp:lastModifiedBy>
  <cp:revision>59</cp:revision>
  <dcterms:created xsi:type="dcterms:W3CDTF">2011-10-24T16:01:31Z</dcterms:created>
  <dcterms:modified xsi:type="dcterms:W3CDTF">2014-03-17T10:46:38Z</dcterms:modified>
</cp:coreProperties>
</file>