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72" r:id="rId10"/>
    <p:sldId id="268" r:id="rId11"/>
    <p:sldId id="266" r:id="rId12"/>
    <p:sldId id="265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irota.ru/forum/images/73/73299.jpe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//commons.wikimedia.org/wiki/File:Balalaika.sv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A0%D1%83%D1%81%D1%81%D0%BA%D0%B8%D0%B9_%D1%8F%D0%B7%D1%8B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материал на 50 тысяч\russkie-narodnye-muzykalnye-instrumenty-0001106186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3818" y="2786058"/>
            <a:ext cx="5664095" cy="3786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471490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Наглядно-иллюстративный материал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проект  по музыкальному воспитанию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«Русские народные   музыкальные 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инструменты»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Глушко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бюджетное 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дошкольное  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образовательное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учреждение детский 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№ 6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год издания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0"/>
            <a:ext cx="3429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Играет, а не гитара.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Деревянная, а не скрипка.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Круглая, а не барабан.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струны, а не балалайка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57620" y="0"/>
            <a:ext cx="507209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этой загадке подходит несколько отгадок. Какие? Это может быть и уже знакомая детям балалайка, и домра - любой инструмент, у которого три струны.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очень старинный музыкальный инструмент.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домрах играли музыканты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скоморохи. Под игру домры рассказывали былины.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ученые считают, что уже очень давно у музыкантов были разные домры: от самой маленькой – она называлась очень смешно. Называлась она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домришка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До самой большой под названием «домра басистая». Как вы думаете - какой звук был у маленькой домры (высокий), а у домры басистой? (низкий)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ервые сведения о бытовании у древних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музыкального инструмента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танбуровидного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типа принадлежат перу арабских путешественников IX -X столетий.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ом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0718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142852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Гусли.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«гусли» похоже на слово «гудеть»,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гудьба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И их звук похож на гудение. Во многих былинах гусли называются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яровчатыми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Откуда произошло такое странное слово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яровчатый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»? Дело в том, что раньше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-давно корпус гуслей делали из дерева явора. Вот и называли их поэтому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яворчатыми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или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яровчатыми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усл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85992"/>
            <a:ext cx="5357850" cy="42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2285992"/>
            <a:ext cx="2857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сказках часто гусли называют «звончатыми». Спросите ребенка, почему? Какие еще музыкальные инструменты можно назвать этим красивым словом – «звончатые» (например, звончатые колокола).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же играет на гуслях?    Гусляр.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357166"/>
            <a:ext cx="8286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Бубен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известен восточным славянам с древнейших времён. Особенно широко они применялись в ратном деле и у скоморохов. В прежние времена бубном называли ударные инструменты, на которых натянута кожа. Возможно, когда в русских летописях встречается название "бубен", под этим следует разуметь инструмент, который позже стал называться "барабаном".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Особенно широко они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применялись в ратном деле 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у скоморохов.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radost-moscow.ru/images/narodnye/bube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43380"/>
            <a:ext cx="2547950" cy="23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убе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3786214" cy="35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2844" y="214290"/>
            <a:ext cx="87868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Ложки.С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древнейших времён восточные славяне употребляли ударные инструменты в ратном деле, на охоте, в обрядах, в пастушестве и в качестве музыкального инструмента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ритмизующего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сопровождения пения или пляски. Использование этих инструментов родственно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хлопанию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ладоши,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притоптыванию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существовало у всех народах мира с древности.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таня\image_4cdc488de6c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5602462" cy="45909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86512" y="2214554"/>
            <a:ext cx="25003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ремя возникновения на Руси ложек как музыкального инструмента пока не установлено. Первые довольно подробные сведения о них свидетельствуют о широком распространении их среди крестьян.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42860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3553" name="Picture 1" descr="F:\материал на 50 тысяч\tres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5679321" cy="4368708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8596" y="214290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Трещотки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использовались в свадебном обряде при исполнении величальных песен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приплясыванием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Хоровое исполнение величальной песни сопровождается нередко игрой целого ансамбля, насчитывающего иногда более 10 человек. Во время свадьбы трещотки украшают лентами, цветами, иногда бубенчиками.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714488"/>
            <a:ext cx="30718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спользование трещоток в свадебном обряде позволяет предположить, что в прошлом этот инструмент кроме музыкальной, выполнял ещё и мистическую функцию оберегания молодых от злых духов. В ряде деревень до сих пор жива не только традиция игры, но и традиция изготовления трещоток.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же играет на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трещётке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Трещёточник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3714752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Есть разные колокола. У одних колоколов внутри корпуса есть язык как и у нас во рту, только металлический. И корпус колокола тоже сделан из специального металла. Язык колокола ударяет по корпусу. Получается красивый звук.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есть колокола без языка. Как же может звучать колокол без языка? Что надо сделать, чтобы он зазвучал? Да, надо ударить по корпусу колокола снаружи, и он зазвучит. Чем же можно ударить? Палочкой – «колотушкой».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вы видели настоящие колокола? Наверняка, на колокольне.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ww.cirota.ru/forum/images/73/73299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290"/>
            <a:ext cx="4652399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Кричит без языка, поет без горла,</a:t>
            </a:r>
            <a:b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Радует и бедует, а сердце не чует. (Колокол)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357430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нужно сделать, чтобы получить музыкальный звук? Ударить в колокол! Значит, это ударный инструмент.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ж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5720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86314" y="285728"/>
            <a:ext cx="407196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Рожок.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Какой инструмент – рожок: духовой, струнный или ударный? Конечно же, духовой. Почему? В него дуют, чтобы получился звук.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можно сделать рожок? Из березы, клена, можжевельника. Раньше их делали из двух половинок и скрепляли берестой. А сейчас появились токарные станки, и рожки делают сразу же целиком. Звук рожка очень пронзительный, сильный.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рожке играют наигрыши. Наигрыши бывают разные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плясовые, песенные, сигнальные. 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рожках раньше играли пастухи. А это значит, что звуком рожка пастух собирал стадо, охранял его).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58" y="500042"/>
            <a:ext cx="4143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собрали хоровод.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Пригласили весь народ,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пастуший рожок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Дополняет наш кружок.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71414"/>
            <a:ext cx="84121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Старшая группа «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»-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участница проекта</a:t>
            </a:r>
          </a:p>
        </p:txBody>
      </p:sp>
      <p:pic>
        <p:nvPicPr>
          <p:cNvPr id="1026" name="Picture 2" descr="F:\2013\8 марта 2013\8 марта РАДУГА\P1140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1"/>
            <a:ext cx="8001056" cy="42862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285752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FF0000"/>
                </a:solidFill>
              </a:rPr>
              <a:t/>
            </a:r>
            <a:br>
              <a:rPr lang="ru-RU" sz="2200" i="1" dirty="0" smtClean="0">
                <a:solidFill>
                  <a:srgbClr val="FF0000"/>
                </a:solidFill>
              </a:rPr>
            </a:br>
            <a:r>
              <a:rPr lang="ru-RU" sz="2200" i="1" dirty="0" smtClean="0">
                <a:solidFill>
                  <a:srgbClr val="FF0000"/>
                </a:solidFill>
              </a:rPr>
              <a:t/>
            </a:r>
            <a:br>
              <a:rPr lang="ru-RU" sz="2200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актуальность.</a:t>
            </a:r>
            <a:r>
              <a:rPr lang="ru-RU" sz="2200" i="1" dirty="0" smtClean="0">
                <a:solidFill>
                  <a:srgbClr val="FF0000"/>
                </a:solidFill>
              </a:rPr>
              <a:t/>
            </a:r>
            <a:br>
              <a:rPr lang="ru-RU" sz="22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На одном из музыкальных занятий  мы знакомились с русской народной музыкой, о том, кто её сочиняет, особенностях мелодии, жанрах., слушали аудиозаписи. Особый интерес  у детей вызвала игра на  детских музыкальных инструментах под русскую народную музыку которую я  играла на фортепиано.  Мы узнали, что русскую народную музыку исполняет оркестр народных инструментов. А какие это инструменты? Мы решили узнать это подробнее, поэтому тема нашего исследования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Русские народные музыкальные инструменты</a:t>
            </a:r>
            <a:r>
              <a:rPr lang="ru-RU" sz="4000" b="1" i="1" dirty="0" smtClean="0">
                <a:solidFill>
                  <a:srgbClr val="FF0000"/>
                </a:solidFill>
              </a:rPr>
              <a:t>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1203" name="Picture 3" descr="C:\Users\user\Desktop\таня\image_4cdc488de6c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857628"/>
            <a:ext cx="2702527" cy="2214578"/>
          </a:xfrm>
          <a:prstGeom prst="rect">
            <a:avLst/>
          </a:prstGeom>
          <a:noFill/>
        </p:spPr>
      </p:pic>
      <p:pic>
        <p:nvPicPr>
          <p:cNvPr id="1026" name="Picture 2" descr="F:\материал на 50 тысяч\gusli-suvenirnye-(-igrovye)-687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357562"/>
            <a:ext cx="2472808" cy="2143140"/>
          </a:xfrm>
          <a:prstGeom prst="rect">
            <a:avLst/>
          </a:prstGeom>
          <a:noFill/>
        </p:spPr>
      </p:pic>
      <p:pic>
        <p:nvPicPr>
          <p:cNvPr id="1028" name="Picture 4" descr="F:\материал на 50 тысяч\0_72c78_15eea3ea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92906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5"/>
            <a:ext cx="85011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ПРОБЛЕМНЫЙ ВОПРОС: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Какие инструменты – русские народные?</a:t>
            </a:r>
          </a:p>
          <a:p>
            <a:r>
              <a:rPr lang="ru-RU" sz="2800" b="1" i="1" dirty="0" smtClean="0"/>
              <a:t>Цели и задачи исследования: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B0F0"/>
                </a:solidFill>
              </a:rPr>
              <a:t>выяснить, какие инструменты являются русскими народными, как они выглядят и звучат.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B0F0"/>
                </a:solidFill>
              </a:rPr>
              <a:t>Узнать историю русских народных инструментов. 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B0F0"/>
                </a:solidFill>
              </a:rPr>
              <a:t> закрепить навык игры на детских музыкальных инструментах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2\Desktop\ГЛУШКО фото\DSC02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53621"/>
            <a:ext cx="3143240" cy="2357430"/>
          </a:xfrm>
          <a:prstGeom prst="rect">
            <a:avLst/>
          </a:prstGeom>
          <a:noFill/>
        </p:spPr>
      </p:pic>
      <p:pic>
        <p:nvPicPr>
          <p:cNvPr id="2050" name="Picture 2" descr="C:\Users\2\Desktop\ГЛУШКО фото\P1010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3500430" cy="2625323"/>
          </a:xfrm>
          <a:prstGeom prst="rect">
            <a:avLst/>
          </a:prstGeom>
          <a:noFill/>
        </p:spPr>
      </p:pic>
      <p:cxnSp>
        <p:nvCxnSpPr>
          <p:cNvPr id="11" name="Скругленная соединительная линия 10"/>
          <p:cNvCxnSpPr/>
          <p:nvPr/>
        </p:nvCxnSpPr>
        <p:spPr>
          <a:xfrm>
            <a:off x="1571604" y="2000240"/>
            <a:ext cx="5357850" cy="2786082"/>
          </a:xfrm>
          <a:prstGeom prst="curvedConnector3">
            <a:avLst>
              <a:gd name="adj1" fmla="val 50000"/>
            </a:avLst>
          </a:prstGeom>
          <a:ln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4282" y="500041"/>
            <a:ext cx="50006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большой  Советской энциклопедии мы узнали, музыкальные   инструменты это –  инструменты, которые звучат в разном ритме и высоты, при воздействии на них.  Каждый  музыкальный инструмент  обладает особым тембром (окраской) звучания, а также своими музыкально-выразительными динамическими возможностями, определённым диапазоном звуков.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000372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книги «РАССКАЗЫ О РУССКИХ НАРОДНЫХ ИНСТРУМЕНТАХ»  что каждый имеет свою историю,  по особенному выглядит и по-своему звучит.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свете есть еще сотни музыкальных инструментов, которые бытуют в народе.   Некоторые из них собраны и составляют оркестры народных инструментов. Человек   должен был научиться определенным образом организовывать звуки и  вкладывать в их последовательность свои чувства и мысли.   Вот тогда и возникла музыка.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литературой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Инструменты  отличаются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звукоизвлечением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ударные, свистящие, язычковые, струнные, духовые.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Раньше всех  появились ударные инструменты 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конечно, самые простые.</a:t>
            </a: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857496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Бубны, колокольчики,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трещётки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ложки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35756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— духовые: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дудки, свистки, свирели.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398496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Позднее    всех появились струнные </a:t>
            </a:r>
          </a:p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балалайка, домра, гусли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ГЛУШКО фото\DSC02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00" y="3357562"/>
            <a:ext cx="4357686" cy="2826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отгадывали загадки о музыкальных инструментах и читали сказки « Как звонят колокола», «Барабан для зайчонка», «Сказочная балалайка»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2\Desktop\ГЛУШКО фото\DSC02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4767668" cy="2286016"/>
          </a:xfrm>
          <a:prstGeom prst="rect">
            <a:avLst/>
          </a:prstGeom>
          <a:noFill/>
        </p:spPr>
      </p:pic>
      <p:pic>
        <p:nvPicPr>
          <p:cNvPr id="1028" name="Picture 4" descr="C:\Users\2\Desktop\ГЛУШКО фото\DSC0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85728"/>
            <a:ext cx="4825367" cy="2721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428604"/>
            <a:ext cx="850105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Слушали русскую народную музыку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исполнении оркестра народных инструментов: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«Полянка», «Коробейники», «Камаринская»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Смотрели слайды с музыкальными инструментами: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Балалайка, домра, гусли, ложки, </a:t>
            </a:r>
            <a:r>
              <a:rPr kumimoji="0" lang="ru-RU" sz="3200" b="1" i="1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трещётка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бубен, колокол, рожок.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aseline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зображение">
            <a:hlinkClick r:id="rId2" tooltip="изображени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428736"/>
            <a:ext cx="3086820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142852"/>
            <a:ext cx="607223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Балалайка.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Считается, что балалайка получает  распространение с конца XVII века.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Представляла  собой «длинный двухструнный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инструмент, имела корпус около 27 см и шириной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примерно 18 см и шейку (гриф), по крайней мере,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четыре раза более длинную» Балалайка используется как сольный, концертный, ансамблевый и оркестровый инструмент.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286124"/>
            <a:ext cx="62865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 название инструмента, типично народное, передающее характер игры на нём. Корень слов «балалайка», или, как её ещё называли,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балабайка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давно привлекал внимание исследователей родством с такими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 tooltip="Русский язык"/>
              </a:rPr>
              <a:t>русскими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словами, как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балакать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балабонить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балаболить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балагурить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значит ‘разговаривать о чём-нибудь ничтожном, болтать. К каким инструментам относится балалайка – к струнным, к ударным или к духовым? Да, это струнный инструмент. Почему? (у нее есть три струны, на струнах играют мелодию).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374</TotalTime>
  <Words>920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                           Наглядно-иллюстративный материал                   проект  по музыкальному воспитанию  тема: «Русские народные   музыкальные                                        инструменты»   Руководитель:   Глушко елена    анатольевна    муниципальное      бюджетное      дошкольное      образовательное    учреждение детский    общеразвивающего вида № 6      год издания  2012</vt:lpstr>
      <vt:lpstr>Слайд 2</vt:lpstr>
      <vt:lpstr>  актуальность. На одном из музыкальных занятий  мы знакомились с русской народной музыкой, о том, кто её сочиняет, особенностях мелодии, жанрах., слушали аудиозаписи. Особый интерес  у детей вызвала игра на  детских музыкальных инструментах под русскую народную музыку которую я  играла на фортепиано.  Мы узнали, что русскую народную музыку исполняет оркестр народных инструментов. А какие это инструменты? Мы решили узнать это подробнее, поэтому тема нашего исследования «Русские народные музыкальные инструменты»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</cp:lastModifiedBy>
  <cp:revision>57</cp:revision>
  <dcterms:created xsi:type="dcterms:W3CDTF">2011-10-24T16:01:31Z</dcterms:created>
  <dcterms:modified xsi:type="dcterms:W3CDTF">2014-03-17T10:47:24Z</dcterms:modified>
</cp:coreProperties>
</file>