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7" r:id="rId9"/>
    <p:sldId id="266" r:id="rId10"/>
    <p:sldId id="265" r:id="rId11"/>
    <p:sldId id="264" r:id="rId12"/>
    <p:sldId id="268" r:id="rId13"/>
    <p:sldId id="269" r:id="rId14"/>
    <p:sldId id="270" r:id="rId15"/>
    <p:sldId id="271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В какой музей сходить в СПб вечером. Русский музей и Эрмитаж теперь работают до 21.00 KidsReview.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429684" cy="610553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5720" y="428604"/>
            <a:ext cx="72866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Веселый автобус бежит над Невой,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Он, вроде, машина, а вроде, - живой!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Неужто кому-то охота остаться?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Садитесь в автобус! 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Давайте кататься!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http://www.tipmont.org/system/files/school%2520bus%2520smal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00892" y="5214950"/>
            <a:ext cx="1523984" cy="1125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49 0.04602 L -0.72691 0.0460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4357694"/>
            <a:ext cx="635796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сентябре пришли дожди: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Больше солнышка не жди.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Город обижается –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Мерзнет , простужается!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http://apropo.narod.ru/myfoto/film_foto/poezdka/petropav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571480"/>
            <a:ext cx="5715000" cy="3752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714356"/>
            <a:ext cx="62135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 Black" pitchFamily="34" charset="0"/>
              </a:rPr>
              <a:t>Калининский район.</a:t>
            </a:r>
            <a:endParaRPr lang="ru-RU" sz="40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3" name="Picture 2" descr="Емеля - такси Калининского района Санкт-Петербурга заказ и в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3544667" cy="5006842"/>
          </a:xfrm>
          <a:prstGeom prst="rect">
            <a:avLst/>
          </a:prstGeom>
          <a:noFill/>
        </p:spPr>
      </p:pic>
      <p:pic>
        <p:nvPicPr>
          <p:cNvPr id="5122" name="Picture 2" descr="http://img-fotki.yandex.ru/get/6314/19829312.a/0_72a8a_a2bc62e1_XL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43372" y="2143116"/>
            <a:ext cx="4714876" cy="35066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1857364"/>
            <a:ext cx="378621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Мы видим.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Дома городские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Большие и важные: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Многооконные,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Многоэтажные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Есть в новостройках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Дома-близнецы.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Фотогалерея - Пушкинский район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4942" y="3429000"/>
            <a:ext cx="3118555" cy="3243246"/>
          </a:xfrm>
          <a:prstGeom prst="rect">
            <a:avLst/>
          </a:prstGeom>
          <a:noFill/>
        </p:spPr>
      </p:pic>
      <p:pic>
        <p:nvPicPr>
          <p:cNvPr id="4100" name="Picture 4" descr="Высотный жилой дом - Остальные работы - Личные photoshare.ru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44432" y="285728"/>
            <a:ext cx="4095778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564360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Надо хлеба нам купить,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Иль подарок подарить, -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Сумку мы с тобой берем,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на улицу идем,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Там проходим вдоль витрин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заходим в…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(Магазин)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Сеть &quot;Лента&quot; занялась ремонтом улицы Петухова. Новосибирск - Деловой квартал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00496" y="2857496"/>
            <a:ext cx="4948256" cy="38520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71902" y="2500306"/>
            <a:ext cx="507209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Тут на каждом этаже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Побывали мы уже.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Вот внизу – регистратура,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повыше – логопед.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Врач лечебной физкультуры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массажный кабинет.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пройдете коридор –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Там табличка «Доктор ЛОР».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(Поликлиника)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vova\Pictures\2014-09-09 001\IMG_20140831_18470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1500174"/>
            <a:ext cx="3857652" cy="28932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71934" y="4071942"/>
            <a:ext cx="47148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Угадай, куда ведут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Малышей с утра.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Тут и завтрак, и уют,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Няня, медсестра.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 (Детский сад)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http://ds81-rodnichok.ru/UserFiles/Image/Glavnaya%20stranica/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14" y="357166"/>
            <a:ext cx="6929486" cy="38889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0496" y="5072074"/>
            <a:ext cx="46773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Выполнила:  </a:t>
            </a:r>
            <a:r>
              <a:rPr lang="ru-RU" dirty="0" smtClean="0"/>
              <a:t>Рыжакина Анна Николаевна</a:t>
            </a:r>
          </a:p>
          <a:p>
            <a:r>
              <a:rPr lang="ru-RU" dirty="0" smtClean="0"/>
              <a:t>Воспитатель ГБДОУ  № 81 Калининского </a:t>
            </a:r>
          </a:p>
          <a:p>
            <a:r>
              <a:rPr lang="ru-RU" dirty="0" smtClean="0"/>
              <a:t>Района Санкт-Петербурга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14546" y="1571612"/>
            <a:ext cx="466371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 внимание!</a:t>
            </a:r>
            <a:endParaRPr lang="ru-RU" sz="5400" b="1" cap="none" spc="0" dirty="0">
              <a:ln w="17780" cmpd="sng">
                <a:solidFill>
                  <a:srgbClr val="002060"/>
                </a:solidFill>
                <a:prstDash val="solid"/>
                <a:miter lim="800000"/>
              </a:ln>
              <a:solidFill>
                <a:schemeClr val="accent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3306" y="6215082"/>
            <a:ext cx="1545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СПб 2014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86116" y="4357694"/>
            <a:ext cx="550072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Приглашаем на прогулку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проспектам, переулкам,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Набережным вдоль реки.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парки, скверы и сады.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Обзорная экскурсия по Санкт-Петербургу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500042"/>
            <a:ext cx="5357810" cy="39201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00438"/>
            <a:ext cx="52864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Ее зовут Нева,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широка и глубока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Речная синева.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Нева волною в берег бьет,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Нева к заливу лед несет…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Н.Поляков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 descr="http://www.peterburg.biz/images/stories/prachm_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57620" y="428604"/>
            <a:ext cx="4857784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57158" y="785794"/>
            <a:ext cx="535781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Нева в обрамленьи гранитном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Красою своей знаменита.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 красавицы Невы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Ожерелье из листвы.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Из гранитов самых лучших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Сшито платье на века.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Но совсем не белоручка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Знаменитая река: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Баржи, лодки, пароходы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 себе несет Нева.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 в трубе водопроводной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Тоже плещется Нева.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М.Борисова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Зависшее строительство переправ через Неву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29190" y="1428736"/>
            <a:ext cx="4006856" cy="30051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500042"/>
            <a:ext cx="50006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Позови с собой друзей,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Мы отправимся в музей.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Петербурге их немало,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507209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Главный – это Эрмитаж.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Он украсил город наш.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Жили во дворце цари,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теперь гуляем мы.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456" y="4643446"/>
            <a:ext cx="62865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Царский трон, картины, вазы…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запомнишь всего сразу.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еще павлин-часы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Удивительной красы.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Просмотр изображения 25579 Сервис публикации и хранения изображений : хостинг картинок : размещение фоток : место для фотографий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28" y="1000108"/>
            <a:ext cx="3843342" cy="2882507"/>
          </a:xfrm>
          <a:prstGeom prst="rect">
            <a:avLst/>
          </a:prstGeom>
          <a:noFill/>
        </p:spPr>
      </p:pic>
      <p:pic>
        <p:nvPicPr>
          <p:cNvPr id="10242" name="Picture 2" descr="Экскурсия в Эрмитаж, заказ индивидуальных и групповых экскурсий в Эрмитаж, экскурсия в Эрмитаж - GoldMaster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2643182"/>
            <a:ext cx="2952728" cy="1970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Городские пейзажи санкт петербург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71802" y="3071810"/>
            <a:ext cx="5881672" cy="352900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428604"/>
            <a:ext cx="550072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улица легла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Без изгибов, горделиво,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струна или стрела,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Широка, ровна, красива,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 она – здесь спору нет –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Превращается в проспект.</a:t>
            </a:r>
          </a:p>
          <a:p>
            <a:endPara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Главный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проспект нашего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города Невский.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4429132"/>
            <a:ext cx="600079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Крепость на Неве стоит,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небе тонкий шпиль блестит.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Петропавловский собор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Наш притягивает взор.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Петропавловская крепос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14290"/>
            <a:ext cx="5715040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357166"/>
            <a:ext cx="57864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Летний сад гостей встречает,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прогулку приглашает.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Сайт ГБДОУ Детский сад 16 компенсирующего вида Центрального района Санкт-Петербург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1785926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383</Words>
  <Application>Microsoft Office PowerPoint</Application>
  <PresentationFormat>Экран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vova</cp:lastModifiedBy>
  <cp:revision>17</cp:revision>
  <dcterms:created xsi:type="dcterms:W3CDTF">2014-08-30T10:43:08Z</dcterms:created>
  <dcterms:modified xsi:type="dcterms:W3CDTF">2014-09-14T17:39:59Z</dcterms:modified>
</cp:coreProperties>
</file>