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2" r:id="rId7"/>
    <p:sldId id="264" r:id="rId8"/>
    <p:sldId id="267" r:id="rId9"/>
    <p:sldId id="271" r:id="rId10"/>
    <p:sldId id="269" r:id="rId11"/>
    <p:sldId id="270" r:id="rId12"/>
    <p:sldId id="272" r:id="rId13"/>
    <p:sldId id="273" r:id="rId14"/>
    <p:sldId id="274" r:id="rId15"/>
    <p:sldId id="275" r:id="rId16"/>
    <p:sldId id="276" r:id="rId17"/>
    <p:sldId id="277" r:id="rId18"/>
    <p:sldId id="279" r:id="rId19"/>
    <p:sldId id="26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3;&#1086;&#1074;&#1072;&#1103;%20&#1087;&#1072;&#1087;&#1082;&#1072;%20(2)\E-Archakova-Morshansk(muzofon.com).mp3" TargetMode="Externa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936103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Город, в котором живу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Историко-художественный музей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Documents and Settings\User\Рабочий стол\моршанск\Новая папка\-jpg_bgg764wz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2690" y="1600200"/>
            <a:ext cx="6038619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etskiy-dom-tvorchestv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476672"/>
            <a:ext cx="8217127" cy="5505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obro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88640"/>
            <a:ext cx="8208912" cy="61926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nternatsionalnaya-ul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8469693" cy="61926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amyatnik-zashhitnikam-pravoporyad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548680"/>
            <a:ext cx="7233205" cy="56143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nternatsionalnaya-ul.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620688"/>
            <a:ext cx="8324602" cy="55774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orgovyie-ryady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548680"/>
            <a:ext cx="8432077" cy="56494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Oktyabrskaya-ploshha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404664"/>
            <a:ext cx="8754500" cy="58655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vyato-Troitskiy-sobor-20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404664"/>
            <a:ext cx="8004720" cy="60035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Люблю свой город, край родной</a:t>
            </a:r>
            <a:endParaRPr lang="ru-RU" dirty="0"/>
          </a:p>
        </p:txBody>
      </p:sp>
      <p:pic>
        <p:nvPicPr>
          <p:cNvPr id="4" name="Содержимое 3" descr="oktyab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268760"/>
            <a:ext cx="7268625" cy="54514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Село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Морша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User\Рабочий стол\моршанск\Новая папка\-1-jpg_4p2oeh7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7620000" cy="441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Моршанск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User\Рабочий стол\моршанск\-jpg_7hhd7qp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7704856" cy="5460846"/>
          </a:xfrm>
          <a:prstGeom prst="rect">
            <a:avLst/>
          </a:prstGeom>
          <a:noFill/>
        </p:spPr>
      </p:pic>
      <p:pic>
        <p:nvPicPr>
          <p:cNvPr id="4099" name="Picture 3" descr="C:\Documents and Settings\User\Рабочий стол\моршанск\point4197_Coat_of_Arms_of_Morshansk_(Tambov_oblast)_(178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260648"/>
            <a:ext cx="1977008" cy="25206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Пристань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User\Рабочий стол\моршанск\Новая папка\-jpg_m268g5b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2316" y="1600200"/>
            <a:ext cx="655936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Река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User\Рабочий стол\моршанск\Новая папка\-jpg_hgh7ww7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484784"/>
            <a:ext cx="7620000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Женская гимназия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Documents and Settings\User\Рабочий стол\моршанск\Новая папка\-jpg_8fx78nt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40681"/>
            <a:ext cx="7467600" cy="444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User\Рабочий стол\моршанск\Новая папка\-jpg_dz6m5me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7732873" cy="5361459"/>
          </a:xfrm>
          <a:prstGeom prst="rect">
            <a:avLst/>
          </a:prstGeom>
          <a:noFill/>
        </p:spPr>
      </p:pic>
      <p:pic>
        <p:nvPicPr>
          <p:cNvPr id="5" name="E-Archakova-Morshansk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172400" y="573325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User\Рабочий стол\моршанск\Новая папка\Reporter-09-121-_4g499d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8374126" cy="6531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Детский сад «Рябинка»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D:\Наталья\альбом\мой детсад\фото сада\P51401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87624" y="1268760"/>
            <a:ext cx="6956590" cy="52174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26</Words>
  <Application>Microsoft Office PowerPoint</Application>
  <PresentationFormat>Экран (4:3)</PresentationFormat>
  <Paragraphs>9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Город, в котором живу</vt:lpstr>
      <vt:lpstr>Село Морша</vt:lpstr>
      <vt:lpstr>Моршанск</vt:lpstr>
      <vt:lpstr>Пристань </vt:lpstr>
      <vt:lpstr>Река Цна</vt:lpstr>
      <vt:lpstr>Женская гимназия</vt:lpstr>
      <vt:lpstr>Слайд 7</vt:lpstr>
      <vt:lpstr>Слайд 8</vt:lpstr>
      <vt:lpstr>Детский сад «Рябинка»</vt:lpstr>
      <vt:lpstr>Историко-художественный музей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Люблю свой город, край родной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9</cp:revision>
  <dcterms:modified xsi:type="dcterms:W3CDTF">2014-09-04T18:39:02Z</dcterms:modified>
</cp:coreProperties>
</file>