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handoutMasterIdLst>
    <p:handoutMasterId r:id="rId9"/>
  </p:handoutMasterIdLst>
  <p:sldIdLst>
    <p:sldId id="268" r:id="rId2"/>
    <p:sldId id="259" r:id="rId3"/>
    <p:sldId id="264" r:id="rId4"/>
    <p:sldId id="265" r:id="rId5"/>
    <p:sldId id="270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2AB358-1B39-473E-A4B9-EFCC863085D8}">
          <p14:sldIdLst>
            <p14:sldId id="268"/>
          </p14:sldIdLst>
        </p14:section>
        <p14:section name="Раздел без заголовка" id="{46EDA677-1529-4F9C-B9F9-9BE9A26E1B4B}">
          <p14:sldIdLst>
            <p14:sldId id="259"/>
            <p14:sldId id="264"/>
            <p14:sldId id="265"/>
            <p14:sldId id="270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7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ACFB-E5C5-4DE1-8EAB-4C828610DD23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80B37-29BD-4B19-983A-31123D2D9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0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8BD22-84C3-4B12-8A25-8FC401071804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D1836-4F33-4556-A780-819AE0F5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3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D1836-4F33-4556-A780-819AE0F5BA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80453"/>
      </p:ext>
    </p:extLst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44105"/>
      </p:ext>
    </p:extLst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34237"/>
      </p:ext>
    </p:extLst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98080"/>
      </p:ext>
    </p:extLst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03479"/>
      </p:ext>
    </p:extLst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51013"/>
      </p:ext>
    </p:extLst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96962"/>
      </p:ext>
    </p:extLst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95852"/>
      </p:ext>
    </p:extLst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98743"/>
      </p:ext>
    </p:extLst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54193"/>
      </p:ext>
    </p:extLst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81822"/>
      </p:ext>
    </p:extLst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7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9.wdp"/><Relationship Id="rId18" Type="http://schemas.openxmlformats.org/officeDocument/2006/relationships/image" Target="../media/image16.png"/><Relationship Id="rId3" Type="http://schemas.openxmlformats.org/officeDocument/2006/relationships/image" Target="../media/image8.jpeg"/><Relationship Id="rId21" Type="http://schemas.microsoft.com/office/2007/relationships/hdphoto" Target="../media/hdphoto13.wdp"/><Relationship Id="rId7" Type="http://schemas.microsoft.com/office/2007/relationships/hdphoto" Target="../media/hdphoto6.wdp"/><Relationship Id="rId12" Type="http://schemas.openxmlformats.org/officeDocument/2006/relationships/image" Target="../media/image13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microsoft.com/office/2007/relationships/hdphoto" Target="../media/hdphoto14.wdp"/><Relationship Id="rId10" Type="http://schemas.openxmlformats.org/officeDocument/2006/relationships/image" Target="../media/image12.jpeg"/><Relationship Id="rId19" Type="http://schemas.microsoft.com/office/2007/relationships/hdphoto" Target="../media/hdphoto12.wdp"/><Relationship Id="rId4" Type="http://schemas.openxmlformats.org/officeDocument/2006/relationships/image" Target="../media/image9.jpeg"/><Relationship Id="rId9" Type="http://schemas.microsoft.com/office/2007/relationships/hdphoto" Target="../media/hdphoto7.wdp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microsoft.com/office/2007/relationships/hdphoto" Target="../media/hdphoto20.wdp"/><Relationship Id="rId2" Type="http://schemas.openxmlformats.org/officeDocument/2006/relationships/image" Target="../media/image22.jpeg"/><Relationship Id="rId16" Type="http://schemas.microsoft.com/office/2007/relationships/hdphoto" Target="../media/hdphoto2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29.jpe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6.jpeg"/><Relationship Id="rId14" Type="http://schemas.microsoft.com/office/2007/relationships/hdphoto" Target="../media/hdphoto2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бовь\Pictures\2012-12-27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11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-85679"/>
            <a:ext cx="3089481" cy="21711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7401" y="-159551"/>
            <a:ext cx="3747273" cy="2351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6" cstate="email">
            <a:lum contras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9359" b="6202"/>
          <a:stretch/>
        </p:blipFill>
        <p:spPr bwMode="auto">
          <a:xfrm rot="1280052">
            <a:off x="7029890" y="4520024"/>
            <a:ext cx="2095500" cy="2400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692696"/>
            <a:ext cx="3651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Сказка «Волк и Лиса»</a:t>
            </a:r>
            <a:endParaRPr lang="ru-RU" sz="2800" b="1" i="1" dirty="0">
              <a:solidFill>
                <a:srgbClr val="FF0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pic>
        <p:nvPicPr>
          <p:cNvPr id="4098" name="Picture 2" descr="D:\Науменко Л.В\2.ПАПКА ПРОФЕССИОНАЛЬНЫХ ДОСТИЖЕНИЙ\ФОТО\Театр\SDC1968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15916"/>
            <a:ext cx="8784975" cy="46709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771" y="5040712"/>
            <a:ext cx="3816424" cy="1848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03973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бовь\Desktop\Театр\SDC19688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2" y="54246"/>
            <a:ext cx="4788024" cy="3717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юбовь\Desktop\Театр\SDC19690.JPG"/>
          <p:cNvPicPr>
            <a:picLocks noChangeAspect="1" noChangeArrowheads="1"/>
          </p:cNvPicPr>
          <p:nvPr/>
        </p:nvPicPr>
        <p:blipFill rotWithShape="1">
          <a:blip r:embed="rId6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9111" y="0"/>
            <a:ext cx="5047385" cy="3717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Любовь\Desktop\Театр\SDC19692.JPG"/>
          <p:cNvPicPr>
            <a:picLocks noChangeAspect="1" noChangeArrowheads="1"/>
          </p:cNvPicPr>
          <p:nvPr/>
        </p:nvPicPr>
        <p:blipFill rotWithShape="1">
          <a:blip r:embed="rId8" cstate="print">
            <a:lum contrast="3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00194">
            <a:off x="3760" y="3356882"/>
            <a:ext cx="4759803" cy="3503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Любовь\Desktop\Театр\SDC19694.JPG"/>
          <p:cNvPicPr>
            <a:picLocks noChangeAspect="1" noChangeArrowheads="1"/>
          </p:cNvPicPr>
          <p:nvPr/>
        </p:nvPicPr>
        <p:blipFill>
          <a:blip r:embed="rId10">
            <a:lum contrast="2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0052">
            <a:off x="4539040" y="3061813"/>
            <a:ext cx="4604959" cy="3734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2276872"/>
            <a:ext cx="1656184" cy="2109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lum contrast="2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972" y="4774790"/>
            <a:ext cx="2857500" cy="2161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6">
            <a:lum contrast="2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64429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8" cstate="email">
            <a:lum contrast="2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005" y="5064429"/>
            <a:ext cx="2138982" cy="1866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89425">
            <a:off x="7468548" y="1565878"/>
            <a:ext cx="1835696" cy="22951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144" y="1906283"/>
            <a:ext cx="1809750" cy="2162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0785970">
            <a:off x="1475656" y="1745563"/>
            <a:ext cx="290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Жили себе дед да баба…</a:t>
            </a:r>
            <a:endParaRPr lang="ru-RU" sz="24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43474">
            <a:off x="5172592" y="2095618"/>
            <a:ext cx="300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Наловил дед рыбы целый воз…</a:t>
            </a:r>
            <a:endParaRPr lang="ru-RU" sz="24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875149">
            <a:off x="1539673" y="5062705"/>
            <a:ext cx="3909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Л</a:t>
            </a:r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исичка свернулась калачиком,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л</a:t>
            </a:r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ежит на дороге…</a:t>
            </a:r>
            <a:endParaRPr lang="ru-RU" sz="24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506953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538" y="4221088"/>
            <a:ext cx="36808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сказке  радость 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побеждает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endParaRPr lang="ru-RU" sz="21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  <a:p>
            <a:endParaRPr lang="ru-RU" sz="21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538" y="4880627"/>
            <a:ext cx="3646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Сказка 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нас 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любить.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сказке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звери  оживают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Начинают  говорить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5122" name="Picture 2" descr="D:\Науменко Л.В\2.ПАПКА ПРОФЕССИОНАЛЬНЫХ ДОСТИЖЕНИЙ\ФОТО\Театр\SDC1968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5508104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6" name="Picture 2" descr="D:\Науменко Л.В\2.ПАПКА ПРОФЕССИОНАЛЬНЫХ ДОСТИЖЕНИЙ\ФОТО\Театр\SDC196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4464496" cy="3480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уменко Л.В\2.ПАПКА ПРОФЕССИОНАЛЬНЫХ ДОСТИЖЕНИЙ\ФОТО\Театр\SDC193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8639"/>
            <a:ext cx="4392488" cy="3480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6879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уменко Л.В\2.ПАПКА ПРОФЕССИОНАЛЬНЫХ ДОСТИЖЕНИЙ\ФОТО\Театр\SDC1969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528392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Науменко Л.В\2.ПАПКА ПРОФЕССИОНАЛЬНЫХ ДОСТИЖЕНИЙ\ФОТО\Театр\SDC197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960440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Науменко Л.В\2.ПАПКА ПРОФЕССИОНАЛЬНЫХ ДОСТИЖЕНИЙ\ФОТО\Театр\SDC1970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880320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D:\Науменко Л.В\2.ПАПКА ПРОФЕССИОНАЛЬНЫХ ДОСТИЖЕНИЙ\ФОТО\Театр\SDC19705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960440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D:\Науменко Л.В\2.ПАПКА ПРОФЕССИОНАЛЬНЫХ ДОСТИЖЕНИЙ\ФОТО\Театр\SDC19703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2880320" cy="18665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Науменко Л.В\2.ПАПКА ПРОФЕССИОНАЛЬНЫХ ДОСТИЖЕНИЙ\ФОТО\Театр\SDC19704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2952328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Науменко Л.В\2.ПАПКА ПРОФЕССИОНАЛЬНЫХ ДОСТИЖЕНИЙ\ФОТО\Театр\SDC19702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2700300" cy="17420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70095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Pictures\2012-12-27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3" y="2203254"/>
            <a:ext cx="279241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287" y="2475441"/>
            <a:ext cx="265271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500066"/>
            <a:ext cx="36337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61117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45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SPecialiST</dc:creator>
  <cp:lastModifiedBy>RePack by SPecialiST</cp:lastModifiedBy>
  <cp:revision>313</cp:revision>
  <dcterms:created xsi:type="dcterms:W3CDTF">2014-08-22T06:06:44Z</dcterms:created>
  <dcterms:modified xsi:type="dcterms:W3CDTF">2014-09-10T17:21:45Z</dcterms:modified>
</cp:coreProperties>
</file>