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handoutMasterIdLst>
    <p:handoutMasterId r:id="rId9"/>
  </p:handoutMasterIdLst>
  <p:sldIdLst>
    <p:sldId id="268" r:id="rId2"/>
    <p:sldId id="269" r:id="rId3"/>
    <p:sldId id="261" r:id="rId4"/>
    <p:sldId id="257" r:id="rId5"/>
    <p:sldId id="263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2AB358-1B39-473E-A4B9-EFCC863085D8}">
          <p14:sldIdLst>
            <p14:sldId id="268"/>
            <p14:sldId id="269"/>
          </p14:sldIdLst>
        </p14:section>
        <p14:section name="Раздел без заголовка" id="{46EDA677-1529-4F9C-B9F9-9BE9A26E1B4B}">
          <p14:sldIdLst>
            <p14:sldId id="261"/>
            <p14:sldId id="257"/>
            <p14:sldId id="263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Rg st="1" end="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47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2ACFB-E5C5-4DE1-8EAB-4C828610DD23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80B37-29BD-4B19-983A-31123D2D9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0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8BD22-84C3-4B12-8A25-8FC401071804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D1836-4F33-4556-A780-819AE0F5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3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D1836-4F33-4556-A780-819AE0F5BA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4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80453"/>
      </p:ext>
    </p:extLst>
  </p:cSld>
  <p:clrMapOvr>
    <a:masterClrMapping/>
  </p:clrMapOvr>
  <p:transition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44105"/>
      </p:ext>
    </p:extLst>
  </p:cSld>
  <p:clrMapOvr>
    <a:masterClrMapping/>
  </p:clrMapOvr>
  <p:transition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34237"/>
      </p:ext>
    </p:extLst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98080"/>
      </p:ext>
    </p:extLst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03479"/>
      </p:ext>
    </p:extLst>
  </p:cSld>
  <p:clrMapOvr>
    <a:masterClrMapping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51013"/>
      </p:ext>
    </p:extLst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96962"/>
      </p:ext>
    </p:extLst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95852"/>
      </p:ext>
    </p:extLst>
  </p:cSld>
  <p:clrMapOvr>
    <a:masterClrMapping/>
  </p:clrMapOvr>
  <p:transition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98743"/>
      </p:ext>
    </p:extLst>
  </p:cSld>
  <p:clrMapOvr>
    <a:masterClrMapping/>
  </p:clrMapOvr>
  <p:transition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54193"/>
      </p:ext>
    </p:extLst>
  </p:cSld>
  <p:clrMapOvr>
    <a:masterClrMapping/>
  </p:clrMapOvr>
  <p:transition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81822"/>
      </p:ext>
    </p:extLst>
  </p:cSld>
  <p:clrMapOvr>
    <a:masterClrMapping/>
  </p:clrMapOvr>
  <p:transition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B6D9-20B7-4DA0-93EA-1822199E10AF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F5AB0-8D0B-4C01-A297-919AAD66C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7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юбовь\Pictures\2012-12-27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6021288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Часть 1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21011656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2704" y="1484784"/>
            <a:ext cx="2635076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318097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Науменко Л.В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258"/>
            <a:ext cx="9144000" cy="6354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92660" y="5152336"/>
            <a:ext cx="3816000" cy="6480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Сказки всех отучать злиться,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научат веселиться.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000" y="5800336"/>
            <a:ext cx="37741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Быть добрее и скромнее,</a:t>
            </a:r>
          </a:p>
          <a:p>
            <a:r>
              <a:rPr lang="ru-RU" sz="2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Терпеливее, мудрее…</a:t>
            </a:r>
            <a:endParaRPr lang="ru-RU" sz="2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770"/>
            <a:ext cx="9455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9392"/>
            <a:ext cx="12181183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45147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347" y="35333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 - устный народный фольклорный жанр, которым восторгаются дети и взрослые.</a:t>
            </a:r>
          </a:p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Сказка – такой же этап развития ребенка, как и игра. Сказка – это  рассказ для ребенка, в котором показаны взаимоотношения между героями.</a:t>
            </a:r>
          </a:p>
          <a:p>
            <a:pPr algn="just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Детские сказки расширяют словарный запас малыша, помогают правильно строить диалог, развивают связную логическую речь.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717" y="2609617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 кукол – наиболее распространённая форма организации детского досуга в детском саду. Кукольные спектакли пользуются заслуженной любовью детей и приносят огромное удовольствие организаторам постановок.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5604" y="393305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 нельзя рассматривать кукольный театр только как развлечение. Очень важно его воспитательное и познавательное значение. В дошкольный период у ребёнка начинают формироваться отношение к окружающему, характер, интересы. Именно в этом возрасте очень полезно показывать детям примеры дружбы, доброты, правдивости, трудолюбия.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59492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Благодаря художественным образам и особому сказочному языку, в детях развивается чувство прекрасного.</a:t>
            </a:r>
          </a:p>
        </p:txBody>
      </p:sp>
    </p:spTree>
    <p:extLst>
      <p:ext uri="{BB962C8B-B14F-4D97-AF65-F5344CB8AC3E}">
        <p14:creationId xmlns:p14="http://schemas.microsoft.com/office/powerpoint/2010/main" val="2936899192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546">
            <a:off x="0" y="34170"/>
            <a:ext cx="1763688" cy="19546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20878">
            <a:off x="7620000" y="0"/>
            <a:ext cx="1524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70003">
            <a:off x="-41624" y="4917687"/>
            <a:ext cx="1578179" cy="21528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228">
            <a:off x="7621505" y="4773931"/>
            <a:ext cx="1684769" cy="22540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7147" y="5898641"/>
            <a:ext cx="7690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Сказки ждут вас с </a:t>
            </a:r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открытой душой…</a:t>
            </a:r>
            <a:endParaRPr lang="ru-RU" sz="28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rot="19737311">
            <a:off x="-66689" y="566088"/>
            <a:ext cx="3166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 гости спешите,</a:t>
            </a:r>
            <a:endParaRPr lang="ru-RU" sz="2800" b="1" dirty="0"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710653">
            <a:off x="6131297" y="548680"/>
            <a:ext cx="3215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33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</a:t>
            </a:r>
            <a:r>
              <a:rPr lang="ru-RU" sz="2800" b="1" dirty="0" smtClean="0">
                <a:solidFill>
                  <a:srgbClr val="FF33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нам приходите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5" name="Picture 3" descr="D:\Науменко Л.В\2.ПАПКА ПРОФЕССИОНАЛЬНЫХ ДОСТИЖЕНИЙ\ФОТО\Театр\SDC19386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" y="260648"/>
            <a:ext cx="9118811" cy="6120384"/>
          </a:xfrm>
          <a:prstGeom prst="ellipse">
            <a:avLst/>
          </a:prstGeom>
          <a:ln w="190500" cap="rnd">
            <a:solidFill>
              <a:srgbClr val="00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612971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4393" y="30100"/>
            <a:ext cx="2984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Сказка «Репка»</a:t>
            </a:r>
            <a:endParaRPr lang="ru-RU" sz="3200" b="1" i="1" dirty="0">
              <a:solidFill>
                <a:srgbClr val="FF0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pic>
        <p:nvPicPr>
          <p:cNvPr id="1026" name="Picture 2" descr="D:\Науменко Л.В\2.ПАПКА ПРОФЕССИОНАЛЬНЫХ ДОСТИЖЕНИЙ\ФОТО\Театр\SDC19390.JP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" y="23141"/>
            <a:ext cx="4198794" cy="3477868"/>
          </a:xfrm>
          <a:prstGeom prst="ellipse">
            <a:avLst/>
          </a:prstGeom>
          <a:ln w="190500" cap="rnd">
            <a:solidFill>
              <a:srgbClr val="00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юбовь\Pictures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" y="3501010"/>
            <a:ext cx="6503050" cy="32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4230687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24" y="1268760"/>
            <a:ext cx="440213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7" y="4945410"/>
            <a:ext cx="262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Посадил дед репку.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Выросла репка</a:t>
            </a:r>
          </a:p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ольшая, пребольшая…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549814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уменко Л.В\2.ПАПКА ПРОФЕССИОНАЛЬНЫХ ДОСТИЖЕНИЙ\ФОТО\Театр\SDC193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89438149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</TotalTime>
  <Words>196</Words>
  <Application>Microsoft Office PowerPoint</Application>
  <PresentationFormat>Экран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SPecialiST</dc:creator>
  <cp:lastModifiedBy>RePack by SPecialiST</cp:lastModifiedBy>
  <cp:revision>294</cp:revision>
  <dcterms:created xsi:type="dcterms:W3CDTF">2014-08-22T06:06:44Z</dcterms:created>
  <dcterms:modified xsi:type="dcterms:W3CDTF">2014-09-10T17:28:36Z</dcterms:modified>
</cp:coreProperties>
</file>