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15" autoAdjust="0"/>
  </p:normalViewPr>
  <p:slideViewPr>
    <p:cSldViewPr>
      <p:cViewPr varScale="1">
        <p:scale>
          <a:sx n="70" d="100"/>
          <a:sy n="70" d="100"/>
        </p:scale>
        <p:origin x="-10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A540-011A-4973-9AE2-3C5D5AC3B14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9256-5334-458A-9F0A-5027B8284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A540-011A-4973-9AE2-3C5D5AC3B14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9256-5334-458A-9F0A-5027B8284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A540-011A-4973-9AE2-3C5D5AC3B14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9256-5334-458A-9F0A-5027B8284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A540-011A-4973-9AE2-3C5D5AC3B14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9256-5334-458A-9F0A-5027B8284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A540-011A-4973-9AE2-3C5D5AC3B14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9256-5334-458A-9F0A-5027B8284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A540-011A-4973-9AE2-3C5D5AC3B14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9256-5334-458A-9F0A-5027B8284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A540-011A-4973-9AE2-3C5D5AC3B14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9256-5334-458A-9F0A-5027B8284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A540-011A-4973-9AE2-3C5D5AC3B14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9256-5334-458A-9F0A-5027B8284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A540-011A-4973-9AE2-3C5D5AC3B14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9256-5334-458A-9F0A-5027B8284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A540-011A-4973-9AE2-3C5D5AC3B14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9256-5334-458A-9F0A-5027B8284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A540-011A-4973-9AE2-3C5D5AC3B14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9256-5334-458A-9F0A-5027B8284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2A540-011A-4973-9AE2-3C5D5AC3B14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29256-5334-458A-9F0A-5027B8284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3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Лента лицом вверх 4"/>
          <p:cNvSpPr/>
          <p:nvPr/>
        </p:nvSpPr>
        <p:spPr>
          <a:xfrm>
            <a:off x="323528" y="476672"/>
            <a:ext cx="8424936" cy="1152128"/>
          </a:xfrm>
          <a:prstGeom prst="ribbon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Государственное бюджетное дошкольное </a:t>
            </a:r>
          </a:p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образовательное учреждение</a:t>
            </a:r>
          </a:p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детский сад № 59 комбинированного вида</a:t>
            </a:r>
          </a:p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Колпинского  района Санкт - Петербурга 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1187624" y="2060848"/>
            <a:ext cx="6696744" cy="3816424"/>
          </a:xfrm>
          <a:prstGeom prst="flowChart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Анимационное сопровождение</a:t>
            </a:r>
          </a:p>
          <a:p>
            <a:pPr algn="ctr"/>
            <a:r>
              <a:rPr lang="ru-RU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совместной деятельности</a:t>
            </a:r>
          </a:p>
          <a:p>
            <a:pPr algn="ctr"/>
            <a:r>
              <a:rPr lang="ru-RU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воспитателя и детей </a:t>
            </a:r>
          </a:p>
          <a:p>
            <a:pPr algn="ctr"/>
            <a:r>
              <a:rPr lang="ru-RU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среднего дошкольного возраста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62197" y="3356992"/>
            <a:ext cx="6193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«Зимние забавы»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 descr="мимоза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149080"/>
            <a:ext cx="3080553" cy="23722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9632" y="4077072"/>
            <a:ext cx="499155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Составила: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Воспитатель первой квалификационной категории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Ольга Александровна Терещенко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12" name="Рисунок 11" descr="3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30000" contrast="20000"/>
          </a:blip>
          <a:stretch>
            <a:fillRect/>
          </a:stretch>
        </p:blipFill>
        <p:spPr>
          <a:xfrm flipH="1">
            <a:off x="1115616" y="1988840"/>
            <a:ext cx="1292319" cy="1584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johnny_large_snowflakes_falling_hg_cl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772816"/>
            <a:ext cx="1713114" cy="2108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мимоза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30000"/>
          </a:blip>
          <a:srcRect t="12670" r="9677"/>
          <a:stretch>
            <a:fillRect/>
          </a:stretch>
        </p:blipFill>
        <p:spPr>
          <a:xfrm flipH="1">
            <a:off x="2483768" y="548680"/>
            <a:ext cx="4032448" cy="5767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5labgi0l1255397315.jpg"/>
          <p:cNvPicPr>
            <a:picLocks noChangeAspect="1"/>
          </p:cNvPicPr>
          <p:nvPr/>
        </p:nvPicPr>
        <p:blipFill>
          <a:blip r:embed="rId3" cstate="print"/>
          <a:srcRect l="861" t="1892" r="1806" b="4641"/>
          <a:stretch>
            <a:fillRect/>
          </a:stretch>
        </p:blipFill>
        <p:spPr>
          <a:xfrm>
            <a:off x="173158" y="260648"/>
            <a:ext cx="8791330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мимоза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980728"/>
            <a:ext cx="2936610" cy="2261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d49ac_c794f710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88640"/>
            <a:ext cx="4102774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0_d49aa_b90e68b0_XL.jpg"/>
          <p:cNvPicPr>
            <a:picLocks noChangeAspect="1"/>
          </p:cNvPicPr>
          <p:nvPr/>
        </p:nvPicPr>
        <p:blipFill>
          <a:blip r:embed="rId4" cstate="print"/>
          <a:srcRect r="1088"/>
          <a:stretch>
            <a:fillRect/>
          </a:stretch>
        </p:blipFill>
        <p:spPr>
          <a:xfrm>
            <a:off x="179512" y="188640"/>
            <a:ext cx="4680520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мимоза3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635894" y="2420888"/>
            <a:ext cx="2376265" cy="4161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мимоза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0"/>
            <a:ext cx="7128792" cy="5188181"/>
          </a:xfrm>
          <a:prstGeom prst="rect">
            <a:avLst/>
          </a:prstGeom>
        </p:spPr>
      </p:pic>
      <p:pic>
        <p:nvPicPr>
          <p:cNvPr id="9" name="Рисунок 8" descr="0_9265a_4efe9c08_XL.png"/>
          <p:cNvPicPr>
            <a:picLocks noChangeAspect="1"/>
          </p:cNvPicPr>
          <p:nvPr/>
        </p:nvPicPr>
        <p:blipFill>
          <a:blip r:embed="rId4" cstate="print"/>
          <a:srcRect b="2765"/>
          <a:stretch>
            <a:fillRect/>
          </a:stretch>
        </p:blipFill>
        <p:spPr>
          <a:xfrm>
            <a:off x="323528" y="2204864"/>
            <a:ext cx="8568952" cy="4302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39fb20ea220a.jpg"/>
          <p:cNvPicPr>
            <a:picLocks noChangeAspect="1"/>
          </p:cNvPicPr>
          <p:nvPr/>
        </p:nvPicPr>
        <p:blipFill>
          <a:blip r:embed="rId3" cstate="print"/>
          <a:srcRect l="2750" t="1672" r="1569" b="3398"/>
          <a:stretch>
            <a:fillRect/>
          </a:stretch>
        </p:blipFill>
        <p:spPr>
          <a:xfrm>
            <a:off x="5508104" y="234867"/>
            <a:ext cx="3329388" cy="2474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30000" contrast="20000"/>
          </a:blip>
          <a:stretch>
            <a:fillRect/>
          </a:stretch>
        </p:blipFill>
        <p:spPr>
          <a:xfrm flipH="1">
            <a:off x="2123728" y="1124744"/>
            <a:ext cx="4228957" cy="5184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286050832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51520" y="2780928"/>
            <a:ext cx="2602794" cy="3715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8784976" cy="64807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jdrp-mnb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3933056"/>
            <a:ext cx="2924944" cy="2924944"/>
          </a:xfrm>
          <a:prstGeom prst="rect">
            <a:avLst/>
          </a:prstGeom>
        </p:spPr>
      </p:pic>
      <p:pic>
        <p:nvPicPr>
          <p:cNvPr id="7" name="Рисунок 6" descr="jd7jb9k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628800"/>
            <a:ext cx="4077072" cy="4077072"/>
          </a:xfrm>
          <a:prstGeom prst="rect">
            <a:avLst/>
          </a:prstGeom>
        </p:spPr>
      </p:pic>
      <p:pic>
        <p:nvPicPr>
          <p:cNvPr id="8" name="Рисунок 7" descr="3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30000" contrast="20000"/>
          </a:blip>
          <a:stretch>
            <a:fillRect/>
          </a:stretch>
        </p:blipFill>
        <p:spPr>
          <a:xfrm>
            <a:off x="179512" y="3284984"/>
            <a:ext cx="2376264" cy="3342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305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EF0EF"/>
              </a:clrFrom>
              <a:clrTo>
                <a:srgbClr val="EEF0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1196752"/>
            <a:ext cx="3312368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39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olgaydkina</dc:creator>
  <cp:lastModifiedBy>гонке4</cp:lastModifiedBy>
  <cp:revision>14</cp:revision>
  <dcterms:created xsi:type="dcterms:W3CDTF">2013-02-26T04:44:51Z</dcterms:created>
  <dcterms:modified xsi:type="dcterms:W3CDTF">2014-08-20T07:48:39Z</dcterms:modified>
</cp:coreProperties>
</file>