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9" r:id="rId3"/>
    <p:sldId id="263" r:id="rId4"/>
    <p:sldId id="267" r:id="rId5"/>
    <p:sldId id="269" r:id="rId6"/>
    <p:sldId id="284" r:id="rId7"/>
    <p:sldId id="28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68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7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61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0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28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78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4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7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27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3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08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75FA6-F815-425A-ACA2-E3174ACBADE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29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061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-171400"/>
            <a:ext cx="8589640" cy="1143000"/>
          </a:xfrm>
        </p:spPr>
        <p:txBody>
          <a:bodyPr/>
          <a:lstStyle/>
          <a:p>
            <a:r>
              <a:rPr lang="ru-RU" b="1" i="1" kern="10" dirty="0" smtClean="0">
                <a:ln w="18000">
                  <a:solidFill>
                    <a:srgbClr val="D73A36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rial"/>
                <a:cs typeface="Aparajita" pitchFamily="34" charset="0"/>
              </a:rPr>
              <a:t>Мы - граждане России</a:t>
            </a:r>
            <a:endParaRPr lang="ru-RU" i="1" dirty="0">
              <a:solidFill>
                <a:srgbClr val="FF0000"/>
              </a:solidFill>
              <a:cs typeface="Aparajit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445624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Calibri" pitchFamily="32" charset="0"/>
              </a:rPr>
              <a:t>Права россиян записаны в </a:t>
            </a:r>
            <a:r>
              <a:rPr lang="ru-RU" sz="2800" b="1" i="1" dirty="0">
                <a:solidFill>
                  <a:srgbClr val="002060"/>
                </a:solidFill>
                <a:latin typeface="Calibri" pitchFamily="32" charset="0"/>
              </a:rPr>
              <a:t>главном законе –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Calibri" pitchFamily="32" charset="0"/>
              </a:rPr>
              <a:t>Конституции </a:t>
            </a:r>
            <a:r>
              <a:rPr lang="ru-RU" sz="2800" b="1" i="1" dirty="0">
                <a:solidFill>
                  <a:srgbClr val="002060"/>
                </a:solidFill>
                <a:latin typeface="Calibri" pitchFamily="32" charset="0"/>
              </a:rPr>
              <a:t>Российской 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2" charset="0"/>
              </a:rPr>
              <a:t>Федерации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" y="2897560"/>
            <a:ext cx="244827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677" y="1169368"/>
            <a:ext cx="2181645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85934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</a:rPr>
              <a:t>Конституция </a:t>
            </a:r>
            <a:r>
              <a:rPr lang="ru-RU" sz="2000" b="1" i="1" dirty="0">
                <a:solidFill>
                  <a:srgbClr val="002060"/>
                </a:solidFill>
              </a:rPr>
              <a:t>(от латинского </a:t>
            </a:r>
            <a:r>
              <a:rPr lang="ru-RU" sz="2000" b="1" i="1" dirty="0" err="1">
                <a:solidFill>
                  <a:srgbClr val="002060"/>
                </a:solidFill>
              </a:rPr>
              <a:t>constitutio</a:t>
            </a:r>
            <a:r>
              <a:rPr lang="ru-RU" sz="2000" b="1" i="1" dirty="0">
                <a:solidFill>
                  <a:srgbClr val="002060"/>
                </a:solidFill>
              </a:rPr>
              <a:t>) — это основной закон государства, определяющий его общественное и государственное устройство, порядок и принципы образования представительных органов власти, избирательную систему, права и обязанности граждан.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</a:rPr>
              <a:t>Конституция </a:t>
            </a:r>
            <a:r>
              <a:rPr lang="ru-RU" sz="2000" b="1" i="1" dirty="0">
                <a:solidFill>
                  <a:srgbClr val="002060"/>
                </a:solidFill>
              </a:rPr>
              <a:t>- основа всего законодательства государства.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- Действующая Конституция Российской Федерации была принята на Всенародном референдуме 12 декабря 1993 г. </a:t>
            </a:r>
          </a:p>
        </p:txBody>
      </p:sp>
    </p:spTree>
    <p:extLst>
      <p:ext uri="{BB962C8B-B14F-4D97-AF65-F5344CB8AC3E}">
        <p14:creationId xmlns:p14="http://schemas.microsoft.com/office/powerpoint/2010/main" val="35269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извилистой дорожке 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Шли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миру чьи-то ножки. 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Вдаль смотря широкими  глазами, 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Шел малыш знакомиться с  правами. 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Рядом мама крепко за руку держала, 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В путь-дорогу умницу свою                     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сопровождала.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Знать должны и взрослые, и дети 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О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правах,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защищают их на     свете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295232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16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2384" y="620688"/>
            <a:ext cx="5616624" cy="158417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– ребёнок…</a:t>
            </a:r>
            <a:br>
              <a:rPr lang="ru-RU" sz="4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я имею право!</a:t>
            </a:r>
            <a:endParaRPr lang="ru-RU" sz="4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08921"/>
            <a:ext cx="2579004" cy="414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93" y="2708921"/>
            <a:ext cx="2592288" cy="420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" y="2708921"/>
            <a:ext cx="2664295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50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066130"/>
          </a:xfrm>
        </p:spPr>
        <p:txBody>
          <a:bodyPr>
            <a:normAutofit fontScale="90000"/>
          </a:bodyPr>
          <a:lstStyle/>
          <a:p>
            <a:r>
              <a:rPr lang="ru-RU" b="1" i="1" kern="10" dirty="0" smtClean="0">
                <a:ln w="9360">
                  <a:miter lim="800000"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Детский сад у нас хорош,</a:t>
            </a:r>
            <a:br>
              <a:rPr lang="ru-RU" b="1" i="1" kern="10" dirty="0" smtClean="0">
                <a:ln w="9360">
                  <a:miter lim="800000"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b="1" i="1" kern="10" dirty="0" smtClean="0">
                <a:ln w="9360">
                  <a:miter lim="800000"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лучше сада не найдешь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Наш детский  садик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Добрые педагоги окружают,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Заботой и добром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Детишек здесь встречают,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А в час занятий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Малышей с любовью обучают.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Будут дети все уметь: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Читать, считать и звонко петь.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Узнают обо всем на свете,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О чем лишь пожелают дети</a:t>
            </a:r>
          </a:p>
          <a:p>
            <a:endParaRPr lang="ru-RU" dirty="0"/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5111750" y="5301208"/>
            <a:ext cx="4032250" cy="155679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657"/>
              </a:avLst>
            </a:prstTxWarp>
          </a:bodyPr>
          <a:lstStyle/>
          <a:p>
            <a:pPr algn="ctr"/>
            <a:r>
              <a:rPr lang="ru-RU" sz="3600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Детский  сад – </a:t>
            </a:r>
          </a:p>
          <a:p>
            <a:pPr algn="ctr"/>
            <a:r>
              <a:rPr lang="ru-RU" sz="3600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волшебная  страна.</a:t>
            </a:r>
          </a:p>
          <a:p>
            <a:pPr algn="ctr"/>
            <a:r>
              <a:rPr lang="ru-RU" sz="3600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Все детские права знает</a:t>
            </a:r>
          </a:p>
          <a:p>
            <a:pPr algn="ctr"/>
            <a:r>
              <a:rPr lang="ru-RU" sz="3600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и защищает она!</a:t>
            </a:r>
            <a:endParaRPr lang="ru-RU" sz="3600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12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6" dur="2000" fill="hold" masterRel="sameClick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7" dur="2000" fill="hold" masterRel="sameClick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 additive="repl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9000">
              <a:srgbClr val="00B0F0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36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Дайте  детству  наиграться.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1340768"/>
            <a:ext cx="9144000" cy="494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ru-RU" sz="2000" dirty="0" smtClean="0"/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ru-RU" sz="2000" dirty="0"/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ru-RU" sz="2000" dirty="0" smtClean="0"/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Дайте </a:t>
            </a:r>
            <a:r>
              <a:rPr lang="ru-RU" sz="2000" b="1" dirty="0">
                <a:solidFill>
                  <a:srgbClr val="002060"/>
                </a:solidFill>
              </a:rPr>
              <a:t>детству наиграться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Вдоволь, досыта, не в </a:t>
            </a:r>
            <a:r>
              <a:rPr lang="ru-RU" sz="2000" b="1" dirty="0" err="1">
                <a:solidFill>
                  <a:srgbClr val="002060"/>
                </a:solidFill>
              </a:rPr>
              <a:t>кратце</a:t>
            </a:r>
            <a:r>
              <a:rPr lang="ru-RU" sz="2000" b="1" dirty="0">
                <a:solidFill>
                  <a:srgbClr val="002060"/>
                </a:solidFill>
              </a:rPr>
              <a:t>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Дайте дождиком умыться,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Дайте, как цветку раскрыться.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Не травите детство спором,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Не нудите разговором,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Не давите злом и страхом,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Не бросайте слов с размаху.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Душу детскую щадите,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Пуще глаза берегите,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Зря за шалость не корите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Ни родитель, ни учитель</a:t>
            </a:r>
            <a:r>
              <a:rPr lang="ru-RU" sz="2000" b="1" dirty="0"/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72360" y="1949446"/>
            <a:ext cx="3671640" cy="501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Развивая детский разум,</a:t>
            </a:r>
          </a:p>
          <a:p>
            <a:pPr>
              <a:buClrTx/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Не влезайте в дебри сразу.</a:t>
            </a:r>
          </a:p>
          <a:p>
            <a:pPr>
              <a:buClrTx/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Детства дни не торопите,</a:t>
            </a:r>
          </a:p>
          <a:p>
            <a:pPr>
              <a:buClrTx/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Детству солнце подарите.</a:t>
            </a:r>
          </a:p>
          <a:p>
            <a:pPr>
              <a:buClrTx/>
              <a:buFontTx/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buClrTx/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Дайте детству наиграться,</a:t>
            </a:r>
          </a:p>
          <a:p>
            <a:pPr>
              <a:buClrTx/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Насмеяться, наскакаться,</a:t>
            </a:r>
          </a:p>
          <a:p>
            <a:pPr>
              <a:buClrTx/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Дайте радостно проснуться,</a:t>
            </a:r>
          </a:p>
          <a:p>
            <a:pPr>
              <a:buClrTx/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Дайте в ласку окунуться.</a:t>
            </a:r>
          </a:p>
          <a:p>
            <a:pPr>
              <a:buClrTx/>
              <a:buFontTx/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buClrTx/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Дайте детству удержаться,</a:t>
            </a:r>
          </a:p>
          <a:p>
            <a:pPr>
              <a:buClrTx/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Дайте верой надышаться,</a:t>
            </a:r>
          </a:p>
          <a:p>
            <a:pPr>
              <a:buClrTx/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Дайте в рост ему подняться,</a:t>
            </a:r>
          </a:p>
          <a:p>
            <a:pPr>
              <a:buClrTx/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Дайте детству состояться!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56992"/>
            <a:ext cx="1584524" cy="337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29698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02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66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317</Words>
  <Application>Microsoft Office PowerPoint</Application>
  <PresentationFormat>Экран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Мы - граждане России</vt:lpstr>
      <vt:lpstr>Презентация PowerPoint</vt:lpstr>
      <vt:lpstr> Я – ребёнок…  И я имею право!</vt:lpstr>
      <vt:lpstr>Детский сад у нас хорош, лучше сада не найдешь</vt:lpstr>
      <vt:lpstr>Дайте  детству  наиграться.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воспитание дошкольников</dc:title>
  <dc:creator>11</dc:creator>
  <cp:lastModifiedBy>Пользователь</cp:lastModifiedBy>
  <cp:revision>17</cp:revision>
  <dcterms:created xsi:type="dcterms:W3CDTF">2012-05-23T16:48:16Z</dcterms:created>
  <dcterms:modified xsi:type="dcterms:W3CDTF">2013-12-03T13:19:24Z</dcterms:modified>
</cp:coreProperties>
</file>