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6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1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3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9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63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4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3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Жители леса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7" b="31157"/>
          <a:stretch>
            <a:fillRect/>
          </a:stretch>
        </p:blipFill>
        <p:spPr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476733" cy="43980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Зимний лес на первый взгляд кажется пустынным и уснувшим. Но в нем продолжается жизнь, надо только получше ко всему присмотреться.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8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291">
        <p:split orient="vert"/>
      </p:transition>
    </mc:Choice>
    <mc:Fallback>
      <p:transition spd="slow" advTm="112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на снегу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0" y="543779"/>
            <a:ext cx="3615984" cy="5450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Кто расхаживал по снегу?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Догадайся-ка по следу!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1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773">
        <p:split orient="vert"/>
      </p:transition>
    </mc:Choice>
    <mc:Fallback>
      <p:transition spd="slow" advTm="117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Заяц- беляк и заяц-русак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2" y="685800"/>
            <a:ext cx="4817506" cy="3614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05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6025">
        <p14:reveal/>
      </p:transition>
    </mc:Choice>
    <mc:Fallback>
      <p:transition spd="slow" advTm="16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685928"/>
            <a:ext cx="5308471" cy="5308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380735"/>
            <a:ext cx="4283204" cy="1920331"/>
          </a:xfrm>
        </p:spPr>
        <p:txBody>
          <a:bodyPr/>
          <a:lstStyle/>
          <a:p>
            <a:r>
              <a:rPr lang="ru-RU" dirty="0" smtClean="0"/>
              <a:t>Хвост пушистый, шерсть ярка</a:t>
            </a:r>
          </a:p>
          <a:p>
            <a:r>
              <a:rPr lang="ru-RU" dirty="0" smtClean="0"/>
              <a:t>И коварна, и хитра.</a:t>
            </a:r>
          </a:p>
          <a:p>
            <a:r>
              <a:rPr lang="ru-RU" dirty="0" smtClean="0"/>
              <a:t>Знают звери все в лесу</a:t>
            </a:r>
          </a:p>
          <a:p>
            <a:r>
              <a:rPr lang="ru-RU" dirty="0" smtClean="0"/>
              <a:t>Ярко-рыжую …(лису.)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01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88"/>
    </mc:Choice>
    <mc:Fallback>
      <p:transition spd="slow" advTm="1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35676"/>
            <a:ext cx="6135475" cy="4081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День и ночь по лесу рыщет,</a:t>
            </a:r>
          </a:p>
          <a:p>
            <a:r>
              <a:rPr lang="ru-RU" dirty="0" smtClean="0"/>
              <a:t>День и ночь добычу ищет.</a:t>
            </a:r>
          </a:p>
          <a:p>
            <a:r>
              <a:rPr lang="ru-RU" dirty="0" smtClean="0"/>
              <a:t>Ходит-бродит волк молчком,</a:t>
            </a:r>
          </a:p>
          <a:p>
            <a:r>
              <a:rPr lang="ru-RU" dirty="0" smtClean="0"/>
              <a:t>Уши серые-торчком.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6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0"/>
    </mc:Choice>
    <mc:Fallback>
      <p:transition spd="slow" advTm="1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84352"/>
            <a:ext cx="5943600" cy="5111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 зимой в берлоге спит,</a:t>
            </a:r>
          </a:p>
          <a:p>
            <a:r>
              <a:rPr lang="ru-RU" dirty="0" smtClean="0"/>
              <a:t>Потихонечку храпит,</a:t>
            </a:r>
          </a:p>
          <a:p>
            <a:r>
              <a:rPr lang="ru-RU" dirty="0" smtClean="0"/>
              <a:t>А проснется, ну реветь,</a:t>
            </a:r>
          </a:p>
          <a:p>
            <a:r>
              <a:rPr lang="ru-RU" dirty="0" smtClean="0"/>
              <a:t>Как зовут его ?-…(Медведь)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34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9"/>
    </mc:Choice>
    <mc:Fallback>
      <p:transition spd="slow" advTm="1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4" y="272566"/>
            <a:ext cx="10217785" cy="63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07" y="5159203"/>
            <a:ext cx="1476632" cy="1054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93" y="4055114"/>
            <a:ext cx="1360979" cy="18146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75" y="4429932"/>
            <a:ext cx="2378677" cy="1784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56" y="3180919"/>
            <a:ext cx="2414453" cy="3222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84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46"/>
    </mc:Choice>
    <mc:Fallback>
      <p:transition spd="slow" advTm="12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5|2.4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105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Bookman Old Style</vt:lpstr>
      <vt:lpstr>Century Gothic</vt:lpstr>
      <vt:lpstr>Wingdings 3</vt:lpstr>
      <vt:lpstr>Сектор</vt:lpstr>
      <vt:lpstr>Жители леса</vt:lpstr>
      <vt:lpstr>Следы на снегу</vt:lpstr>
      <vt:lpstr>Заяц- беляк и заяц-русак</vt:lpstr>
      <vt:lpstr>Лиса</vt:lpstr>
      <vt:lpstr>Волк</vt:lpstr>
      <vt:lpstr>Медведь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Жители леса</dc:title>
  <dc:creator>Димон</dc:creator>
  <cp:lastModifiedBy>Димон</cp:lastModifiedBy>
  <cp:revision>25</cp:revision>
  <dcterms:created xsi:type="dcterms:W3CDTF">2015-01-14T11:24:42Z</dcterms:created>
  <dcterms:modified xsi:type="dcterms:W3CDTF">2015-01-24T12:16:45Z</dcterms:modified>
</cp:coreProperties>
</file>