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7" r:id="rId12"/>
    <p:sldId id="269" r:id="rId13"/>
    <p:sldId id="271" r:id="rId14"/>
    <p:sldId id="272" r:id="rId15"/>
    <p:sldId id="275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87;&#1080;&#1088;&#1086;&#1075;&#1086;&#1074;&#1072;\Desktop\Detskie_pesni_iz_multfilmov._-_V_kazhdom_malenkom_rebenke_Detskaya_odezhda_(iPlayer.f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315356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Муниципальное автономное дошкольное учреждение «Детский сад «Светлячок» г. Советский»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3286124"/>
            <a:ext cx="61722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Оля\Рабочий стол\детсад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785925"/>
            <a:ext cx="6677043" cy="4572033"/>
          </a:xfrm>
          <a:prstGeom prst="rect">
            <a:avLst/>
          </a:prstGeom>
          <a:noFill/>
        </p:spPr>
      </p:pic>
      <p:pic>
        <p:nvPicPr>
          <p:cNvPr id="5" name="Detskie_pesni_iz_multfilmov._-_V_kazhdom_malenkom_rebenke_Detskaya_odezhd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112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Укрепляем не только язычок и пальчики, но и всё тело – это тоже важно для красивой речи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2290" name="Picture 2" descr="C:\Documents and Settings\Оля\Рабочий стол\фото собрание\SDC103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428736"/>
            <a:ext cx="3429000" cy="5072098"/>
          </a:xfrm>
          <a:prstGeom prst="rect">
            <a:avLst/>
          </a:prstGeom>
          <a:noFill/>
        </p:spPr>
      </p:pic>
      <p:pic>
        <p:nvPicPr>
          <p:cNvPr id="12291" name="Picture 3" descr="C:\Documents and Settings\Оля\Рабочий стол\фото собрание\SDC1034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5" y="1428736"/>
            <a:ext cx="342900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Постановка звука «Р»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4338" name="Picture 2" descr="C:\Documents and Settings\Оля\Рабочий стол\фото собрание\SDC103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214810" cy="5000660"/>
          </a:xfrm>
          <a:prstGeom prst="rect">
            <a:avLst/>
          </a:prstGeom>
          <a:noFill/>
        </p:spPr>
      </p:pic>
      <p:pic>
        <p:nvPicPr>
          <p:cNvPr id="14339" name="Picture 3" descr="C:\Documents and Settings\Оля\Рабочий стол\фото собрание\SDC1030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4" y="1571612"/>
            <a:ext cx="4445029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Ставим сами себе звук «Р»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3314" name="Picture 2" descr="C:\Documents and Settings\Оля\Рабочий стол\фото собрание\SDC10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3429000" cy="5072098"/>
          </a:xfrm>
          <a:prstGeom prst="rect">
            <a:avLst/>
          </a:prstGeom>
          <a:noFill/>
        </p:spPr>
      </p:pic>
      <p:pic>
        <p:nvPicPr>
          <p:cNvPr id="15362" name="Picture 2" descr="C:\Documents and Settings\Оля\Рабочий стол\фото собрание\SDC1035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4" y="1600200"/>
            <a:ext cx="3544911" cy="511494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Учимся выделять звуки в словах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7410" name="Picture 2" descr="C:\Documents and Settings\Оля\Рабочий стол\фото собрание\SDC101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3829080" cy="4572032"/>
          </a:xfrm>
          <a:prstGeom prst="rect">
            <a:avLst/>
          </a:prstGeom>
          <a:noFill/>
        </p:spPr>
      </p:pic>
      <p:pic>
        <p:nvPicPr>
          <p:cNvPr id="17411" name="Picture 3" descr="C:\Documents and Settings\Оля\Рабочий стол\фото собрание\SDC101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1571612"/>
            <a:ext cx="365760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Пытаемся читать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8434" name="Picture 2" descr="C:\Documents and Settings\Оля\Рабочий стол\фото собрание\SDC103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4071966" cy="4786346"/>
          </a:xfrm>
          <a:prstGeom prst="rect">
            <a:avLst/>
          </a:prstGeom>
          <a:noFill/>
        </p:spPr>
      </p:pic>
      <p:pic>
        <p:nvPicPr>
          <p:cNvPr id="18435" name="Picture 3" descr="C:\Documents and Settings\Оля\Рабочий стол\фото собрание\SDC1029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500174"/>
            <a:ext cx="4014790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Ох, уж эти трудные звуки и буквы…….</a:t>
            </a:r>
            <a:endParaRPr lang="ru-RU" dirty="0"/>
          </a:p>
        </p:txBody>
      </p:sp>
      <p:pic>
        <p:nvPicPr>
          <p:cNvPr id="19458" name="Picture 2" descr="C:\Documents and Settings\Оля\Рабочий стол\фото собрание\SDC103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57298"/>
            <a:ext cx="3657600" cy="4786346"/>
          </a:xfrm>
          <a:prstGeom prst="rect">
            <a:avLst/>
          </a:prstGeom>
          <a:noFill/>
        </p:spPr>
      </p:pic>
      <p:pic>
        <p:nvPicPr>
          <p:cNvPr id="19459" name="Picture 3" descr="C:\Documents and Settings\Оля\Рабочий стол\фото собрание\SDC102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1357298"/>
            <a:ext cx="3657600" cy="478634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Закепляем</a:t>
            </a:r>
            <a:r>
              <a:rPr lang="ru-RU" dirty="0" smtClean="0">
                <a:latin typeface="Comic Sans MS" pitchFamily="66" charset="0"/>
              </a:rPr>
              <a:t> наши первые правильные звуки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C:\Documents and Settings\Оля\Рабочий стол\фото собрание\SDC103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3857652" cy="5400700"/>
          </a:xfrm>
          <a:prstGeom prst="rect">
            <a:avLst/>
          </a:prstGeom>
          <a:noFill/>
        </p:spPr>
      </p:pic>
      <p:pic>
        <p:nvPicPr>
          <p:cNvPr id="20483" name="Picture 3" descr="C:\Documents and Settings\Оля\Рабочий стол\фото собрание\SDC103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4" y="1000108"/>
            <a:ext cx="3902101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Игра «Назови картинку»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6" name="Picture 2" descr="C:\Documents and Settings\Оля\Рабочий стол\фото собрание\SDC103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736"/>
            <a:ext cx="3971956" cy="5286412"/>
          </a:xfrm>
          <a:prstGeom prst="rect">
            <a:avLst/>
          </a:prstGeom>
          <a:noFill/>
        </p:spPr>
      </p:pic>
      <p:pic>
        <p:nvPicPr>
          <p:cNvPr id="21507" name="Picture 3" descr="C:\Documents and Settings\Оля\Рабочий стол\фото собрание\SDC1034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674" y="1428736"/>
            <a:ext cx="3973539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7467600" cy="6188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endParaRPr lang="ru-RU" sz="28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7200" dirty="0" smtClean="0">
                <a:latin typeface="Comic Sans MS" pitchFamily="66" charset="0"/>
              </a:rPr>
              <a:t>Спасибо </a:t>
            </a:r>
          </a:p>
          <a:p>
            <a:pPr algn="ctr">
              <a:buNone/>
            </a:pPr>
            <a:r>
              <a:rPr lang="ru-RU" sz="7200" dirty="0" smtClean="0">
                <a:latin typeface="Comic Sans MS" pitchFamily="66" charset="0"/>
              </a:rPr>
              <a:t>за</a:t>
            </a:r>
          </a:p>
          <a:p>
            <a:pPr algn="ctr">
              <a:buNone/>
            </a:pPr>
            <a:r>
              <a:rPr lang="ru-RU" sz="7200" dirty="0" smtClean="0">
                <a:latin typeface="Comic Sans MS" pitchFamily="66" charset="0"/>
              </a:rPr>
              <a:t>внимание!</a:t>
            </a: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969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Comic Sans MS" pitchFamily="66" charset="0"/>
              </a:rPr>
              <a:t>«Маленькие грамотеи»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подготовительная группа «Калинка»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логопедический пункт</a:t>
            </a:r>
            <a:br>
              <a:rPr lang="ru-RU" sz="2000" dirty="0" smtClean="0">
                <a:latin typeface="Comic Sans MS" pitchFamily="66" charset="0"/>
              </a:rPr>
            </a:br>
            <a:r>
              <a:rPr lang="ru-RU" sz="2000" dirty="0" smtClean="0">
                <a:latin typeface="Comic Sans MS" pitchFamily="66" charset="0"/>
              </a:rPr>
              <a:t>учитель-логопед Караванова Ирина Анатольевна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Оля\Рабочий стол\фото собрание\SDC1025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643050"/>
            <a:ext cx="8572560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Comic Sans MS" pitchFamily="66" charset="0"/>
              </a:rPr>
              <a:t>Чем мы занимаемся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начинаем с тренировки язычка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098" name="Picture 2" descr="C:\Documents and Settings\Оля\Рабочий стол\фото собрание\арт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8572560" cy="58578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9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Documents and Settings\Оля\Рабочий стол\фото собрание\гина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58312" cy="657229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Отрабатываем воздушную струю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146" name="Picture 2" descr="C:\Documents and Settings\Оля\Рабочий стол\фото собрание\возд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928670"/>
            <a:ext cx="8715436" cy="592933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Оля\Рабочий стол\фото собрание\массаж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8572560" cy="671514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omic Sans MS" pitchFamily="66" charset="0"/>
              </a:rPr>
              <a:t>тренируем пальчики</a:t>
            </a:r>
            <a:br>
              <a:rPr lang="ru-RU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«Собери фигуру из палочек»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8195" name="Picture 3" descr="C:\Documents and Settings\Оля\Рабочий стол\фото собрание\SDC1034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600200"/>
            <a:ext cx="8358246" cy="48736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Comic Sans MS" pitchFamily="66" charset="0"/>
              </a:rPr>
              <a:t>«ЁЖ»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гладь мои ладошки ёж,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ты колючий, ну и что ж, 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я хочу тебя погладить,</a:t>
            </a:r>
            <a:br>
              <a:rPr lang="ru-RU" sz="1600" dirty="0" smtClean="0">
                <a:latin typeface="Comic Sans MS" pitchFamily="66" charset="0"/>
              </a:rPr>
            </a:br>
            <a:r>
              <a:rPr lang="ru-RU" sz="1600" dirty="0" smtClean="0">
                <a:latin typeface="Comic Sans MS" pitchFamily="66" charset="0"/>
              </a:rPr>
              <a:t>я хочу с тобой поладить.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0242" name="Picture 2" descr="C:\Documents and Settings\Оля\Рабочий стол\фото собрание\SDC1029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571612"/>
            <a:ext cx="6643734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sz="3200" dirty="0" smtClean="0">
                <a:latin typeface="Comic Sans MS" pitchFamily="66" charset="0"/>
              </a:rPr>
              <a:t>Обводим разные предметы</a:t>
            </a:r>
            <a:endParaRPr lang="ru-RU" dirty="0"/>
          </a:p>
        </p:txBody>
      </p:sp>
      <p:pic>
        <p:nvPicPr>
          <p:cNvPr id="16386" name="Picture 2" descr="C:\Documents and Settings\Оля\Рабочий стол\фото собрание\SDC1033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600200"/>
            <a:ext cx="3429000" cy="4572000"/>
          </a:xfrm>
          <a:prstGeom prst="rect">
            <a:avLst/>
          </a:prstGeom>
          <a:noFill/>
        </p:spPr>
      </p:pic>
      <p:pic>
        <p:nvPicPr>
          <p:cNvPr id="16387" name="Picture 3" descr="C:\Documents and Settings\Оля\Рабочий стол\фото собрание\SDC1033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0375" y="1643050"/>
            <a:ext cx="3657600" cy="450059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rgbClr val="FBD388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92</Words>
  <Application>Microsoft Office PowerPoint</Application>
  <PresentationFormat>Экран (4:3)</PresentationFormat>
  <Paragraphs>20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Муниципальное автономное дошкольное учреждение «Детский сад «Светлячок» г. Советский»</vt:lpstr>
      <vt:lpstr>«Маленькие грамотеи» подготовительная группа «Калинка» логопедический пункт учитель-логопед Караванова Ирина Анатольевна</vt:lpstr>
      <vt:lpstr>Чем мы занимаемся начинаем с тренировки язычка</vt:lpstr>
      <vt:lpstr>Презентация PowerPoint</vt:lpstr>
      <vt:lpstr>Отрабатываем воздушную струю</vt:lpstr>
      <vt:lpstr>Презентация PowerPoint</vt:lpstr>
      <vt:lpstr>тренируем пальчики «Собери фигуру из палочек»</vt:lpstr>
      <vt:lpstr>«ЁЖ» гладь мои ладошки ёж, ты колючий, ну и что ж,  я хочу тебя погладить, я хочу с тобой поладить.</vt:lpstr>
      <vt:lpstr>Обводим разные предметы</vt:lpstr>
      <vt:lpstr>Укрепляем не только язычок и пальчики, но и всё тело – это тоже важно для красивой речи</vt:lpstr>
      <vt:lpstr>Постановка звука «Р»</vt:lpstr>
      <vt:lpstr>Ставим сами себе звук «Р»</vt:lpstr>
      <vt:lpstr>Учимся выделять звуки в словах</vt:lpstr>
      <vt:lpstr>Пытаемся читать</vt:lpstr>
      <vt:lpstr>Ох, уж эти трудные звуки и буквы…….</vt:lpstr>
      <vt:lpstr>Закепляем наши первые правильные звуки</vt:lpstr>
      <vt:lpstr>Игра «Назови картинку»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«Детский сад «Светлячок» г. Советский»</dc:title>
  <cp:lastModifiedBy>Ирина</cp:lastModifiedBy>
  <cp:revision>45</cp:revision>
  <dcterms:modified xsi:type="dcterms:W3CDTF">2014-11-26T20:11:52Z</dcterms:modified>
</cp:coreProperties>
</file>