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3448-103C-4AA5-A078-E1731907B99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CA6C-6C15-4EE2-8DF3-0832081D9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85667" y="188640"/>
            <a:ext cx="44250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Цифра  Нуль.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57839" y="2852936"/>
            <a:ext cx="338990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Выполнила:</a:t>
            </a:r>
          </a:p>
          <a:p>
            <a:pPr algn="ctr"/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Филаткина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Светлана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Витальевна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Воспитатель  МДОБУ ЦРР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Детский сад №5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52936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6888" y="5301208"/>
            <a:ext cx="23600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Лесозаводск 2013 г.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400" b="1" dirty="0" smtClean="0">
                <a:solidFill>
                  <a:srgbClr val="7030A0"/>
                </a:solidFill>
              </a:rPr>
              <a:t>Сегодня </a:t>
            </a:r>
            <a:r>
              <a:rPr lang="ru-RU" sz="2400" b="1" dirty="0">
                <a:solidFill>
                  <a:srgbClr val="7030A0"/>
                </a:solidFill>
              </a:rPr>
              <a:t>это может казаться удивительным, но европейская математическая традиция долгое время не знала никакого нуля. И даже после того, как узнала, старалась подольше без него обходиться. И действительно – зачем нужно число, которое ничего не исчисляет? Бред какой-то... Да и первые европейские системы исчисления нуля не требовали, так как были непозиционными.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600" b="1" dirty="0"/>
              <a:t/>
            </a:r>
            <a:br>
              <a:rPr lang="ru-RU" sz="2600" b="1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82" y="116632"/>
            <a:ext cx="882344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Необходимость  появления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нуля.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365104"/>
            <a:ext cx="18722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365104"/>
            <a:ext cx="18722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b="1" dirty="0" smtClean="0">
              <a:solidFill>
                <a:srgbClr val="7030A0"/>
              </a:solidFill>
            </a:endParaRP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>Одной непозиционной системой мы пользуемся до сих пор. Кому не знакома римская нумерация? Нуль в этой системе отсутствует. Число 20 записывается двумя десятками (ХХ=10+10), а 102 – сотней и двумя единицами (CII=100+1+1). Вроде бы всё просто, но вот беда – для каждого нового разряда надо выдумывать новый знак (I– 1, V–5, X–10, L–50, C–100, D–500, M–1000), иначе крупное число из одних единиц станет длинным и неразборчивым. Однако и с добавлением новых знаков числа часто выглядели громоздко. На постаменте знаменитого питерского Медного всадника написана дата открытия памятника – MDCCLXXXII. Сразу ли вы догадаетесь, что это 1782 год? Ну а совершать подсчеты, оперируя такими числами, было еще труднее.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4144" y="116633"/>
            <a:ext cx="8183651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Непозиционная  система 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Счисления.</a:t>
            </a:r>
          </a:p>
          <a:p>
            <a:pPr algn="ctr"/>
            <a:endParaRPr lang="ru-RU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085184"/>
            <a:ext cx="187220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sz="1900" b="1" dirty="0"/>
          </a:p>
          <a:p>
            <a:r>
              <a:rPr lang="ru-RU" sz="1900" b="1" dirty="0">
                <a:solidFill>
                  <a:srgbClr val="7030A0"/>
                </a:solidFill>
              </a:rPr>
              <a:t>Впрочем, на практике никто палочками, птичками и крестиками не считал. Для этого использовали счётные доски – абаки. Абак в разных обличьях оказался весьма живучим изобретением. Только калькуляторам удалось вытеснить счёты, которыми в совершенстве владела еще моя бабушка-бухгалтер. Абаки и счёты были разделены на несколько позиционных рядов. Так, чтобы обозначить на счётах число двести семь, на первой проволоке (разряд единиц) отбрасывали в сторону семь костяшек, на третьей (ряд сотен) – две, а на второй (разряд десятков) ничего не отбрасывали, так как десятков в числе не было. Вот этот пробел, это пустое место и стало первым прообразом нуля. Говоря образно, нуль как число и цифра появился практически из ничего.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3722" y="188640"/>
            <a:ext cx="8234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Первый 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праобраз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нуля.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97152"/>
            <a:ext cx="20882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725144"/>
            <a:ext cx="216024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7030A0"/>
                </a:solidFill>
              </a:rPr>
              <a:t>Первые шаги от пробела к знаку сделали вавилоняне. Их система счета была позиционной. Суть позиционной системы заключалась в том, что каждый новый разряд записывался одними и теми же знаками, только располагали их левее предыдущего разряда. У вавилонян знаков было два: вертикальным клинышком обозначали единицу, а горизонтальным – десятку. Таким образом записывали числа до 59, а число 60 снова обозначали вертикальным клинышком. 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Если какой-нибудь разряд отсутствовал, вавилоняне ставили пробел, а в V в. до н.э. стали обозначать пропущенный разряд двумя клинышками. </a:t>
            </a: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7541" y="260648"/>
            <a:ext cx="82827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Первые  шаги  к  созданию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Нуля.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25144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653136"/>
            <a:ext cx="194421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725144"/>
            <a:ext cx="230425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>Родиной настоящего нуля по праву считают Индию.  Само понятие нуля,  по-видимому возникло в середине V века. Первое же изображение нуля было обнаружено в числе 270, начертанном на стене г. </a:t>
            </a:r>
            <a:r>
              <a:rPr lang="ru-RU" sz="2000" b="1" dirty="0" err="1" smtClean="0">
                <a:solidFill>
                  <a:srgbClr val="7030A0"/>
                </a:solidFill>
              </a:rPr>
              <a:t>Гвалиора</a:t>
            </a:r>
            <a:r>
              <a:rPr lang="ru-RU" sz="2000" b="1" dirty="0" smtClean="0">
                <a:solidFill>
                  <a:srgbClr val="7030A0"/>
                </a:solidFill>
              </a:rPr>
              <a:t> (876 г.). Очень важно, что нуль здесь впервые стоит в конце числа и внешне напоминает знакомую нам дырку от бублика (разве что немного меньше других цифр). Есть гипотеза, что сам знак нуля индийцы переняли у греков. </a:t>
            </a: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/>
            </a:r>
            <a:br>
              <a:rPr lang="ru-RU" sz="2000" b="1" dirty="0" smtClean="0">
                <a:solidFill>
                  <a:srgbClr val="7030A0"/>
                </a:solidFill>
              </a:rPr>
            </a:b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6976" y="188640"/>
            <a:ext cx="5843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Создатели  нуля.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21088"/>
            <a:ext cx="194421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221088"/>
            <a:ext cx="21602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221088"/>
            <a:ext cx="28803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513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Fresh-Team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Pasha-Hard</dc:creator>
  <cp:lastModifiedBy>Pasha-Hard</cp:lastModifiedBy>
  <cp:revision>18</cp:revision>
  <dcterms:created xsi:type="dcterms:W3CDTF">2012-02-03T22:45:28Z</dcterms:created>
  <dcterms:modified xsi:type="dcterms:W3CDTF">2013-10-29T16:08:06Z</dcterms:modified>
</cp:coreProperties>
</file>