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7" r:id="rId3"/>
    <p:sldId id="258" r:id="rId4"/>
    <p:sldId id="264" r:id="rId5"/>
    <p:sldId id="259" r:id="rId6"/>
    <p:sldId id="262" r:id="rId7"/>
    <p:sldId id="260" r:id="rId8"/>
    <p:sldId id="263" r:id="rId9"/>
    <p:sldId id="261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D0976-D37E-47B4-8855-056AD9A5E075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328E4-B684-4C4B-9C8D-EF9814C691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18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328E4-B684-4C4B-9C8D-EF9814C6912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83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9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134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122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89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38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72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80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2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76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1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6F7DB-A114-48C2-BC69-140AA1B49DD7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FDB06-8C31-4649-9370-63E987E4BC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26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rasse1.com/wp-content/uploads/2013/12/снежинк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8" cy="59766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2047" y="2223200"/>
            <a:ext cx="7772400" cy="136815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accent4">
                    <a:lumMod val="50000"/>
                  </a:schemeClr>
                </a:solidFill>
              </a:rPr>
              <a:t>Снег и снежинки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1560" y="5373215"/>
            <a:ext cx="6760840" cy="106813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Ученица 1 «Г» класса</a:t>
            </a:r>
          </a:p>
          <a:p>
            <a:r>
              <a:rPr lang="ru-RU" sz="2400" b="1" dirty="0" err="1" smtClean="0">
                <a:solidFill>
                  <a:srgbClr val="FF0000"/>
                </a:solidFill>
              </a:rPr>
              <a:t>Хворостова</a:t>
            </a:r>
            <a:r>
              <a:rPr lang="ru-RU" sz="2400" b="1" dirty="0" smtClean="0">
                <a:solidFill>
                  <a:srgbClr val="FF0000"/>
                </a:solidFill>
              </a:rPr>
              <a:t> Милана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41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6672"/>
            <a:ext cx="367240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Ёжик смотрит на снежинки:</a:t>
            </a:r>
            <a:br>
              <a:rPr lang="ru-RU" i="1" dirty="0"/>
            </a:br>
            <a:r>
              <a:rPr lang="ru-RU" i="1" dirty="0"/>
              <a:t>-Это, - думает, - </a:t>
            </a:r>
            <a:r>
              <a:rPr lang="ru-RU" i="1" dirty="0" err="1"/>
              <a:t>ежинки</a:t>
            </a:r>
            <a:r>
              <a:rPr lang="ru-RU" i="1" dirty="0"/>
              <a:t>...</a:t>
            </a:r>
            <a:br>
              <a:rPr lang="ru-RU" i="1" dirty="0"/>
            </a:br>
            <a:r>
              <a:rPr lang="ru-RU" i="1" dirty="0"/>
              <a:t>Белые, колючие</a:t>
            </a:r>
            <a:br>
              <a:rPr lang="ru-RU" i="1" dirty="0"/>
            </a:br>
            <a:r>
              <a:rPr lang="ru-RU" i="1" dirty="0"/>
              <a:t>И к тому ж - летучие</a:t>
            </a:r>
            <a:r>
              <a:rPr lang="ru-RU" i="1" dirty="0" smtClean="0"/>
              <a:t>.</a:t>
            </a:r>
          </a:p>
          <a:p>
            <a:endParaRPr lang="ru-RU" i="1" dirty="0"/>
          </a:p>
          <a:p>
            <a:r>
              <a:rPr lang="ru-RU" i="1" dirty="0"/>
              <a:t>Паучок на паутинке</a:t>
            </a:r>
            <a:br>
              <a:rPr lang="ru-RU" i="1" dirty="0"/>
            </a:br>
            <a:r>
              <a:rPr lang="ru-RU" i="1" dirty="0"/>
              <a:t>Тоже смотрит на снежинки:</a:t>
            </a:r>
            <a:br>
              <a:rPr lang="ru-RU" i="1" dirty="0"/>
            </a:br>
            <a:r>
              <a:rPr lang="ru-RU" i="1" dirty="0"/>
              <a:t>-Ишь, какие смелые</a:t>
            </a:r>
            <a:br>
              <a:rPr lang="ru-RU" i="1" dirty="0"/>
            </a:br>
            <a:r>
              <a:rPr lang="ru-RU" i="1" dirty="0"/>
              <a:t>Эти мухи белые</a:t>
            </a:r>
            <a:r>
              <a:rPr lang="ru-RU" i="1" dirty="0" smtClean="0"/>
              <a:t>!</a:t>
            </a:r>
          </a:p>
          <a:p>
            <a:endParaRPr lang="ru-RU" i="1" dirty="0"/>
          </a:p>
          <a:p>
            <a:r>
              <a:rPr lang="ru-RU" i="1" dirty="0"/>
              <a:t>Заяц смотрит на снежинки:</a:t>
            </a:r>
            <a:br>
              <a:rPr lang="ru-RU" i="1" dirty="0"/>
            </a:br>
            <a:r>
              <a:rPr lang="ru-RU" i="1" dirty="0"/>
              <a:t>-Это заячьи пушинки...</a:t>
            </a:r>
            <a:br>
              <a:rPr lang="ru-RU" i="1" dirty="0"/>
            </a:br>
            <a:r>
              <a:rPr lang="ru-RU" i="1" dirty="0"/>
              <a:t>Видно, заяц - весь в пуху -</a:t>
            </a:r>
            <a:br>
              <a:rPr lang="ru-RU" i="1" dirty="0"/>
            </a:br>
            <a:r>
              <a:rPr lang="ru-RU" i="1" dirty="0"/>
              <a:t>Чешет шубу наверху</a:t>
            </a:r>
            <a:r>
              <a:rPr lang="ru-RU" i="1" dirty="0" smtClean="0"/>
              <a:t>.</a:t>
            </a:r>
          </a:p>
          <a:p>
            <a:endParaRPr lang="ru-RU" i="1" dirty="0"/>
          </a:p>
          <a:p>
            <a:r>
              <a:rPr lang="ru-RU" i="1" dirty="0"/>
              <a:t>Мальчик смотрит на снежинки:</a:t>
            </a:r>
            <a:br>
              <a:rPr lang="ru-RU" i="1" dirty="0"/>
            </a:br>
            <a:r>
              <a:rPr lang="ru-RU" i="1" dirty="0"/>
              <a:t>-Это, может быть, смешинки?..</a:t>
            </a:r>
            <a:br>
              <a:rPr lang="ru-RU" i="1" dirty="0"/>
            </a:br>
            <a:r>
              <a:rPr lang="ru-RU" i="1" dirty="0"/>
              <a:t>Не поймет он, почему</a:t>
            </a:r>
            <a:br>
              <a:rPr lang="ru-RU" i="1" dirty="0"/>
            </a:br>
            <a:r>
              <a:rPr lang="ru-RU" i="1" dirty="0"/>
              <a:t>Очень весело ему</a:t>
            </a:r>
            <a:r>
              <a:rPr lang="ru-RU" i="1" dirty="0" smtClean="0"/>
              <a:t>.</a:t>
            </a:r>
          </a:p>
          <a:p>
            <a:endParaRPr lang="ru-RU" i="1" dirty="0"/>
          </a:p>
          <a:p>
            <a:r>
              <a:rPr lang="ru-RU" i="1" dirty="0"/>
              <a:t>Андрей </a:t>
            </a:r>
            <a:r>
              <a:rPr lang="ru-RU" i="1" dirty="0" smtClean="0"/>
              <a:t>Усачёв</a:t>
            </a:r>
            <a:endParaRPr lang="ru-RU" i="1" dirty="0"/>
          </a:p>
        </p:txBody>
      </p:sp>
      <p:pic>
        <p:nvPicPr>
          <p:cNvPr id="3" name="Рисунок 2" descr="зим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608512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139952" y="5301208"/>
            <a:ext cx="4392488" cy="180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2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0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336704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115616" y="5368889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СПАСИБО ЗА ВНИМАНИЕ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951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4581" y="332656"/>
            <a:ext cx="8352000" cy="588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А вы знаете, что прогулка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 зимнему парку может быть не только полезной, но и познавательной!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Всё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вокруг покрыто толстым слоем пушистого снега.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Из чего состоит снег? Что такое снежинки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? </a:t>
            </a:r>
            <a:endParaRPr lang="ru-RU" sz="24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  Для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ответа на эти вопросы мной подготовлен проект на тему: «Снег и снежинки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».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      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05" y="3284984"/>
            <a:ext cx="5920952" cy="327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47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такое снег? Из чего он состоит?</a:t>
            </a:r>
          </a:p>
          <a:p>
            <a:endParaRPr lang="ru-RU" sz="2400" dirty="0" smtClean="0"/>
          </a:p>
          <a:p>
            <a:r>
              <a:rPr lang="ru-RU" sz="2400" dirty="0" smtClean="0"/>
              <a:t>   Снег – это скопление множества маленьких снежинок.</a:t>
            </a:r>
          </a:p>
          <a:p>
            <a:r>
              <a:rPr lang="ru-RU" sz="2400" dirty="0" smtClean="0"/>
              <a:t>   Снежинки образуются при замерзании водяного пара высоко в холодных облаках.</a:t>
            </a:r>
          </a:p>
          <a:p>
            <a:r>
              <a:rPr lang="ru-RU" sz="2400" dirty="0" smtClean="0"/>
              <a:t>    </a:t>
            </a:r>
            <a:r>
              <a:rPr lang="ru-RU" sz="2400" u="sng" dirty="0" smtClean="0"/>
              <a:t>Поэтому снег такой холодный.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   Снежные кристаллы сначала очень маленькие.  Потом, падая вниз, растут, слипаются друг с другом и превращаются в снежные хлопья.   Размер их около 5 миллиметров. </a:t>
            </a:r>
            <a:endParaRPr lang="ru-RU" sz="2400" dirty="0"/>
          </a:p>
        </p:txBody>
      </p:sp>
      <p:pic>
        <p:nvPicPr>
          <p:cNvPr id="4" name="Рисунок 3" descr="Красивые снежинки (49 фото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060848"/>
            <a:ext cx="3409121" cy="3212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2511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7302" y="5080783"/>
            <a:ext cx="79486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      Снежинки </a:t>
            </a:r>
            <a:r>
              <a:rPr lang="ru-RU" sz="2400" dirty="0">
                <a:solidFill>
                  <a:prstClr val="black"/>
                </a:solidFill>
              </a:rPr>
              <a:t>состоят из воздуха. Поэтому так медленно падают на землю. Их вес составляет 1-2 миллиграмма.</a:t>
            </a:r>
          </a:p>
          <a:p>
            <a:pPr lvl="0" algn="just"/>
            <a:r>
              <a:rPr lang="ru-RU" sz="2400" dirty="0">
                <a:solidFill>
                  <a:prstClr val="black"/>
                </a:solidFill>
              </a:rPr>
              <a:t>     </a:t>
            </a:r>
            <a:r>
              <a:rPr lang="ru-RU" sz="2400" u="sng" dirty="0">
                <a:solidFill>
                  <a:prstClr val="black"/>
                </a:solidFill>
              </a:rPr>
              <a:t>Если положить снежинку на ладонь, то </a:t>
            </a:r>
            <a:r>
              <a:rPr lang="ru-RU" sz="2400" u="sng" dirty="0" smtClean="0">
                <a:solidFill>
                  <a:prstClr val="black"/>
                </a:solidFill>
              </a:rPr>
              <a:t>её </a:t>
            </a:r>
            <a:r>
              <a:rPr lang="ru-RU" sz="2400" u="sng" dirty="0">
                <a:solidFill>
                  <a:prstClr val="black"/>
                </a:solidFill>
              </a:rPr>
              <a:t>не почувствуешь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3" name="Рисунок 2" descr="Сборник HQ обоев для вашего рабочего стола. Часть (264) &quot; Скачать новые фильмы, музыку, софт и многое другое, смотреть популярн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23" y="404664"/>
            <a:ext cx="5940425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386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лизна снежин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49685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67544" y="836712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Почему снег белый?</a:t>
            </a:r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b="1" dirty="0"/>
          </a:p>
          <a:p>
            <a:endParaRPr lang="ru-RU" sz="2400" b="1" dirty="0" smtClean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  <a:p>
            <a:pPr algn="just"/>
            <a:r>
              <a:rPr lang="ru-RU" sz="2400" dirty="0" smtClean="0"/>
              <a:t>    Белый цвет образуется за счёт содержания в снежинке воздуха. Свет проникает в снежинку и отражается в кристалликах белым цветом</a:t>
            </a:r>
            <a:r>
              <a:rPr lang="ru-RU" sz="2800" dirty="0" smtClean="0"/>
              <a:t>.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06191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ustunchik.ua/uploads/holiday/cache/2fdd757caaec8dc7bda743ecc16781c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7344816" cy="40588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1560" y="54868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</a:rPr>
              <a:t>         Но </a:t>
            </a:r>
            <a:r>
              <a:rPr lang="ru-RU" sz="2400" dirty="0">
                <a:solidFill>
                  <a:prstClr val="black"/>
                </a:solidFill>
              </a:rPr>
              <a:t>в истории случалось видеть снег другого цвета. В Швейцарии в 1969 году выпал </a:t>
            </a:r>
            <a:r>
              <a:rPr lang="ru-RU" sz="2400" dirty="0" smtClean="0">
                <a:solidFill>
                  <a:prstClr val="black"/>
                </a:solidFill>
              </a:rPr>
              <a:t>чёрный </a:t>
            </a:r>
            <a:r>
              <a:rPr lang="ru-RU" sz="2400" dirty="0">
                <a:solidFill>
                  <a:prstClr val="black"/>
                </a:solidFill>
              </a:rPr>
              <a:t>снег, а в Америке в 1955 году увидели </a:t>
            </a:r>
            <a:r>
              <a:rPr lang="ru-RU" sz="2400" dirty="0" smtClean="0">
                <a:solidFill>
                  <a:prstClr val="black"/>
                </a:solidFill>
              </a:rPr>
              <a:t>зелёный </a:t>
            </a:r>
            <a:r>
              <a:rPr lang="ru-RU" sz="2400" dirty="0">
                <a:solidFill>
                  <a:prstClr val="black"/>
                </a:solidFill>
              </a:rPr>
              <a:t>снег. </a:t>
            </a:r>
            <a:r>
              <a:rPr lang="ru-RU" sz="2400" dirty="0" smtClean="0">
                <a:solidFill>
                  <a:prstClr val="black"/>
                </a:solidFill>
              </a:rPr>
              <a:t>Учёные </a:t>
            </a:r>
            <a:r>
              <a:rPr lang="ru-RU" sz="2400" dirty="0">
                <a:solidFill>
                  <a:prstClr val="black"/>
                </a:solidFill>
              </a:rPr>
              <a:t>считают, что такой цвет снегу придают водоросли, которые живут в </a:t>
            </a:r>
            <a:r>
              <a:rPr lang="ru-RU" sz="2400" dirty="0" smtClean="0">
                <a:solidFill>
                  <a:prstClr val="black"/>
                </a:solidFill>
              </a:rPr>
              <a:t>нём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35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рма снежин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672408" cy="36003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07943" y="692696"/>
            <a:ext cx="79208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Что ещё я узнала о снежинках?</a:t>
            </a:r>
          </a:p>
          <a:p>
            <a:endParaRPr lang="ru-RU" sz="2400" dirty="0"/>
          </a:p>
          <a:p>
            <a:r>
              <a:rPr lang="ru-RU" sz="2400" dirty="0" smtClean="0"/>
              <a:t>   Каждая снежинка  </a:t>
            </a:r>
          </a:p>
          <a:p>
            <a:r>
              <a:rPr lang="ru-RU" sz="2400" dirty="0" smtClean="0"/>
              <a:t>неповторима. Не бывает двух</a:t>
            </a:r>
          </a:p>
          <a:p>
            <a:r>
              <a:rPr lang="ru-RU" sz="2400" dirty="0" smtClean="0"/>
              <a:t>одинаковых снежинок.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Снежинки могут «петь», когда падают в воду. Люди этот высокий звук не слышат, зато рыбы прекрасно слышат и очень не любят.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365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7106" y="399937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>
                <a:solidFill>
                  <a:prstClr val="black"/>
                </a:solidFill>
              </a:rPr>
              <a:t>      Когда </a:t>
            </a:r>
            <a:r>
              <a:rPr lang="ru-RU" sz="2400" dirty="0">
                <a:solidFill>
                  <a:prstClr val="black"/>
                </a:solidFill>
              </a:rPr>
              <a:t>мы идем по снегу в морозный день , то слышим хруст снега. Это так звонко ломаются кристаллики под ногами. </a:t>
            </a:r>
            <a:endParaRPr lang="ru-RU" sz="2400" dirty="0" smtClean="0">
              <a:solidFill>
                <a:prstClr val="black"/>
              </a:solidFill>
            </a:endParaRPr>
          </a:p>
          <a:p>
            <a:pPr lvl="0"/>
            <a:endParaRPr lang="ru-RU" sz="2400" dirty="0">
              <a:solidFill>
                <a:prstClr val="black"/>
              </a:solidFill>
            </a:endParaRP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       А еще чем сильнее мороз, тем </a:t>
            </a:r>
            <a:r>
              <a:rPr lang="ru-RU" sz="2400" dirty="0" smtClean="0">
                <a:solidFill>
                  <a:prstClr val="black"/>
                </a:solidFill>
              </a:rPr>
              <a:t>более рассыпчатый </a:t>
            </a:r>
            <a:r>
              <a:rPr lang="ru-RU" sz="2400" dirty="0">
                <a:solidFill>
                  <a:prstClr val="black"/>
                </a:solidFill>
              </a:rPr>
              <a:t>снег. </a:t>
            </a:r>
            <a:r>
              <a:rPr lang="ru-RU" sz="2400" u="sng" dirty="0">
                <a:solidFill>
                  <a:prstClr val="black"/>
                </a:solidFill>
              </a:rPr>
              <a:t>Поэтому снеговик лепится хорошо, когда мороз слабеет и снег немного подтаивает.</a:t>
            </a:r>
          </a:p>
        </p:txBody>
      </p:sp>
      <p:pic>
        <p:nvPicPr>
          <p:cNvPr id="2050" name="Picture 2" descr="C:\Users\Valera\Desktop\IMG_3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77731"/>
            <a:ext cx="289984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45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7768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Снежинки очищают воздух от пыли, поэтому очень полезны прогулки во время снегопада.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      Ну и конечно, когда на улице снег, самое время покататься на санках с горки, поиграть в снежки. Ведь не так часто мы можем любоваться этим явлением природы в Краснодаре.</a:t>
            </a: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3" name="Рисунок 2" descr="http://pustunchik.ua/uploads/holiday/cache/afbb542c460df8440e01773408c81a7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832648" cy="3602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54616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386</Words>
  <Application>Microsoft Office PowerPoint</Application>
  <PresentationFormat>Экран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Снег и снежинки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Снег и снежинки</dc:title>
  <dc:creator>Valera</dc:creator>
  <cp:lastModifiedBy>Valera</cp:lastModifiedBy>
  <cp:revision>20</cp:revision>
  <dcterms:created xsi:type="dcterms:W3CDTF">2014-11-30T16:11:09Z</dcterms:created>
  <dcterms:modified xsi:type="dcterms:W3CDTF">2015-01-20T16:22:43Z</dcterms:modified>
</cp:coreProperties>
</file>